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webextensions/webextension1.xml" ContentType="application/vnd.ms-office.webextension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webextensions/webextension2.xml" ContentType="application/vnd.ms-office.webextension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291" r:id="rId3"/>
    <p:sldId id="292" r:id="rId4"/>
    <p:sldId id="278" r:id="rId5"/>
    <p:sldId id="275" r:id="rId6"/>
    <p:sldId id="295" r:id="rId7"/>
    <p:sldId id="270" r:id="rId8"/>
    <p:sldId id="302" r:id="rId9"/>
    <p:sldId id="303" r:id="rId10"/>
    <p:sldId id="296" r:id="rId11"/>
    <p:sldId id="263" r:id="rId12"/>
    <p:sldId id="280" r:id="rId13"/>
    <p:sldId id="297" r:id="rId14"/>
    <p:sldId id="272" r:id="rId15"/>
    <p:sldId id="268" r:id="rId16"/>
    <p:sldId id="273" r:id="rId17"/>
    <p:sldId id="274" r:id="rId18"/>
    <p:sldId id="271" r:id="rId19"/>
    <p:sldId id="269" r:id="rId20"/>
    <p:sldId id="298" r:id="rId21"/>
    <p:sldId id="299" r:id="rId22"/>
    <p:sldId id="293" r:id="rId23"/>
    <p:sldId id="282" r:id="rId24"/>
    <p:sldId id="286" r:id="rId25"/>
    <p:sldId id="294" r:id="rId26"/>
    <p:sldId id="264" r:id="rId27"/>
    <p:sldId id="301" r:id="rId28"/>
    <p:sldId id="276" r:id="rId29"/>
    <p:sldId id="265" r:id="rId30"/>
    <p:sldId id="283" r:id="rId31"/>
    <p:sldId id="261" r:id="rId32"/>
    <p:sldId id="287" r:id="rId33"/>
    <p:sldId id="284" r:id="rId34"/>
    <p:sldId id="288" r:id="rId35"/>
    <p:sldId id="300" r:id="rId36"/>
    <p:sldId id="290" r:id="rId37"/>
    <p:sldId id="266" r:id="rId38"/>
    <p:sldId id="262" r:id="rId39"/>
    <p:sldId id="304" r:id="rId40"/>
    <p:sldId id="257" r:id="rId41"/>
    <p:sldId id="259" r:id="rId42"/>
    <p:sldId id="260" r:id="rId43"/>
    <p:sldId id="289" r:id="rId44"/>
    <p:sldId id="277" r:id="rId45"/>
  </p:sldIdLst>
  <p:sldSz cx="12192000" cy="6858000"/>
  <p:notesSz cx="6858000" cy="9144000"/>
  <p:custDataLst>
    <p:tags r:id="rId4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8914E7-E5EC-4443-BB70-77FFA72C082F}" v="27" dt="2026-09-08T17:39:50.5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812" autoAdjust="0"/>
  </p:normalViewPr>
  <p:slideViewPr>
    <p:cSldViewPr snapToGrid="0">
      <p:cViewPr varScale="1">
        <p:scale>
          <a:sx n="59" d="100"/>
          <a:sy n="59" d="100"/>
        </p:scale>
        <p:origin x="89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 powell" userId="b3a0bde39952f9ea" providerId="LiveId" clId="{1C27764C-062C-41FA-AF03-3A621E30F2D0}"/>
    <pc:docChg chg="undo custSel addSld delSld modSld sldOrd">
      <pc:chgData name="sam powell" userId="b3a0bde39952f9ea" providerId="LiveId" clId="{1C27764C-062C-41FA-AF03-3A621E30F2D0}" dt="2026-09-08T17:39:46.545" v="1426" actId="11530"/>
      <pc:docMkLst>
        <pc:docMk/>
      </pc:docMkLst>
      <pc:sldChg chg="modNotesTx">
        <pc:chgData name="sam powell" userId="b3a0bde39952f9ea" providerId="LiveId" clId="{1C27764C-062C-41FA-AF03-3A621E30F2D0}" dt="2026-09-08T16:53:48.378" v="722" actId="20577"/>
        <pc:sldMkLst>
          <pc:docMk/>
          <pc:sldMk cId="2365792170" sldId="256"/>
        </pc:sldMkLst>
      </pc:sldChg>
      <pc:sldChg chg="modSp mod ord">
        <pc:chgData name="sam powell" userId="b3a0bde39952f9ea" providerId="LiveId" clId="{1C27764C-062C-41FA-AF03-3A621E30F2D0}" dt="2026-09-08T17:16:28.476" v="1225"/>
        <pc:sldMkLst>
          <pc:docMk/>
          <pc:sldMk cId="1540811266" sldId="257"/>
        </pc:sldMkLst>
        <pc:spChg chg="mod">
          <ac:chgData name="sam powell" userId="b3a0bde39952f9ea" providerId="LiveId" clId="{1C27764C-062C-41FA-AF03-3A621E30F2D0}" dt="2026-09-08T17:16:28.476" v="1225"/>
          <ac:spMkLst>
            <pc:docMk/>
            <pc:sldMk cId="1540811266" sldId="257"/>
            <ac:spMk id="4" creationId="{4325AA87-2C19-626D-2560-AD74B723372A}"/>
          </ac:spMkLst>
        </pc:spChg>
      </pc:sldChg>
      <pc:sldChg chg="ord">
        <pc:chgData name="sam powell" userId="b3a0bde39952f9ea" providerId="LiveId" clId="{1C27764C-062C-41FA-AF03-3A621E30F2D0}" dt="2026-09-08T17:15:35.987" v="1212"/>
        <pc:sldMkLst>
          <pc:docMk/>
          <pc:sldMk cId="4239559610" sldId="259"/>
        </pc:sldMkLst>
      </pc:sldChg>
      <pc:sldChg chg="ord">
        <pc:chgData name="sam powell" userId="b3a0bde39952f9ea" providerId="LiveId" clId="{1C27764C-062C-41FA-AF03-3A621E30F2D0}" dt="2026-09-08T17:15:47.417" v="1214"/>
        <pc:sldMkLst>
          <pc:docMk/>
          <pc:sldMk cId="767137905" sldId="260"/>
        </pc:sldMkLst>
      </pc:sldChg>
      <pc:sldChg chg="ord">
        <pc:chgData name="sam powell" userId="b3a0bde39952f9ea" providerId="LiveId" clId="{1C27764C-062C-41FA-AF03-3A621E30F2D0}" dt="2026-09-01T20:08:32.059" v="200"/>
        <pc:sldMkLst>
          <pc:docMk/>
          <pc:sldMk cId="3775157687" sldId="261"/>
        </pc:sldMkLst>
      </pc:sldChg>
      <pc:sldChg chg="modSp mod ord">
        <pc:chgData name="sam powell" userId="b3a0bde39952f9ea" providerId="LiveId" clId="{1C27764C-062C-41FA-AF03-3A621E30F2D0}" dt="2026-09-08T17:00:41.097" v="1094"/>
        <pc:sldMkLst>
          <pc:docMk/>
          <pc:sldMk cId="3780976139" sldId="262"/>
        </pc:sldMkLst>
        <pc:spChg chg="mod">
          <ac:chgData name="sam powell" userId="b3a0bde39952f9ea" providerId="LiveId" clId="{1C27764C-062C-41FA-AF03-3A621E30F2D0}" dt="2026-09-01T20:19:40.817" v="363" actId="255"/>
          <ac:spMkLst>
            <pc:docMk/>
            <pc:sldMk cId="3780976139" sldId="262"/>
            <ac:spMk id="3" creationId="{9B063D2E-DC32-6748-7AE3-460E723C61B5}"/>
          </ac:spMkLst>
        </pc:spChg>
      </pc:sldChg>
      <pc:sldChg chg="ord">
        <pc:chgData name="sam powell" userId="b3a0bde39952f9ea" providerId="LiveId" clId="{1C27764C-062C-41FA-AF03-3A621E30F2D0}" dt="2026-09-08T16:48:21.711" v="411"/>
        <pc:sldMkLst>
          <pc:docMk/>
          <pc:sldMk cId="2880346418" sldId="263"/>
        </pc:sldMkLst>
      </pc:sldChg>
      <pc:sldChg chg="modSp mod ord">
        <pc:chgData name="sam powell" userId="b3a0bde39952f9ea" providerId="LiveId" clId="{1C27764C-062C-41FA-AF03-3A621E30F2D0}" dt="2026-09-08T17:12:25.145" v="1199"/>
        <pc:sldMkLst>
          <pc:docMk/>
          <pc:sldMk cId="1927773281" sldId="264"/>
        </pc:sldMkLst>
        <pc:spChg chg="mod">
          <ac:chgData name="sam powell" userId="b3a0bde39952f9ea" providerId="LiveId" clId="{1C27764C-062C-41FA-AF03-3A621E30F2D0}" dt="2026-09-01T20:18:02.013" v="357" actId="108"/>
          <ac:spMkLst>
            <pc:docMk/>
            <pc:sldMk cId="1927773281" sldId="264"/>
            <ac:spMk id="3" creationId="{D0556F19-CC35-C7BA-2283-36EA51B071BA}"/>
          </ac:spMkLst>
        </pc:spChg>
      </pc:sldChg>
      <pc:sldChg chg="modSp mod ord">
        <pc:chgData name="sam powell" userId="b3a0bde39952f9ea" providerId="LiveId" clId="{1C27764C-062C-41FA-AF03-3A621E30F2D0}" dt="2026-09-08T17:03:14.921" v="1165"/>
        <pc:sldMkLst>
          <pc:docMk/>
          <pc:sldMk cId="46630314" sldId="265"/>
        </pc:sldMkLst>
        <pc:spChg chg="mod">
          <ac:chgData name="sam powell" userId="b3a0bde39952f9ea" providerId="LiveId" clId="{1C27764C-062C-41FA-AF03-3A621E30F2D0}" dt="2026-09-01T20:18:19.853" v="359" actId="255"/>
          <ac:spMkLst>
            <pc:docMk/>
            <pc:sldMk cId="46630314" sldId="265"/>
            <ac:spMk id="2" creationId="{C870BD58-AD8A-AEC2-E6D0-F5C5FA2B9D55}"/>
          </ac:spMkLst>
        </pc:spChg>
      </pc:sldChg>
      <pc:sldChg chg="ord">
        <pc:chgData name="sam powell" userId="b3a0bde39952f9ea" providerId="LiveId" clId="{1C27764C-062C-41FA-AF03-3A621E30F2D0}" dt="2026-09-08T17:12:45.020" v="1201"/>
        <pc:sldMkLst>
          <pc:docMk/>
          <pc:sldMk cId="893673733" sldId="266"/>
        </pc:sldMkLst>
      </pc:sldChg>
      <pc:sldChg chg="ord">
        <pc:chgData name="sam powell" userId="b3a0bde39952f9ea" providerId="LiveId" clId="{1C27764C-062C-41FA-AF03-3A621E30F2D0}" dt="2026-09-08T17:01:29.232" v="1121"/>
        <pc:sldMkLst>
          <pc:docMk/>
          <pc:sldMk cId="3414934381" sldId="268"/>
        </pc:sldMkLst>
      </pc:sldChg>
      <pc:sldChg chg="modSp mod ord">
        <pc:chgData name="sam powell" userId="b3a0bde39952f9ea" providerId="LiveId" clId="{1C27764C-062C-41FA-AF03-3A621E30F2D0}" dt="2026-09-08T17:36:01.352" v="1364"/>
        <pc:sldMkLst>
          <pc:docMk/>
          <pc:sldMk cId="4070633785" sldId="269"/>
        </pc:sldMkLst>
        <pc:spChg chg="mod">
          <ac:chgData name="sam powell" userId="b3a0bde39952f9ea" providerId="LiveId" clId="{1C27764C-062C-41FA-AF03-3A621E30F2D0}" dt="2026-09-01T19:34:58.414" v="146" actId="6549"/>
          <ac:spMkLst>
            <pc:docMk/>
            <pc:sldMk cId="4070633785" sldId="269"/>
            <ac:spMk id="3" creationId="{6CD913BB-21F5-775E-5F68-957588594852}"/>
          </ac:spMkLst>
        </pc:spChg>
      </pc:sldChg>
      <pc:sldChg chg="addSp delSp modSp mod ord">
        <pc:chgData name="sam powell" userId="b3a0bde39952f9ea" providerId="LiveId" clId="{1C27764C-062C-41FA-AF03-3A621E30F2D0}" dt="2026-09-08T17:24:52.765" v="1255" actId="26606"/>
        <pc:sldMkLst>
          <pc:docMk/>
          <pc:sldMk cId="4136439253" sldId="270"/>
        </pc:sldMkLst>
        <pc:spChg chg="mod">
          <ac:chgData name="sam powell" userId="b3a0bde39952f9ea" providerId="LiveId" clId="{1C27764C-062C-41FA-AF03-3A621E30F2D0}" dt="2026-09-08T17:24:52.765" v="1255" actId="26606"/>
          <ac:spMkLst>
            <pc:docMk/>
            <pc:sldMk cId="4136439253" sldId="270"/>
            <ac:spMk id="12" creationId="{DCD633FF-221C-9393-D314-876E0272D040}"/>
          </ac:spMkLst>
        </pc:spChg>
        <pc:spChg chg="add">
          <ac:chgData name="sam powell" userId="b3a0bde39952f9ea" providerId="LiveId" clId="{1C27764C-062C-41FA-AF03-3A621E30F2D0}" dt="2026-09-08T17:24:52.765" v="1255" actId="26606"/>
          <ac:spMkLst>
            <pc:docMk/>
            <pc:sldMk cId="4136439253" sldId="270"/>
            <ac:spMk id="17" creationId="{0CABCAE3-64FC-4149-819F-2C1812824154}"/>
          </ac:spMkLst>
        </pc:spChg>
        <pc:spChg chg="add">
          <ac:chgData name="sam powell" userId="b3a0bde39952f9ea" providerId="LiveId" clId="{1C27764C-062C-41FA-AF03-3A621E30F2D0}" dt="2026-09-08T17:24:52.765" v="1255" actId="26606"/>
          <ac:spMkLst>
            <pc:docMk/>
            <pc:sldMk cId="4136439253" sldId="270"/>
            <ac:spMk id="25" creationId="{2FA7AD0A-1871-4DF8-9235-F49D0513B9C1}"/>
          </ac:spMkLst>
        </pc:spChg>
        <pc:spChg chg="add">
          <ac:chgData name="sam powell" userId="b3a0bde39952f9ea" providerId="LiveId" clId="{1C27764C-062C-41FA-AF03-3A621E30F2D0}" dt="2026-09-08T17:24:52.765" v="1255" actId="26606"/>
          <ac:spMkLst>
            <pc:docMk/>
            <pc:sldMk cId="4136439253" sldId="270"/>
            <ac:spMk id="27" creationId="{36B04CFB-FAE5-47DD-9B3E-4E9BA7A89CC1}"/>
          </ac:spMkLst>
        </pc:spChg>
        <pc:spChg chg="add">
          <ac:chgData name="sam powell" userId="b3a0bde39952f9ea" providerId="LiveId" clId="{1C27764C-062C-41FA-AF03-3A621E30F2D0}" dt="2026-09-08T17:24:52.765" v="1255" actId="26606"/>
          <ac:spMkLst>
            <pc:docMk/>
            <pc:sldMk cId="4136439253" sldId="270"/>
            <ac:spMk id="35" creationId="{622F7FD7-8884-4FD5-95AB-0B5C6033ADF7}"/>
          </ac:spMkLst>
        </pc:spChg>
        <pc:grpChg chg="add">
          <ac:chgData name="sam powell" userId="b3a0bde39952f9ea" providerId="LiveId" clId="{1C27764C-062C-41FA-AF03-3A621E30F2D0}" dt="2026-09-08T17:24:52.765" v="1255" actId="26606"/>
          <ac:grpSpMkLst>
            <pc:docMk/>
            <pc:sldMk cId="4136439253" sldId="270"/>
            <ac:grpSpMk id="31" creationId="{E8ACF89C-CFC3-4D68-B3C4-2BEFB7BBE5F7}"/>
          </ac:grpSpMkLst>
        </pc:grpChg>
        <pc:picChg chg="mod ord">
          <ac:chgData name="sam powell" userId="b3a0bde39952f9ea" providerId="LiveId" clId="{1C27764C-062C-41FA-AF03-3A621E30F2D0}" dt="2026-09-08T17:24:52.765" v="1255" actId="26606"/>
          <ac:picMkLst>
            <pc:docMk/>
            <pc:sldMk cId="4136439253" sldId="270"/>
            <ac:picMk id="3" creationId="{BE8C3310-C295-9C1B-9567-BDA081C46528}"/>
          </ac:picMkLst>
        </pc:picChg>
        <pc:picChg chg="del">
          <ac:chgData name="sam powell" userId="b3a0bde39952f9ea" providerId="LiveId" clId="{1C27764C-062C-41FA-AF03-3A621E30F2D0}" dt="2026-09-08T17:24:44.298" v="1254" actId="21"/>
          <ac:picMkLst>
            <pc:docMk/>
            <pc:sldMk cId="4136439253" sldId="270"/>
            <ac:picMk id="4" creationId="{8C81C841-ECC8-33AE-2770-B88270D1FE78}"/>
          </ac:picMkLst>
        </pc:picChg>
        <pc:picChg chg="add">
          <ac:chgData name="sam powell" userId="b3a0bde39952f9ea" providerId="LiveId" clId="{1C27764C-062C-41FA-AF03-3A621E30F2D0}" dt="2026-09-08T17:24:52.765" v="1255" actId="26606"/>
          <ac:picMkLst>
            <pc:docMk/>
            <pc:sldMk cId="4136439253" sldId="270"/>
            <ac:picMk id="19" creationId="{012FDCFE-9AD2-4D8A-8CBF-B3AA37EBF6DD}"/>
          </ac:picMkLst>
        </pc:picChg>
        <pc:picChg chg="add">
          <ac:chgData name="sam powell" userId="b3a0bde39952f9ea" providerId="LiveId" clId="{1C27764C-062C-41FA-AF03-3A621E30F2D0}" dt="2026-09-08T17:24:52.765" v="1255" actId="26606"/>
          <ac:picMkLst>
            <pc:docMk/>
            <pc:sldMk cId="4136439253" sldId="270"/>
            <ac:picMk id="37" creationId="{16EFE474-4FE0-4E8F-8F09-5ED2C9E76A84}"/>
          </ac:picMkLst>
        </pc:picChg>
        <pc:cxnChg chg="add">
          <ac:chgData name="sam powell" userId="b3a0bde39952f9ea" providerId="LiveId" clId="{1C27764C-062C-41FA-AF03-3A621E30F2D0}" dt="2026-09-08T17:24:52.765" v="1255" actId="26606"/>
          <ac:cxnSpMkLst>
            <pc:docMk/>
            <pc:sldMk cId="4136439253" sldId="270"/>
            <ac:cxnSpMk id="21" creationId="{FBD463FC-4CA8-4FF4-85A3-AF9F4B98D210}"/>
          </ac:cxnSpMkLst>
        </pc:cxnChg>
      </pc:sldChg>
      <pc:sldChg chg="ord">
        <pc:chgData name="sam powell" userId="b3a0bde39952f9ea" providerId="LiveId" clId="{1C27764C-062C-41FA-AF03-3A621E30F2D0}" dt="2026-09-08T17:27:47.613" v="1333"/>
        <pc:sldMkLst>
          <pc:docMk/>
          <pc:sldMk cId="1278519279" sldId="271"/>
        </pc:sldMkLst>
      </pc:sldChg>
      <pc:sldChg chg="ord">
        <pc:chgData name="sam powell" userId="b3a0bde39952f9ea" providerId="LiveId" clId="{1C27764C-062C-41FA-AF03-3A621E30F2D0}" dt="2026-09-08T17:01:26.807" v="1119"/>
        <pc:sldMkLst>
          <pc:docMk/>
          <pc:sldMk cId="2691869487" sldId="272"/>
        </pc:sldMkLst>
      </pc:sldChg>
      <pc:sldChg chg="addSp delSp modSp mod ord">
        <pc:chgData name="sam powell" userId="b3a0bde39952f9ea" providerId="LiveId" clId="{1C27764C-062C-41FA-AF03-3A621E30F2D0}" dt="2026-09-08T17:02:53.072" v="1161"/>
        <pc:sldMkLst>
          <pc:docMk/>
          <pc:sldMk cId="3289196160" sldId="273"/>
        </pc:sldMkLst>
        <pc:spChg chg="mod">
          <ac:chgData name="sam powell" userId="b3a0bde39952f9ea" providerId="LiveId" clId="{1C27764C-062C-41FA-AF03-3A621E30F2D0}" dt="2026-09-01T20:16:38.309" v="346" actId="255"/>
          <ac:spMkLst>
            <pc:docMk/>
            <pc:sldMk cId="3289196160" sldId="273"/>
            <ac:spMk id="3" creationId="{F142E9CE-6304-F39C-42CC-32407382E320}"/>
          </ac:spMkLst>
        </pc:spChg>
        <pc:spChg chg="add">
          <ac:chgData name="sam powell" userId="b3a0bde39952f9ea" providerId="LiveId" clId="{1C27764C-062C-41FA-AF03-3A621E30F2D0}" dt="2026-09-01T20:07:55.464" v="179" actId="26606"/>
          <ac:spMkLst>
            <pc:docMk/>
            <pc:sldMk cId="3289196160" sldId="273"/>
            <ac:spMk id="24" creationId="{84C75E2B-CACA-478C-B26B-182AF87A18E3}"/>
          </ac:spMkLst>
        </pc:spChg>
        <pc:spChg chg="add">
          <ac:chgData name="sam powell" userId="b3a0bde39952f9ea" providerId="LiveId" clId="{1C27764C-062C-41FA-AF03-3A621E30F2D0}" dt="2026-09-01T20:07:55.464" v="179" actId="26606"/>
          <ac:spMkLst>
            <pc:docMk/>
            <pc:sldMk cId="3289196160" sldId="273"/>
            <ac:spMk id="32" creationId="{E5204C30-4ABA-4B2E-9D2B-9BEB77E44430}"/>
          </ac:spMkLst>
        </pc:spChg>
        <pc:spChg chg="add">
          <ac:chgData name="sam powell" userId="b3a0bde39952f9ea" providerId="LiveId" clId="{1C27764C-062C-41FA-AF03-3A621E30F2D0}" dt="2026-09-01T20:07:55.464" v="179" actId="26606"/>
          <ac:spMkLst>
            <pc:docMk/>
            <pc:sldMk cId="3289196160" sldId="273"/>
            <ac:spMk id="34" creationId="{60D2F65F-F91E-49D5-A1AD-D5B532905015}"/>
          </ac:spMkLst>
        </pc:spChg>
        <pc:picChg chg="mod ord">
          <ac:chgData name="sam powell" userId="b3a0bde39952f9ea" providerId="LiveId" clId="{1C27764C-062C-41FA-AF03-3A621E30F2D0}" dt="2026-09-01T20:07:55.464" v="179" actId="26606"/>
          <ac:picMkLst>
            <pc:docMk/>
            <pc:sldMk cId="3289196160" sldId="273"/>
            <ac:picMk id="2" creationId="{F876678C-3360-1CC6-2A4F-D79B0D800890}"/>
          </ac:picMkLst>
        </pc:picChg>
        <pc:picChg chg="add">
          <ac:chgData name="sam powell" userId="b3a0bde39952f9ea" providerId="LiveId" clId="{1C27764C-062C-41FA-AF03-3A621E30F2D0}" dt="2026-09-01T20:07:55.464" v="179" actId="26606"/>
          <ac:picMkLst>
            <pc:docMk/>
            <pc:sldMk cId="3289196160" sldId="273"/>
            <ac:picMk id="26" creationId="{50FF2874-547C-4D14-9E18-28B19002FB8C}"/>
          </ac:picMkLst>
        </pc:picChg>
        <pc:picChg chg="add">
          <ac:chgData name="sam powell" userId="b3a0bde39952f9ea" providerId="LiveId" clId="{1C27764C-062C-41FA-AF03-3A621E30F2D0}" dt="2026-09-01T20:07:55.464" v="179" actId="26606"/>
          <ac:picMkLst>
            <pc:docMk/>
            <pc:sldMk cId="3289196160" sldId="273"/>
            <ac:picMk id="40" creationId="{7CBA4719-C30A-462C-A3A7-5D93A2B30C0C}"/>
          </ac:picMkLst>
        </pc:picChg>
      </pc:sldChg>
      <pc:sldChg chg="modSp mod ord">
        <pc:chgData name="sam powell" userId="b3a0bde39952f9ea" providerId="LiveId" clId="{1C27764C-062C-41FA-AF03-3A621E30F2D0}" dt="2026-09-08T17:02:59.776" v="1163"/>
        <pc:sldMkLst>
          <pc:docMk/>
          <pc:sldMk cId="3339773460" sldId="274"/>
        </pc:sldMkLst>
        <pc:spChg chg="mod">
          <ac:chgData name="sam powell" userId="b3a0bde39952f9ea" providerId="LiveId" clId="{1C27764C-062C-41FA-AF03-3A621E30F2D0}" dt="2026-09-01T20:16:56.578" v="347" actId="108"/>
          <ac:spMkLst>
            <pc:docMk/>
            <pc:sldMk cId="3339773460" sldId="274"/>
            <ac:spMk id="3" creationId="{459966D9-60F0-C47D-EB5B-2DDFFE429D27}"/>
          </ac:spMkLst>
        </pc:spChg>
      </pc:sldChg>
      <pc:sldChg chg="modSp mod ord">
        <pc:chgData name="sam powell" userId="b3a0bde39952f9ea" providerId="LiveId" clId="{1C27764C-062C-41FA-AF03-3A621E30F2D0}" dt="2026-09-08T17:27:40.367" v="1331"/>
        <pc:sldMkLst>
          <pc:docMk/>
          <pc:sldMk cId="4256658857" sldId="276"/>
        </pc:sldMkLst>
        <pc:spChg chg="mod">
          <ac:chgData name="sam powell" userId="b3a0bde39952f9ea" providerId="LiveId" clId="{1C27764C-062C-41FA-AF03-3A621E30F2D0}" dt="2026-09-01T20:19:23.398" v="361" actId="1076"/>
          <ac:spMkLst>
            <pc:docMk/>
            <pc:sldMk cId="4256658857" sldId="276"/>
            <ac:spMk id="3" creationId="{6FB1F128-31CB-BFD8-411F-A593A9EE933A}"/>
          </ac:spMkLst>
        </pc:spChg>
      </pc:sldChg>
      <pc:sldChg chg="modSp mod">
        <pc:chgData name="sam powell" userId="b3a0bde39952f9ea" providerId="LiveId" clId="{1C27764C-062C-41FA-AF03-3A621E30F2D0}" dt="2026-09-08T16:50:44.629" v="492" actId="6549"/>
        <pc:sldMkLst>
          <pc:docMk/>
          <pc:sldMk cId="879429765" sldId="278"/>
        </pc:sldMkLst>
        <pc:spChg chg="mod">
          <ac:chgData name="sam powell" userId="b3a0bde39952f9ea" providerId="LiveId" clId="{1C27764C-062C-41FA-AF03-3A621E30F2D0}" dt="2026-09-08T16:50:44.629" v="492" actId="6549"/>
          <ac:spMkLst>
            <pc:docMk/>
            <pc:sldMk cId="879429765" sldId="278"/>
            <ac:spMk id="2" creationId="{6D0D5A5B-A254-22E2-98A4-F30760820C2F}"/>
          </ac:spMkLst>
        </pc:spChg>
        <pc:spChg chg="mod">
          <ac:chgData name="sam powell" userId="b3a0bde39952f9ea" providerId="LiveId" clId="{1C27764C-062C-41FA-AF03-3A621E30F2D0}" dt="2026-09-08T16:47:25.867" v="407" actId="20577"/>
          <ac:spMkLst>
            <pc:docMk/>
            <pc:sldMk cId="879429765" sldId="278"/>
            <ac:spMk id="4" creationId="{872E209E-A8BA-5F87-CE71-2D63A2220763}"/>
          </ac:spMkLst>
        </pc:spChg>
      </pc:sldChg>
      <pc:sldChg chg="ord">
        <pc:chgData name="sam powell" userId="b3a0bde39952f9ea" providerId="LiveId" clId="{1C27764C-062C-41FA-AF03-3A621E30F2D0}" dt="2026-09-08T17:00:25.263" v="1092"/>
        <pc:sldMkLst>
          <pc:docMk/>
          <pc:sldMk cId="3179073808" sldId="280"/>
        </pc:sldMkLst>
      </pc:sldChg>
      <pc:sldChg chg="addSp modSp mod ord">
        <pc:chgData name="sam powell" userId="b3a0bde39952f9ea" providerId="LiveId" clId="{1C27764C-062C-41FA-AF03-3A621E30F2D0}" dt="2026-09-08T17:28:13.865" v="1337"/>
        <pc:sldMkLst>
          <pc:docMk/>
          <pc:sldMk cId="883573819" sldId="282"/>
        </pc:sldMkLst>
        <pc:spChg chg="add mod">
          <ac:chgData name="sam powell" userId="b3a0bde39952f9ea" providerId="LiveId" clId="{1C27764C-062C-41FA-AF03-3A621E30F2D0}" dt="2026-09-01T20:17:55.637" v="356" actId="14100"/>
          <ac:spMkLst>
            <pc:docMk/>
            <pc:sldMk cId="883573819" sldId="282"/>
            <ac:spMk id="3" creationId="{F8EC3109-EB11-95BE-AAFC-548644A9A713}"/>
          </ac:spMkLst>
        </pc:spChg>
        <pc:picChg chg="mod">
          <ac:chgData name="sam powell" userId="b3a0bde39952f9ea" providerId="LiveId" clId="{1C27764C-062C-41FA-AF03-3A621E30F2D0}" dt="2026-09-01T20:17:52.396" v="355" actId="1076"/>
          <ac:picMkLst>
            <pc:docMk/>
            <pc:sldMk cId="883573819" sldId="282"/>
            <ac:picMk id="2" creationId="{6D825C9F-8978-5FD5-1FFA-011EB3A7AB96}"/>
          </ac:picMkLst>
        </pc:picChg>
      </pc:sldChg>
      <pc:sldChg chg="ord">
        <pc:chgData name="sam powell" userId="b3a0bde39952f9ea" providerId="LiveId" clId="{1C27764C-062C-41FA-AF03-3A621E30F2D0}" dt="2026-09-08T17:03:24.542" v="1167"/>
        <pc:sldMkLst>
          <pc:docMk/>
          <pc:sldMk cId="549644612" sldId="283"/>
        </pc:sldMkLst>
      </pc:sldChg>
      <pc:sldChg chg="ord">
        <pc:chgData name="sam powell" userId="b3a0bde39952f9ea" providerId="LiveId" clId="{1C27764C-062C-41FA-AF03-3A621E30F2D0}" dt="2026-09-08T17:04:28.039" v="1169"/>
        <pc:sldMkLst>
          <pc:docMk/>
          <pc:sldMk cId="1329973516" sldId="286"/>
        </pc:sldMkLst>
      </pc:sldChg>
      <pc:sldChg chg="modSp mod">
        <pc:chgData name="sam powell" userId="b3a0bde39952f9ea" providerId="LiveId" clId="{1C27764C-062C-41FA-AF03-3A621E30F2D0}" dt="2026-09-01T20:10:00.288" v="274" actId="20577"/>
        <pc:sldMkLst>
          <pc:docMk/>
          <pc:sldMk cId="2861219560" sldId="288"/>
        </pc:sldMkLst>
        <pc:spChg chg="mod">
          <ac:chgData name="sam powell" userId="b3a0bde39952f9ea" providerId="LiveId" clId="{1C27764C-062C-41FA-AF03-3A621E30F2D0}" dt="2026-09-01T20:10:00.288" v="274" actId="20577"/>
          <ac:spMkLst>
            <pc:docMk/>
            <pc:sldMk cId="2861219560" sldId="288"/>
            <ac:spMk id="3" creationId="{DB618387-2B77-FC47-8B76-6FB911F9442F}"/>
          </ac:spMkLst>
        </pc:spChg>
      </pc:sldChg>
      <pc:sldChg chg="modSp new mod ord">
        <pc:chgData name="sam powell" userId="b3a0bde39952f9ea" providerId="LiveId" clId="{1C27764C-062C-41FA-AF03-3A621E30F2D0}" dt="2026-09-08T17:15:25.066" v="1208" actId="20577"/>
        <pc:sldMkLst>
          <pc:docMk/>
          <pc:sldMk cId="123988333" sldId="289"/>
        </pc:sldMkLst>
        <pc:spChg chg="mod">
          <ac:chgData name="sam powell" userId="b3a0bde39952f9ea" providerId="LiveId" clId="{1C27764C-062C-41FA-AF03-3A621E30F2D0}" dt="2026-08-17T17:30:46.893" v="14" actId="20577"/>
          <ac:spMkLst>
            <pc:docMk/>
            <pc:sldMk cId="123988333" sldId="289"/>
            <ac:spMk id="2" creationId="{3A7E6789-9A10-2587-41D3-D7D83505EF0E}"/>
          </ac:spMkLst>
        </pc:spChg>
        <pc:spChg chg="mod">
          <ac:chgData name="sam powell" userId="b3a0bde39952f9ea" providerId="LiveId" clId="{1C27764C-062C-41FA-AF03-3A621E30F2D0}" dt="2026-09-08T17:15:25.066" v="1208" actId="20577"/>
          <ac:spMkLst>
            <pc:docMk/>
            <pc:sldMk cId="123988333" sldId="289"/>
            <ac:spMk id="3" creationId="{A57BC2AF-2459-2395-7670-85CC93CD74CB}"/>
          </ac:spMkLst>
        </pc:spChg>
      </pc:sldChg>
      <pc:sldChg chg="addSp delSp modSp new mod ord setBg">
        <pc:chgData name="sam powell" userId="b3a0bde39952f9ea" providerId="LiveId" clId="{1C27764C-062C-41FA-AF03-3A621E30F2D0}" dt="2026-09-08T17:39:46.545" v="1426" actId="11530"/>
        <pc:sldMkLst>
          <pc:docMk/>
          <pc:sldMk cId="2184039190" sldId="290"/>
        </pc:sldMkLst>
        <pc:spChg chg="mod">
          <ac:chgData name="sam powell" userId="b3a0bde39952f9ea" providerId="LiveId" clId="{1C27764C-062C-41FA-AF03-3A621E30F2D0}" dt="2026-09-01T20:18:59.954" v="360" actId="255"/>
          <ac:spMkLst>
            <pc:docMk/>
            <pc:sldMk cId="2184039190" sldId="290"/>
            <ac:spMk id="2" creationId="{0E9F36D9-E489-57EA-F1D6-394B496CED0C}"/>
          </ac:spMkLst>
        </pc:spChg>
        <pc:spChg chg="add">
          <ac:chgData name="sam powell" userId="b3a0bde39952f9ea" providerId="LiveId" clId="{1C27764C-062C-41FA-AF03-3A621E30F2D0}" dt="2026-08-18T20:19:09.216" v="48" actId="26606"/>
          <ac:spMkLst>
            <pc:docMk/>
            <pc:sldMk cId="2184039190" sldId="290"/>
            <ac:spMk id="10" creationId="{1CE580D1-F917-4567-AFB4-99AA9B52ADF0}"/>
          </ac:spMkLst>
        </pc:spChg>
        <pc:spChg chg="add">
          <ac:chgData name="sam powell" userId="b3a0bde39952f9ea" providerId="LiveId" clId="{1C27764C-062C-41FA-AF03-3A621E30F2D0}" dt="2026-08-18T20:19:09.216" v="48" actId="26606"/>
          <ac:spMkLst>
            <pc:docMk/>
            <pc:sldMk cId="2184039190" sldId="290"/>
            <ac:spMk id="18" creationId="{EC17D08F-2133-44A9-B28C-CB29928FA8D9}"/>
          </ac:spMkLst>
        </pc:spChg>
        <pc:spChg chg="add">
          <ac:chgData name="sam powell" userId="b3a0bde39952f9ea" providerId="LiveId" clId="{1C27764C-062C-41FA-AF03-3A621E30F2D0}" dt="2026-08-18T20:19:09.216" v="48" actId="26606"/>
          <ac:spMkLst>
            <pc:docMk/>
            <pc:sldMk cId="2184039190" sldId="290"/>
            <ac:spMk id="20" creationId="{0CC36881-E309-4C41-8B5B-203AADC15FF6}"/>
          </ac:spMkLst>
        </pc:spChg>
        <pc:grpChg chg="add">
          <ac:chgData name="sam powell" userId="b3a0bde39952f9ea" providerId="LiveId" clId="{1C27764C-062C-41FA-AF03-3A621E30F2D0}" dt="2026-08-18T20:19:09.216" v="48" actId="26606"/>
          <ac:grpSpMkLst>
            <pc:docMk/>
            <pc:sldMk cId="2184039190" sldId="290"/>
            <ac:grpSpMk id="24" creationId="{AED92372-F778-4E96-9E90-4E63BAF3CAD3}"/>
          </ac:grpSpMkLst>
        </pc:grpChg>
        <pc:picChg chg="add mod">
          <ac:chgData name="sam powell" userId="b3a0bde39952f9ea" providerId="LiveId" clId="{1C27764C-062C-41FA-AF03-3A621E30F2D0}" dt="2026-09-08T17:39:46.545" v="1426" actId="11530"/>
          <ac:picMkLst>
            <pc:docMk/>
            <pc:sldMk cId="2184039190" sldId="290"/>
            <ac:picMk id="5" creationId="{740018EF-D99C-A977-1FDF-05AA1A3C176E}"/>
          </ac:picMkLst>
        </pc:picChg>
        <pc:picChg chg="add">
          <ac:chgData name="sam powell" userId="b3a0bde39952f9ea" providerId="LiveId" clId="{1C27764C-062C-41FA-AF03-3A621E30F2D0}" dt="2026-08-18T20:19:09.216" v="48" actId="26606"/>
          <ac:picMkLst>
            <pc:docMk/>
            <pc:sldMk cId="2184039190" sldId="290"/>
            <ac:picMk id="12" creationId="{1F5620B8-A2D8-4568-B566-F0453A0D9167}"/>
          </ac:picMkLst>
        </pc:picChg>
        <pc:picChg chg="add">
          <ac:chgData name="sam powell" userId="b3a0bde39952f9ea" providerId="LiveId" clId="{1C27764C-062C-41FA-AF03-3A621E30F2D0}" dt="2026-08-18T20:19:09.216" v="48" actId="26606"/>
          <ac:picMkLst>
            <pc:docMk/>
            <pc:sldMk cId="2184039190" sldId="290"/>
            <ac:picMk id="28" creationId="{4B61EBEC-D0CA-456C-98A6-EDA1AC9FB0D6}"/>
          </ac:picMkLst>
        </pc:picChg>
        <pc:cxnChg chg="add">
          <ac:chgData name="sam powell" userId="b3a0bde39952f9ea" providerId="LiveId" clId="{1C27764C-062C-41FA-AF03-3A621E30F2D0}" dt="2026-08-18T20:19:09.216" v="48" actId="26606"/>
          <ac:cxnSpMkLst>
            <pc:docMk/>
            <pc:sldMk cId="2184039190" sldId="290"/>
            <ac:cxnSpMk id="22" creationId="{84F2C6A8-7D46-49EA-860B-0F0B0208436C}"/>
          </ac:cxnSpMkLst>
        </pc:cxnChg>
        <pc:cxnChg chg="add">
          <ac:chgData name="sam powell" userId="b3a0bde39952f9ea" providerId="LiveId" clId="{1C27764C-062C-41FA-AF03-3A621E30F2D0}" dt="2026-08-18T20:19:09.216" v="48" actId="26606"/>
          <ac:cxnSpMkLst>
            <pc:docMk/>
            <pc:sldMk cId="2184039190" sldId="290"/>
            <ac:cxnSpMk id="30" creationId="{718A71EB-D327-4458-85FB-26336B2BA01B}"/>
          </ac:cxnSpMkLst>
        </pc:cxnChg>
      </pc:sldChg>
      <pc:sldChg chg="addSp modSp new mod setBg modNotesTx">
        <pc:chgData name="sam powell" userId="b3a0bde39952f9ea" providerId="LiveId" clId="{1C27764C-062C-41FA-AF03-3A621E30F2D0}" dt="2026-09-08T16:54:18.442" v="851" actId="20577"/>
        <pc:sldMkLst>
          <pc:docMk/>
          <pc:sldMk cId="2477544841" sldId="291"/>
        </pc:sldMkLst>
        <pc:picChg chg="add mod">
          <ac:chgData name="sam powell" userId="b3a0bde39952f9ea" providerId="LiveId" clId="{1C27764C-062C-41FA-AF03-3A621E30F2D0}" dt="2026-09-01T19:38:39.939" v="149" actId="26606"/>
          <ac:picMkLst>
            <pc:docMk/>
            <pc:sldMk cId="2477544841" sldId="291"/>
            <ac:picMk id="3" creationId="{111191CC-A69D-11A9-8BCC-9C5CCCD9F9A1}"/>
          </ac:picMkLst>
        </pc:picChg>
      </pc:sldChg>
      <pc:sldChg chg="addSp modSp new mod modClrScheme chgLayout">
        <pc:chgData name="sam powell" userId="b3a0bde39952f9ea" providerId="LiveId" clId="{1C27764C-062C-41FA-AF03-3A621E30F2D0}" dt="2026-09-01T20:13:13.679" v="290"/>
        <pc:sldMkLst>
          <pc:docMk/>
          <pc:sldMk cId="2616380319" sldId="292"/>
        </pc:sldMkLst>
        <pc:spChg chg="add mod ord modVis">
          <ac:chgData name="sam powell" userId="b3a0bde39952f9ea" providerId="LiveId" clId="{1C27764C-062C-41FA-AF03-3A621E30F2D0}" dt="2026-09-01T20:13:13.679" v="290"/>
          <ac:spMkLst>
            <pc:docMk/>
            <pc:sldMk cId="2616380319" sldId="292"/>
            <ac:spMk id="3" creationId="{5117F9F4-6E2A-B643-849E-7DFDA9A1DCBA}"/>
          </ac:spMkLst>
        </pc:spChg>
        <pc:graphicFrameChg chg="add mod">
          <ac:chgData name="sam powell" userId="b3a0bde39952f9ea" providerId="LiveId" clId="{1C27764C-062C-41FA-AF03-3A621E30F2D0}" dt="2026-09-01T20:11:00.216" v="287"/>
          <ac:graphicFrameMkLst>
            <pc:docMk/>
            <pc:sldMk cId="2616380319" sldId="292"/>
            <ac:graphicFrameMk id="2" creationId="{7447EE6C-9E5F-7EEB-1FFA-D5FBA0E22CAC}"/>
          </ac:graphicFrameMkLst>
        </pc:graphicFrameChg>
      </pc:sldChg>
      <pc:sldChg chg="addSp delSp modSp new mod setBg modNotesTx">
        <pc:chgData name="sam powell" userId="b3a0bde39952f9ea" providerId="LiveId" clId="{1C27764C-062C-41FA-AF03-3A621E30F2D0}" dt="2026-09-08T17:27:17.604" v="1329" actId="20577"/>
        <pc:sldMkLst>
          <pc:docMk/>
          <pc:sldMk cId="2934800154" sldId="293"/>
        </pc:sldMkLst>
        <pc:spChg chg="mod">
          <ac:chgData name="sam powell" userId="b3a0bde39952f9ea" providerId="LiveId" clId="{1C27764C-062C-41FA-AF03-3A621E30F2D0}" dt="2026-09-08T17:04:45.049" v="1173" actId="20577"/>
          <ac:spMkLst>
            <pc:docMk/>
            <pc:sldMk cId="2934800154" sldId="293"/>
            <ac:spMk id="2" creationId="{EF7AB672-AD4C-4EA1-D515-E456CB43DB66}"/>
          </ac:spMkLst>
        </pc:spChg>
        <pc:spChg chg="add">
          <ac:chgData name="sam powell" userId="b3a0bde39952f9ea" providerId="LiveId" clId="{1C27764C-062C-41FA-AF03-3A621E30F2D0}" dt="2026-09-01T20:16:13.458" v="345" actId="26606"/>
          <ac:spMkLst>
            <pc:docMk/>
            <pc:sldMk cId="2934800154" sldId="293"/>
            <ac:spMk id="52" creationId="{0CABCAE3-64FC-4149-819F-2C1812824154}"/>
          </ac:spMkLst>
        </pc:spChg>
        <pc:spChg chg="add">
          <ac:chgData name="sam powell" userId="b3a0bde39952f9ea" providerId="LiveId" clId="{1C27764C-062C-41FA-AF03-3A621E30F2D0}" dt="2026-09-01T20:16:13.458" v="345" actId="26606"/>
          <ac:spMkLst>
            <pc:docMk/>
            <pc:sldMk cId="2934800154" sldId="293"/>
            <ac:spMk id="60" creationId="{2FA7AD0A-1871-4DF8-9235-F49D0513B9C1}"/>
          </ac:spMkLst>
        </pc:spChg>
        <pc:spChg chg="add">
          <ac:chgData name="sam powell" userId="b3a0bde39952f9ea" providerId="LiveId" clId="{1C27764C-062C-41FA-AF03-3A621E30F2D0}" dt="2026-09-01T20:16:13.458" v="345" actId="26606"/>
          <ac:spMkLst>
            <pc:docMk/>
            <pc:sldMk cId="2934800154" sldId="293"/>
            <ac:spMk id="62" creationId="{36B04CFB-FAE5-47DD-9B3E-4E9BA7A89CC1}"/>
          </ac:spMkLst>
        </pc:spChg>
        <pc:spChg chg="add">
          <ac:chgData name="sam powell" userId="b3a0bde39952f9ea" providerId="LiveId" clId="{1C27764C-062C-41FA-AF03-3A621E30F2D0}" dt="2026-09-01T20:16:13.458" v="345" actId="26606"/>
          <ac:spMkLst>
            <pc:docMk/>
            <pc:sldMk cId="2934800154" sldId="293"/>
            <ac:spMk id="70" creationId="{622F7FD7-8884-4FD5-95AB-0B5C6033ADF7}"/>
          </ac:spMkLst>
        </pc:spChg>
        <pc:picChg chg="add mod ord">
          <ac:chgData name="sam powell" userId="b3a0bde39952f9ea" providerId="LiveId" clId="{1C27764C-062C-41FA-AF03-3A621E30F2D0}" dt="2026-09-01T20:16:13.458" v="345" actId="26606"/>
          <ac:picMkLst>
            <pc:docMk/>
            <pc:sldMk cId="2934800154" sldId="293"/>
            <ac:picMk id="17" creationId="{34853DBC-34FD-08CB-4C35-9CB703A5C3EA}"/>
          </ac:picMkLst>
        </pc:picChg>
      </pc:sldChg>
      <pc:sldChg chg="addSp modSp new mod ord modClrScheme chgLayout">
        <pc:chgData name="sam powell" userId="b3a0bde39952f9ea" providerId="LiveId" clId="{1C27764C-062C-41FA-AF03-3A621E30F2D0}" dt="2026-09-08T17:05:26.979" v="1177"/>
        <pc:sldMkLst>
          <pc:docMk/>
          <pc:sldMk cId="3519134486" sldId="294"/>
        </pc:sldMkLst>
        <pc:spChg chg="add mod ord modVis">
          <ac:chgData name="sam powell" userId="b3a0bde39952f9ea" providerId="LiveId" clId="{1C27764C-062C-41FA-AF03-3A621E30F2D0}" dt="2026-09-01T20:20:28.596" v="373"/>
          <ac:spMkLst>
            <pc:docMk/>
            <pc:sldMk cId="3519134486" sldId="294"/>
            <ac:spMk id="3" creationId="{10EAD9F9-9778-9137-A3A9-EA2B3F7986AB}"/>
          </ac:spMkLst>
        </pc:spChg>
        <pc:graphicFrameChg chg="add mod">
          <ac:chgData name="sam powell" userId="b3a0bde39952f9ea" providerId="LiveId" clId="{1C27764C-062C-41FA-AF03-3A621E30F2D0}" dt="2026-09-01T20:20:24.531" v="370"/>
          <ac:graphicFrameMkLst>
            <pc:docMk/>
            <pc:sldMk cId="3519134486" sldId="294"/>
            <ac:graphicFrameMk id="2" creationId="{6427D684-9D8D-6906-6633-CF18C403AE55}"/>
          </ac:graphicFrameMkLst>
        </pc:graphicFrameChg>
      </pc:sldChg>
      <pc:sldChg chg="addSp delSp modSp new mod setBg">
        <pc:chgData name="sam powell" userId="b3a0bde39952f9ea" providerId="LiveId" clId="{1C27764C-062C-41FA-AF03-3A621E30F2D0}" dt="2026-09-08T17:24:12.230" v="1253" actId="20577"/>
        <pc:sldMkLst>
          <pc:docMk/>
          <pc:sldMk cId="3619323361" sldId="295"/>
        </pc:sldMkLst>
        <pc:spChg chg="mod">
          <ac:chgData name="sam powell" userId="b3a0bde39952f9ea" providerId="LiveId" clId="{1C27764C-062C-41FA-AF03-3A621E30F2D0}" dt="2026-09-08T17:24:12.230" v="1253" actId="20577"/>
          <ac:spMkLst>
            <pc:docMk/>
            <pc:sldMk cId="3619323361" sldId="295"/>
            <ac:spMk id="2" creationId="{F6F0F9C2-1A2F-3B9C-BFA9-BC6709DD0886}"/>
          </ac:spMkLst>
        </pc:spChg>
        <pc:spChg chg="mod">
          <ac:chgData name="sam powell" userId="b3a0bde39952f9ea" providerId="LiveId" clId="{1C27764C-062C-41FA-AF03-3A621E30F2D0}" dt="2026-09-08T17:23:16.044" v="1232" actId="20577"/>
          <ac:spMkLst>
            <pc:docMk/>
            <pc:sldMk cId="3619323361" sldId="295"/>
            <ac:spMk id="3" creationId="{3212139B-A0EE-BE2D-B7C9-D0B14903DC90}"/>
          </ac:spMkLst>
        </pc:spChg>
        <pc:spChg chg="add del">
          <ac:chgData name="sam powell" userId="b3a0bde39952f9ea" providerId="LiveId" clId="{1C27764C-062C-41FA-AF03-3A621E30F2D0}" dt="2026-09-08T16:56:41.037" v="867" actId="26606"/>
          <ac:spMkLst>
            <pc:docMk/>
            <pc:sldMk cId="3619323361" sldId="295"/>
            <ac:spMk id="10" creationId="{3193BA5C-B8F3-4972-BA54-014C48FAFA42}"/>
          </ac:spMkLst>
        </pc:spChg>
        <pc:spChg chg="add del">
          <ac:chgData name="sam powell" userId="b3a0bde39952f9ea" providerId="LiveId" clId="{1C27764C-062C-41FA-AF03-3A621E30F2D0}" dt="2026-09-08T16:56:41.037" v="867" actId="26606"/>
          <ac:spMkLst>
            <pc:docMk/>
            <pc:sldMk cId="3619323361" sldId="295"/>
            <ac:spMk id="14" creationId="{05B93327-222A-4DAC-9163-371BF44CDB0C}"/>
          </ac:spMkLst>
        </pc:spChg>
        <pc:spChg chg="add del">
          <ac:chgData name="sam powell" userId="b3a0bde39952f9ea" providerId="LiveId" clId="{1C27764C-062C-41FA-AF03-3A621E30F2D0}" dt="2026-09-08T16:56:41.037" v="867" actId="26606"/>
          <ac:spMkLst>
            <pc:docMk/>
            <pc:sldMk cId="3619323361" sldId="295"/>
            <ac:spMk id="20" creationId="{56388820-A63D-463C-9DBC-060A5ABE33B6}"/>
          </ac:spMkLst>
        </pc:spChg>
        <pc:spChg chg="add">
          <ac:chgData name="sam powell" userId="b3a0bde39952f9ea" providerId="LiveId" clId="{1C27764C-062C-41FA-AF03-3A621E30F2D0}" dt="2026-09-08T16:56:41.053" v="868" actId="26606"/>
          <ac:spMkLst>
            <pc:docMk/>
            <pc:sldMk cId="3619323361" sldId="295"/>
            <ac:spMk id="26" creationId="{35C3D674-3D59-4E93-80CA-0C0A9095E816}"/>
          </ac:spMkLst>
        </pc:spChg>
        <pc:spChg chg="add">
          <ac:chgData name="sam powell" userId="b3a0bde39952f9ea" providerId="LiveId" clId="{1C27764C-062C-41FA-AF03-3A621E30F2D0}" dt="2026-09-08T16:56:41.053" v="868" actId="26606"/>
          <ac:spMkLst>
            <pc:docMk/>
            <pc:sldMk cId="3619323361" sldId="295"/>
            <ac:spMk id="28" creationId="{EF2A81E1-BCBE-426B-8C09-33274E69409D}"/>
          </ac:spMkLst>
        </pc:spChg>
        <pc:grpChg chg="add del">
          <ac:chgData name="sam powell" userId="b3a0bde39952f9ea" providerId="LiveId" clId="{1C27764C-062C-41FA-AF03-3A621E30F2D0}" dt="2026-09-08T16:56:41.037" v="867" actId="26606"/>
          <ac:grpSpMkLst>
            <pc:docMk/>
            <pc:sldMk cId="3619323361" sldId="295"/>
            <ac:grpSpMk id="16" creationId="{14EE34E3-F117-4487-8ACF-33DA65FA11B3}"/>
          </ac:grpSpMkLst>
        </pc:grpChg>
        <pc:picChg chg="add mod">
          <ac:chgData name="sam powell" userId="b3a0bde39952f9ea" providerId="LiveId" clId="{1C27764C-062C-41FA-AF03-3A621E30F2D0}" dt="2026-09-08T16:56:41.053" v="868" actId="26606"/>
          <ac:picMkLst>
            <pc:docMk/>
            <pc:sldMk cId="3619323361" sldId="295"/>
            <ac:picMk id="5" creationId="{9877CF4F-1A6F-FD05-32F1-37CB0ADB9AE0}"/>
          </ac:picMkLst>
        </pc:picChg>
        <pc:picChg chg="add del">
          <ac:chgData name="sam powell" userId="b3a0bde39952f9ea" providerId="LiveId" clId="{1C27764C-062C-41FA-AF03-3A621E30F2D0}" dt="2026-09-08T16:56:41.037" v="867" actId="26606"/>
          <ac:picMkLst>
            <pc:docMk/>
            <pc:sldMk cId="3619323361" sldId="295"/>
            <ac:picMk id="22" creationId="{C04ED70F-D6FD-4EB1-A171-D30F885FE73E}"/>
          </ac:picMkLst>
        </pc:picChg>
        <pc:picChg chg="add">
          <ac:chgData name="sam powell" userId="b3a0bde39952f9ea" providerId="LiveId" clId="{1C27764C-062C-41FA-AF03-3A621E30F2D0}" dt="2026-09-08T16:56:41.053" v="868" actId="26606"/>
          <ac:picMkLst>
            <pc:docMk/>
            <pc:sldMk cId="3619323361" sldId="295"/>
            <ac:picMk id="29" creationId="{39D1DDD4-5BB3-45BA-B9B3-06B62299AD79}"/>
          </ac:picMkLst>
        </pc:picChg>
        <pc:cxnChg chg="add del">
          <ac:chgData name="sam powell" userId="b3a0bde39952f9ea" providerId="LiveId" clId="{1C27764C-062C-41FA-AF03-3A621E30F2D0}" dt="2026-09-08T16:56:41.037" v="867" actId="26606"/>
          <ac:cxnSpMkLst>
            <pc:docMk/>
            <pc:sldMk cId="3619323361" sldId="295"/>
            <ac:cxnSpMk id="12" creationId="{D7162BAB-C25E-4CE9-B87C-F118DC7E7C22}"/>
          </ac:cxnSpMkLst>
        </pc:cxnChg>
        <pc:cxnChg chg="add del">
          <ac:chgData name="sam powell" userId="b3a0bde39952f9ea" providerId="LiveId" clId="{1C27764C-062C-41FA-AF03-3A621E30F2D0}" dt="2026-09-08T16:56:41.037" v="867" actId="26606"/>
          <ac:cxnSpMkLst>
            <pc:docMk/>
            <pc:sldMk cId="3619323361" sldId="295"/>
            <ac:cxnSpMk id="24" creationId="{DA26CAE9-74C4-4EDD-8A80-77F79EAA86F4}"/>
          </ac:cxnSpMkLst>
        </pc:cxnChg>
        <pc:cxnChg chg="add">
          <ac:chgData name="sam powell" userId="b3a0bde39952f9ea" providerId="LiveId" clId="{1C27764C-062C-41FA-AF03-3A621E30F2D0}" dt="2026-09-08T16:56:41.053" v="868" actId="26606"/>
          <ac:cxnSpMkLst>
            <pc:docMk/>
            <pc:sldMk cId="3619323361" sldId="295"/>
            <ac:cxnSpMk id="27" creationId="{C884B8F8-FDC9-498B-9960-5D7260AFCB03}"/>
          </ac:cxnSpMkLst>
        </pc:cxnChg>
        <pc:cxnChg chg="add">
          <ac:chgData name="sam powell" userId="b3a0bde39952f9ea" providerId="LiveId" clId="{1C27764C-062C-41FA-AF03-3A621E30F2D0}" dt="2026-09-08T16:56:41.053" v="868" actId="26606"/>
          <ac:cxnSpMkLst>
            <pc:docMk/>
            <pc:sldMk cId="3619323361" sldId="295"/>
            <ac:cxnSpMk id="30" creationId="{A24DAE64-2302-42EA-8239-F2F0775CA5AD}"/>
          </ac:cxnSpMkLst>
        </pc:cxnChg>
      </pc:sldChg>
      <pc:sldChg chg="modSp new mod ord">
        <pc:chgData name="sam powell" userId="b3a0bde39952f9ea" providerId="LiveId" clId="{1C27764C-062C-41FA-AF03-3A621E30F2D0}" dt="2026-09-08T17:26:03.332" v="1265"/>
        <pc:sldMkLst>
          <pc:docMk/>
          <pc:sldMk cId="3185588808" sldId="296"/>
        </pc:sldMkLst>
        <pc:spChg chg="mod">
          <ac:chgData name="sam powell" userId="b3a0bde39952f9ea" providerId="LiveId" clId="{1C27764C-062C-41FA-AF03-3A621E30F2D0}" dt="2026-09-08T16:59:44.909" v="1050" actId="20577"/>
          <ac:spMkLst>
            <pc:docMk/>
            <pc:sldMk cId="3185588808" sldId="296"/>
            <ac:spMk id="2" creationId="{1D4CDF92-FB51-8948-7446-F8EBE9C7A68A}"/>
          </ac:spMkLst>
        </pc:spChg>
        <pc:spChg chg="mod">
          <ac:chgData name="sam powell" userId="b3a0bde39952f9ea" providerId="LiveId" clId="{1C27764C-062C-41FA-AF03-3A621E30F2D0}" dt="2026-09-08T17:00:11.931" v="1090" actId="20577"/>
          <ac:spMkLst>
            <pc:docMk/>
            <pc:sldMk cId="3185588808" sldId="296"/>
            <ac:spMk id="3" creationId="{8A0D578E-2204-00ED-43D7-8AC1F851319B}"/>
          </ac:spMkLst>
        </pc:spChg>
      </pc:sldChg>
      <pc:sldChg chg="addSp delSp modSp new mod setBg">
        <pc:chgData name="sam powell" userId="b3a0bde39952f9ea" providerId="LiveId" clId="{1C27764C-062C-41FA-AF03-3A621E30F2D0}" dt="2026-09-08T17:11:15.685" v="1197" actId="26606"/>
        <pc:sldMkLst>
          <pc:docMk/>
          <pc:sldMk cId="997577652" sldId="297"/>
        </pc:sldMkLst>
        <pc:spChg chg="mod">
          <ac:chgData name="sam powell" userId="b3a0bde39952f9ea" providerId="LiveId" clId="{1C27764C-062C-41FA-AF03-3A621E30F2D0}" dt="2026-09-08T17:11:15.685" v="1197" actId="26606"/>
          <ac:spMkLst>
            <pc:docMk/>
            <pc:sldMk cId="997577652" sldId="297"/>
            <ac:spMk id="2" creationId="{8AEE0D25-FDDA-EEAF-946A-E2DE95A840AF}"/>
          </ac:spMkLst>
        </pc:spChg>
        <pc:spChg chg="del">
          <ac:chgData name="sam powell" userId="b3a0bde39952f9ea" providerId="LiveId" clId="{1C27764C-062C-41FA-AF03-3A621E30F2D0}" dt="2026-09-08T17:11:15.685" v="1197" actId="26606"/>
          <ac:spMkLst>
            <pc:docMk/>
            <pc:sldMk cId="997577652" sldId="297"/>
            <ac:spMk id="3" creationId="{0C2D6296-7C6F-B7EE-B99A-0A93FBD0E67A}"/>
          </ac:spMkLst>
        </pc:spChg>
        <pc:spChg chg="add">
          <ac:chgData name="sam powell" userId="b3a0bde39952f9ea" providerId="LiveId" clId="{1C27764C-062C-41FA-AF03-3A621E30F2D0}" dt="2026-09-08T17:11:15.685" v="1197" actId="26606"/>
          <ac:spMkLst>
            <pc:docMk/>
            <pc:sldMk cId="997577652" sldId="297"/>
            <ac:spMk id="9" creationId="{C63C853E-3842-4594-86A9-051FFAF4D343}"/>
          </ac:spMkLst>
        </pc:spChg>
        <pc:spChg chg="add">
          <ac:chgData name="sam powell" userId="b3a0bde39952f9ea" providerId="LiveId" clId="{1C27764C-062C-41FA-AF03-3A621E30F2D0}" dt="2026-09-08T17:11:15.685" v="1197" actId="26606"/>
          <ac:spMkLst>
            <pc:docMk/>
            <pc:sldMk cId="997577652" sldId="297"/>
            <ac:spMk id="17" creationId="{2E67E8BF-E4B2-4098-9FB3-9E400BD86935}"/>
          </ac:spMkLst>
        </pc:spChg>
        <pc:picChg chg="add">
          <ac:chgData name="sam powell" userId="b3a0bde39952f9ea" providerId="LiveId" clId="{1C27764C-062C-41FA-AF03-3A621E30F2D0}" dt="2026-09-08T17:11:15.685" v="1197" actId="26606"/>
          <ac:picMkLst>
            <pc:docMk/>
            <pc:sldMk cId="997577652" sldId="297"/>
            <ac:picMk id="5" creationId="{F004AEAB-4B8D-35EF-976F-ABCAC16C4AF4}"/>
          </ac:picMkLst>
        </pc:picChg>
        <pc:picChg chg="add">
          <ac:chgData name="sam powell" userId="b3a0bde39952f9ea" providerId="LiveId" clId="{1C27764C-062C-41FA-AF03-3A621E30F2D0}" dt="2026-09-08T17:11:15.685" v="1197" actId="26606"/>
          <ac:picMkLst>
            <pc:docMk/>
            <pc:sldMk cId="997577652" sldId="297"/>
            <ac:picMk id="11" creationId="{B591CDC5-6B61-4116-B3B5-0FF42B6E606D}"/>
          </ac:picMkLst>
        </pc:picChg>
        <pc:cxnChg chg="add">
          <ac:chgData name="sam powell" userId="b3a0bde39952f9ea" providerId="LiveId" clId="{1C27764C-062C-41FA-AF03-3A621E30F2D0}" dt="2026-09-08T17:11:15.685" v="1197" actId="26606"/>
          <ac:cxnSpMkLst>
            <pc:docMk/>
            <pc:sldMk cId="997577652" sldId="297"/>
            <ac:cxnSpMk id="13" creationId="{25B08984-5BEB-422F-A364-2B41E6A516EB}"/>
          </ac:cxnSpMkLst>
        </pc:cxnChg>
        <pc:cxnChg chg="add">
          <ac:chgData name="sam powell" userId="b3a0bde39952f9ea" providerId="LiveId" clId="{1C27764C-062C-41FA-AF03-3A621E30F2D0}" dt="2026-09-08T17:11:15.685" v="1197" actId="26606"/>
          <ac:cxnSpMkLst>
            <pc:docMk/>
            <pc:sldMk cId="997577652" sldId="297"/>
            <ac:cxnSpMk id="15" creationId="{A8F413B1-54E0-4B16-92AB-1CC5C7D645BC}"/>
          </ac:cxnSpMkLst>
        </pc:cxnChg>
        <pc:cxnChg chg="add">
          <ac:chgData name="sam powell" userId="b3a0bde39952f9ea" providerId="LiveId" clId="{1C27764C-062C-41FA-AF03-3A621E30F2D0}" dt="2026-09-08T17:11:15.685" v="1197" actId="26606"/>
          <ac:cxnSpMkLst>
            <pc:docMk/>
            <pc:sldMk cId="997577652" sldId="297"/>
            <ac:cxnSpMk id="19" creationId="{3781A10F-5DF6-4C9B-AE0B-5249E4399D26}"/>
          </ac:cxnSpMkLst>
        </pc:cxnChg>
      </pc:sldChg>
      <pc:sldChg chg="addSp modSp new mod ord setBg">
        <pc:chgData name="sam powell" userId="b3a0bde39952f9ea" providerId="LiveId" clId="{1C27764C-062C-41FA-AF03-3A621E30F2D0}" dt="2026-09-08T17:36:28.842" v="1366"/>
        <pc:sldMkLst>
          <pc:docMk/>
          <pc:sldMk cId="1637204334" sldId="298"/>
        </pc:sldMkLst>
        <pc:spChg chg="add">
          <ac:chgData name="sam powell" userId="b3a0bde39952f9ea" providerId="LiveId" clId="{1C27764C-062C-41FA-AF03-3A621E30F2D0}" dt="2026-09-08T17:06:41.553" v="1180" actId="26606"/>
          <ac:spMkLst>
            <pc:docMk/>
            <pc:sldMk cId="1637204334" sldId="298"/>
            <ac:spMk id="8" creationId="{62C9703D-C8F9-44AD-A7C0-C2F3871F8C1B}"/>
          </ac:spMkLst>
        </pc:spChg>
        <pc:picChg chg="add mod">
          <ac:chgData name="sam powell" userId="b3a0bde39952f9ea" providerId="LiveId" clId="{1C27764C-062C-41FA-AF03-3A621E30F2D0}" dt="2026-09-08T17:06:41.553" v="1180" actId="26606"/>
          <ac:picMkLst>
            <pc:docMk/>
            <pc:sldMk cId="1637204334" sldId="298"/>
            <ac:picMk id="3" creationId="{C8298922-1C60-18DE-DE7B-D6F77C5EFA8C}"/>
          </ac:picMkLst>
        </pc:picChg>
      </pc:sldChg>
      <pc:sldChg chg="addSp delSp modSp new mod ord setBg">
        <pc:chgData name="sam powell" userId="b3a0bde39952f9ea" providerId="LiveId" clId="{1C27764C-062C-41FA-AF03-3A621E30F2D0}" dt="2026-09-08T17:35:46.617" v="1362" actId="26606"/>
        <pc:sldMkLst>
          <pc:docMk/>
          <pc:sldMk cId="3490692242" sldId="299"/>
        </pc:sldMkLst>
        <pc:spChg chg="add del">
          <ac:chgData name="sam powell" userId="b3a0bde39952f9ea" providerId="LiveId" clId="{1C27764C-062C-41FA-AF03-3A621E30F2D0}" dt="2026-09-08T17:09:06.800" v="1186" actId="26606"/>
          <ac:spMkLst>
            <pc:docMk/>
            <pc:sldMk cId="3490692242" sldId="299"/>
            <ac:spMk id="8" creationId="{B6E6531A-0776-43BA-A852-5FB5C77534D5}"/>
          </ac:spMkLst>
        </pc:spChg>
        <pc:spChg chg="add del">
          <ac:chgData name="sam powell" userId="b3a0bde39952f9ea" providerId="LiveId" clId="{1C27764C-062C-41FA-AF03-3A621E30F2D0}" dt="2026-09-08T17:09:06.800" v="1186" actId="26606"/>
          <ac:spMkLst>
            <pc:docMk/>
            <pc:sldMk cId="3490692242" sldId="299"/>
            <ac:spMk id="10" creationId="{F8C5273F-2B84-46BF-A94F-1A20E13B3AA1}"/>
          </ac:spMkLst>
        </pc:spChg>
        <pc:spChg chg="add del">
          <ac:chgData name="sam powell" userId="b3a0bde39952f9ea" providerId="LiveId" clId="{1C27764C-062C-41FA-AF03-3A621E30F2D0}" dt="2026-09-08T17:35:46.617" v="1362" actId="26606"/>
          <ac:spMkLst>
            <pc:docMk/>
            <pc:sldMk cId="3490692242" sldId="299"/>
            <ac:spMk id="12" creationId="{62C9703D-C8F9-44AD-A7C0-C2F3871F8C1B}"/>
          </ac:spMkLst>
        </pc:spChg>
        <pc:spChg chg="add del">
          <ac:chgData name="sam powell" userId="b3a0bde39952f9ea" providerId="LiveId" clId="{1C27764C-062C-41FA-AF03-3A621E30F2D0}" dt="2026-09-08T17:35:46.617" v="1362" actId="26606"/>
          <ac:spMkLst>
            <pc:docMk/>
            <pc:sldMk cId="3490692242" sldId="299"/>
            <ac:spMk id="14" creationId="{62C9703D-C8F9-44AD-A7C0-C2F3871F8C1B}"/>
          </ac:spMkLst>
        </pc:spChg>
        <pc:spChg chg="add del">
          <ac:chgData name="sam powell" userId="b3a0bde39952f9ea" providerId="LiveId" clId="{1C27764C-062C-41FA-AF03-3A621E30F2D0}" dt="2026-09-08T17:09:32.750" v="1193" actId="26606"/>
          <ac:spMkLst>
            <pc:docMk/>
            <pc:sldMk cId="3490692242" sldId="299"/>
            <ac:spMk id="17" creationId="{882C17D0-0115-4E43-AF4A-3BA36E80919D}"/>
          </ac:spMkLst>
        </pc:spChg>
        <pc:spChg chg="add del">
          <ac:chgData name="sam powell" userId="b3a0bde39952f9ea" providerId="LiveId" clId="{1C27764C-062C-41FA-AF03-3A621E30F2D0}" dt="2026-09-08T17:09:32.750" v="1193" actId="26606"/>
          <ac:spMkLst>
            <pc:docMk/>
            <pc:sldMk cId="3490692242" sldId="299"/>
            <ac:spMk id="19" creationId="{A2982B51-6FEC-4000-8197-30B2EE78ADE0}"/>
          </ac:spMkLst>
        </pc:spChg>
        <pc:spChg chg="add del">
          <ac:chgData name="sam powell" userId="b3a0bde39952f9ea" providerId="LiveId" clId="{1C27764C-062C-41FA-AF03-3A621E30F2D0}" dt="2026-09-08T17:09:32.750" v="1193" actId="26606"/>
          <ac:spMkLst>
            <pc:docMk/>
            <pc:sldMk cId="3490692242" sldId="299"/>
            <ac:spMk id="21" creationId="{E5DFB8AC-1A2A-4330-B50D-AAE63C682328}"/>
          </ac:spMkLst>
        </pc:spChg>
        <pc:picChg chg="add del mod">
          <ac:chgData name="sam powell" userId="b3a0bde39952f9ea" providerId="LiveId" clId="{1C27764C-062C-41FA-AF03-3A621E30F2D0}" dt="2026-09-08T17:35:27.169" v="1359" actId="478"/>
          <ac:picMkLst>
            <pc:docMk/>
            <pc:sldMk cId="3490692242" sldId="299"/>
            <ac:picMk id="3" creationId="{E2CFC869-C7A3-3982-5038-434912F3F11D}"/>
          </ac:picMkLst>
        </pc:picChg>
        <pc:picChg chg="add mod">
          <ac:chgData name="sam powell" userId="b3a0bde39952f9ea" providerId="LiveId" clId="{1C27764C-062C-41FA-AF03-3A621E30F2D0}" dt="2026-09-08T17:35:46.617" v="1362" actId="26606"/>
          <ac:picMkLst>
            <pc:docMk/>
            <pc:sldMk cId="3490692242" sldId="299"/>
            <ac:picMk id="5" creationId="{F28BEEA3-E264-AE67-7156-DA8572FEE8CA}"/>
          </ac:picMkLst>
        </pc:picChg>
      </pc:sldChg>
      <pc:sldChg chg="addSp modSp new mod ord setBg">
        <pc:chgData name="sam powell" userId="b3a0bde39952f9ea" providerId="LiveId" clId="{1C27764C-062C-41FA-AF03-3A621E30F2D0}" dt="2026-09-08T17:36:36.867" v="1368"/>
        <pc:sldMkLst>
          <pc:docMk/>
          <pc:sldMk cId="706510563" sldId="300"/>
        </pc:sldMkLst>
        <pc:spChg chg="add">
          <ac:chgData name="sam powell" userId="b3a0bde39952f9ea" providerId="LiveId" clId="{1C27764C-062C-41FA-AF03-3A621E30F2D0}" dt="2026-09-08T17:10:43.127" v="1196" actId="26606"/>
          <ac:spMkLst>
            <pc:docMk/>
            <pc:sldMk cId="706510563" sldId="300"/>
            <ac:spMk id="8" creationId="{F1176DA6-4BBF-42A4-9C94-E6613CCD6B37}"/>
          </ac:spMkLst>
        </pc:spChg>
        <pc:spChg chg="add">
          <ac:chgData name="sam powell" userId="b3a0bde39952f9ea" providerId="LiveId" clId="{1C27764C-062C-41FA-AF03-3A621E30F2D0}" dt="2026-09-08T17:10:43.127" v="1196" actId="26606"/>
          <ac:spMkLst>
            <pc:docMk/>
            <pc:sldMk cId="706510563" sldId="300"/>
            <ac:spMk id="10" creationId="{99AAB0AE-172B-4FB4-80C2-86CD6B824220}"/>
          </ac:spMkLst>
        </pc:spChg>
        <pc:picChg chg="add mod">
          <ac:chgData name="sam powell" userId="b3a0bde39952f9ea" providerId="LiveId" clId="{1C27764C-062C-41FA-AF03-3A621E30F2D0}" dt="2026-09-08T17:10:43.127" v="1196" actId="26606"/>
          <ac:picMkLst>
            <pc:docMk/>
            <pc:sldMk cId="706510563" sldId="300"/>
            <ac:picMk id="3" creationId="{B3DD4F85-E328-1CF4-B697-13F192556FD5}"/>
          </ac:picMkLst>
        </pc:picChg>
      </pc:sldChg>
      <pc:sldChg chg="addSp delSp modSp new mod setBg">
        <pc:chgData name="sam powell" userId="b3a0bde39952f9ea" providerId="LiveId" clId="{1C27764C-062C-41FA-AF03-3A621E30F2D0}" dt="2026-09-08T17:31:38.110" v="1356" actId="108"/>
        <pc:sldMkLst>
          <pc:docMk/>
          <pc:sldMk cId="1705490075" sldId="301"/>
        </pc:sldMkLst>
        <pc:spChg chg="add del mod">
          <ac:chgData name="sam powell" userId="b3a0bde39952f9ea" providerId="LiveId" clId="{1C27764C-062C-41FA-AF03-3A621E30F2D0}" dt="2026-09-08T17:30:41.300" v="1341"/>
          <ac:spMkLst>
            <pc:docMk/>
            <pc:sldMk cId="1705490075" sldId="301"/>
            <ac:spMk id="4" creationId="{676888CA-7F96-7FB2-D558-0DBEAC02BDB1}"/>
          </ac:spMkLst>
        </pc:spChg>
        <pc:spChg chg="add mod">
          <ac:chgData name="sam powell" userId="b3a0bde39952f9ea" providerId="LiveId" clId="{1C27764C-062C-41FA-AF03-3A621E30F2D0}" dt="2026-09-08T17:31:38.110" v="1356" actId="108"/>
          <ac:spMkLst>
            <pc:docMk/>
            <pc:sldMk cId="1705490075" sldId="301"/>
            <ac:spMk id="5" creationId="{4AC7A68A-9A1A-1392-6C7B-C30D7D8472EC}"/>
          </ac:spMkLst>
        </pc:spChg>
        <pc:spChg chg="add">
          <ac:chgData name="sam powell" userId="b3a0bde39952f9ea" providerId="LiveId" clId="{1C27764C-062C-41FA-AF03-3A621E30F2D0}" dt="2026-09-08T17:14:50.175" v="1204" actId="26606"/>
          <ac:spMkLst>
            <pc:docMk/>
            <pc:sldMk cId="1705490075" sldId="301"/>
            <ac:spMk id="8" creationId="{62C9703D-C8F9-44AD-A7C0-C2F3871F8C1B}"/>
          </ac:spMkLst>
        </pc:spChg>
        <pc:picChg chg="add mod modCrop">
          <ac:chgData name="sam powell" userId="b3a0bde39952f9ea" providerId="LiveId" clId="{1C27764C-062C-41FA-AF03-3A621E30F2D0}" dt="2026-09-08T17:31:04.193" v="1345" actId="1076"/>
          <ac:picMkLst>
            <pc:docMk/>
            <pc:sldMk cId="1705490075" sldId="301"/>
            <ac:picMk id="3" creationId="{1F6474DA-BF84-15F2-6F9C-4C3648E0C2D1}"/>
          </ac:picMkLst>
        </pc:picChg>
      </pc:sldChg>
      <pc:sldChg chg="addSp modSp new mod setBg">
        <pc:chgData name="sam powell" userId="b3a0bde39952f9ea" providerId="LiveId" clId="{1C27764C-062C-41FA-AF03-3A621E30F2D0}" dt="2026-09-08T17:25:01.500" v="1258" actId="26606"/>
        <pc:sldMkLst>
          <pc:docMk/>
          <pc:sldMk cId="3784157813" sldId="302"/>
        </pc:sldMkLst>
        <pc:spChg chg="add">
          <ac:chgData name="sam powell" userId="b3a0bde39952f9ea" providerId="LiveId" clId="{1C27764C-062C-41FA-AF03-3A621E30F2D0}" dt="2026-09-08T17:25:01.500" v="1258" actId="26606"/>
          <ac:spMkLst>
            <pc:docMk/>
            <pc:sldMk cId="3784157813" sldId="302"/>
            <ac:spMk id="8" creationId="{F1176DA6-4BBF-42A4-9C94-E6613CCD6B37}"/>
          </ac:spMkLst>
        </pc:spChg>
        <pc:spChg chg="add">
          <ac:chgData name="sam powell" userId="b3a0bde39952f9ea" providerId="LiveId" clId="{1C27764C-062C-41FA-AF03-3A621E30F2D0}" dt="2026-09-08T17:25:01.500" v="1258" actId="26606"/>
          <ac:spMkLst>
            <pc:docMk/>
            <pc:sldMk cId="3784157813" sldId="302"/>
            <ac:spMk id="10" creationId="{99AAB0AE-172B-4FB4-80C2-86CD6B824220}"/>
          </ac:spMkLst>
        </pc:spChg>
        <pc:picChg chg="add mod">
          <ac:chgData name="sam powell" userId="b3a0bde39952f9ea" providerId="LiveId" clId="{1C27764C-062C-41FA-AF03-3A621E30F2D0}" dt="2026-09-08T17:25:01.500" v="1258" actId="26606"/>
          <ac:picMkLst>
            <pc:docMk/>
            <pc:sldMk cId="3784157813" sldId="302"/>
            <ac:picMk id="3" creationId="{17E84B76-D158-06FA-D562-862CDCA066F9}"/>
          </ac:picMkLst>
        </pc:picChg>
      </pc:sldChg>
      <pc:sldChg chg="addSp delSp modSp new mod setBg">
        <pc:chgData name="sam powell" userId="b3a0bde39952f9ea" providerId="LiveId" clId="{1C27764C-062C-41FA-AF03-3A621E30F2D0}" dt="2026-09-08T17:25:45.095" v="1263" actId="26606"/>
        <pc:sldMkLst>
          <pc:docMk/>
          <pc:sldMk cId="3028950559" sldId="303"/>
        </pc:sldMkLst>
        <pc:spChg chg="add del">
          <ac:chgData name="sam powell" userId="b3a0bde39952f9ea" providerId="LiveId" clId="{1C27764C-062C-41FA-AF03-3A621E30F2D0}" dt="2026-09-08T17:25:45.085" v="1262" actId="26606"/>
          <ac:spMkLst>
            <pc:docMk/>
            <pc:sldMk cId="3028950559" sldId="303"/>
            <ac:spMk id="8" creationId="{F1176DA6-4BBF-42A4-9C94-E6613CCD6B37}"/>
          </ac:spMkLst>
        </pc:spChg>
        <pc:spChg chg="add del">
          <ac:chgData name="sam powell" userId="b3a0bde39952f9ea" providerId="LiveId" clId="{1C27764C-062C-41FA-AF03-3A621E30F2D0}" dt="2026-09-08T17:25:45.085" v="1262" actId="26606"/>
          <ac:spMkLst>
            <pc:docMk/>
            <pc:sldMk cId="3028950559" sldId="303"/>
            <ac:spMk id="10" creationId="{99AAB0AE-172B-4FB4-80C2-86CD6B824220}"/>
          </ac:spMkLst>
        </pc:spChg>
        <pc:spChg chg="add">
          <ac:chgData name="sam powell" userId="b3a0bde39952f9ea" providerId="LiveId" clId="{1C27764C-062C-41FA-AF03-3A621E30F2D0}" dt="2026-09-08T17:25:45.095" v="1263" actId="26606"/>
          <ac:spMkLst>
            <pc:docMk/>
            <pc:sldMk cId="3028950559" sldId="303"/>
            <ac:spMk id="12" creationId="{62C9703D-C8F9-44AD-A7C0-C2F3871F8C1B}"/>
          </ac:spMkLst>
        </pc:spChg>
        <pc:picChg chg="add mod">
          <ac:chgData name="sam powell" userId="b3a0bde39952f9ea" providerId="LiveId" clId="{1C27764C-062C-41FA-AF03-3A621E30F2D0}" dt="2026-09-08T17:25:45.095" v="1263" actId="26606"/>
          <ac:picMkLst>
            <pc:docMk/>
            <pc:sldMk cId="3028950559" sldId="303"/>
            <ac:picMk id="3" creationId="{E668D726-BA8F-6E0F-7A67-064D477D58F4}"/>
          </ac:picMkLst>
        </pc:picChg>
      </pc:sldChg>
      <pc:sldChg chg="addSp delSp modSp new mod setBg">
        <pc:chgData name="sam powell" userId="b3a0bde39952f9ea" providerId="LiveId" clId="{1C27764C-062C-41FA-AF03-3A621E30F2D0}" dt="2026-09-08T17:39:23.271" v="1424" actId="11530"/>
        <pc:sldMkLst>
          <pc:docMk/>
          <pc:sldMk cId="3693394069" sldId="304"/>
        </pc:sldMkLst>
        <pc:spChg chg="mod">
          <ac:chgData name="sam powell" userId="b3a0bde39952f9ea" providerId="LiveId" clId="{1C27764C-062C-41FA-AF03-3A621E30F2D0}" dt="2026-09-08T17:38:12.489" v="1422" actId="26606"/>
          <ac:spMkLst>
            <pc:docMk/>
            <pc:sldMk cId="3693394069" sldId="304"/>
            <ac:spMk id="2" creationId="{C4B245F8-2032-2C34-41D5-BAE9AC588FFC}"/>
          </ac:spMkLst>
        </pc:spChg>
        <pc:spChg chg="del">
          <ac:chgData name="sam powell" userId="b3a0bde39952f9ea" providerId="LiveId" clId="{1C27764C-062C-41FA-AF03-3A621E30F2D0}" dt="2026-09-08T17:37:46.182" v="1400" actId="22"/>
          <ac:spMkLst>
            <pc:docMk/>
            <pc:sldMk cId="3693394069" sldId="304"/>
            <ac:spMk id="3" creationId="{1DA8F6B9-F61A-18A8-1205-33ED931EF261}"/>
          </ac:spMkLst>
        </pc:spChg>
        <pc:spChg chg="add">
          <ac:chgData name="sam powell" userId="b3a0bde39952f9ea" providerId="LiveId" clId="{1C27764C-062C-41FA-AF03-3A621E30F2D0}" dt="2026-09-08T17:38:12.489" v="1422" actId="26606"/>
          <ac:spMkLst>
            <pc:docMk/>
            <pc:sldMk cId="3693394069" sldId="304"/>
            <ac:spMk id="10" creationId="{84C75E2B-CACA-478C-B26B-182AF87A18E3}"/>
          </ac:spMkLst>
        </pc:spChg>
        <pc:spChg chg="add">
          <ac:chgData name="sam powell" userId="b3a0bde39952f9ea" providerId="LiveId" clId="{1C27764C-062C-41FA-AF03-3A621E30F2D0}" dt="2026-09-08T17:38:12.489" v="1422" actId="26606"/>
          <ac:spMkLst>
            <pc:docMk/>
            <pc:sldMk cId="3693394069" sldId="304"/>
            <ac:spMk id="18" creationId="{BB09D7A2-7AF4-47EF-AFFF-DD7B285D694A}"/>
          </ac:spMkLst>
        </pc:spChg>
        <pc:spChg chg="add">
          <ac:chgData name="sam powell" userId="b3a0bde39952f9ea" providerId="LiveId" clId="{1C27764C-062C-41FA-AF03-3A621E30F2D0}" dt="2026-09-08T17:38:12.489" v="1422" actId="26606"/>
          <ac:spMkLst>
            <pc:docMk/>
            <pc:sldMk cId="3693394069" sldId="304"/>
            <ac:spMk id="20" creationId="{47D37C61-77C0-4FB5-8D20-8E995DBDA37E}"/>
          </ac:spMkLst>
        </pc:spChg>
        <pc:grpChg chg="add">
          <ac:chgData name="sam powell" userId="b3a0bde39952f9ea" providerId="LiveId" clId="{1C27764C-062C-41FA-AF03-3A621E30F2D0}" dt="2026-09-08T17:38:12.489" v="1422" actId="26606"/>
          <ac:grpSpMkLst>
            <pc:docMk/>
            <pc:sldMk cId="3693394069" sldId="304"/>
            <ac:grpSpMk id="22" creationId="{4717C442-118A-41E1-BEDA-5085A9833E98}"/>
          </ac:grpSpMkLst>
        </pc:grpChg>
        <pc:picChg chg="add mod ord modCrop">
          <ac:chgData name="sam powell" userId="b3a0bde39952f9ea" providerId="LiveId" clId="{1C27764C-062C-41FA-AF03-3A621E30F2D0}" dt="2026-09-08T17:39:23.271" v="1424" actId="11530"/>
          <ac:picMkLst>
            <pc:docMk/>
            <pc:sldMk cId="3693394069" sldId="304"/>
            <ac:picMk id="5" creationId="{FCCBCD15-0AC6-CCBC-E9B7-6A152F5CBED3}"/>
          </ac:picMkLst>
        </pc:picChg>
        <pc:picChg chg="add">
          <ac:chgData name="sam powell" userId="b3a0bde39952f9ea" providerId="LiveId" clId="{1C27764C-062C-41FA-AF03-3A621E30F2D0}" dt="2026-09-08T17:38:12.489" v="1422" actId="26606"/>
          <ac:picMkLst>
            <pc:docMk/>
            <pc:sldMk cId="3693394069" sldId="304"/>
            <ac:picMk id="12" creationId="{50FF2874-547C-4D14-9E18-28B19002FB8C}"/>
          </ac:picMkLst>
        </pc:picChg>
        <pc:picChg chg="add">
          <ac:chgData name="sam powell" userId="b3a0bde39952f9ea" providerId="LiveId" clId="{1C27764C-062C-41FA-AF03-3A621E30F2D0}" dt="2026-09-08T17:38:12.489" v="1422" actId="26606"/>
          <ac:picMkLst>
            <pc:docMk/>
            <pc:sldMk cId="3693394069" sldId="304"/>
            <ac:picMk id="26" creationId="{72DDAF42-061F-484B-92E1-21F5D083F00D}"/>
          </ac:picMkLst>
        </pc:picChg>
        <pc:cxnChg chg="add">
          <ac:chgData name="sam powell" userId="b3a0bde39952f9ea" providerId="LiveId" clId="{1C27764C-062C-41FA-AF03-3A621E30F2D0}" dt="2026-09-08T17:38:12.489" v="1422" actId="26606"/>
          <ac:cxnSpMkLst>
            <pc:docMk/>
            <pc:sldMk cId="3693394069" sldId="304"/>
            <ac:cxnSpMk id="14" creationId="{36CF827D-A163-47F7-BD87-34EB4FA7D696}"/>
          </ac:cxnSpMkLst>
        </pc:cxnChg>
        <pc:cxnChg chg="add">
          <ac:chgData name="sam powell" userId="b3a0bde39952f9ea" providerId="LiveId" clId="{1C27764C-062C-41FA-AF03-3A621E30F2D0}" dt="2026-09-08T17:38:12.489" v="1422" actId="26606"/>
          <ac:cxnSpMkLst>
            <pc:docMk/>
            <pc:sldMk cId="3693394069" sldId="304"/>
            <ac:cxnSpMk id="28" creationId="{A11FFE8A-5450-4340-A14D-75506E8FEA15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2A4EC-F2A9-4DB5-9068-D5A0E492E9A3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D5AAB-FEEA-4E49-A0A4-5CD71531F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491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Trigger warning – look after yourself. Leave if you need to.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D5AAB-FEEA-4E49-A0A4-5CD71531F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862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are you coming into today</a:t>
            </a:r>
          </a:p>
          <a:p>
            <a:r>
              <a:rPr lang="en-GB" dirty="0"/>
              <a:t>How do you want to feel by the end of the day? </a:t>
            </a:r>
          </a:p>
          <a:p>
            <a:r>
              <a:rPr lang="en-GB" dirty="0"/>
              <a:t>What will get you from the 1</a:t>
            </a:r>
            <a:r>
              <a:rPr lang="en-GB" baseline="30000" dirty="0"/>
              <a:t>st</a:t>
            </a:r>
            <a:r>
              <a:rPr lang="en-GB" dirty="0"/>
              <a:t> to the 2nd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D5AAB-FEEA-4E49-A0A4-5CD71531F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32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Growth mindset</a:t>
            </a:r>
          </a:p>
          <a:p>
            <a:r>
              <a:rPr lang="en-GB" dirty="0"/>
              <a:t>Feedback is a professional opinion – it’s not personal. Look for </a:t>
            </a:r>
            <a:r>
              <a:rPr lang="en-GB"/>
              <a:t>the treasure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D5AAB-FEEA-4E49-A0A4-5CD71531F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430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pairs/threes again, what are their methods for helping cope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D5AAB-FEEA-4E49-A0A4-5CD71531F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321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Remember, hurt people hurt people. Don’t take things personally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D5AAB-FEEA-4E49-A0A4-5CD71531F74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01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D5AAB-FEEA-4E49-A0A4-5CD71531F74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14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Talk through and get them to work through an issue in pairs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D5AAB-FEEA-4E49-A0A4-5CD71531F74D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126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Your well being is non-negotiable. “ give from your bucket, not from your well!”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D5AAB-FEEA-4E49-A0A4-5CD71531F74D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295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10mins</a:t>
            </a:r>
            <a:r>
              <a:rPr lang="en-GB" dirty="0"/>
              <a:t> to do and then discuss with partner/ three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D5AAB-FEEA-4E49-A0A4-5CD71531F74D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290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982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62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859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59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06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01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638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582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66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12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16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A46E2-96BA-47B3-97C0-0F1BBA5B9A51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39EB28D-0204-4F80-BDA6-F1F591D42439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757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_HNPon8Z04?feature=oembed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a-man-wearing-face-mask-and-lab-coat-while-standing-by-the-table-with-his-experiments-5726697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okaydoc.org.uk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rmbf.org/" TargetMode="External"/><Relationship Id="rId2" Type="http://schemas.openxmlformats.org/officeDocument/2006/relationships/hyperlink" Target="https://www.womensaid.org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torshelp.org.uk/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calmzone.net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bean.com/media/share/pb-fwd78-145f933?utm_campaign=admin_episode&amp;utm_source=episode_share_pb&amp;utm_medium=dlink" TargetMode="External"/><Relationship Id="rId2" Type="http://schemas.openxmlformats.org/officeDocument/2006/relationships/hyperlink" Target="https://wessexlmcs.podbean.com/e/technostres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odbean.com/media/share/pb-amk8y-113e8fd?utm_campaign=w_share_ep&amp;utm_source=w_share_pb&amp;utm_medium=dlink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23196&amp;picture=stigma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55D2D8-3433-CC5F-FA55-6470F99BC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301" y="1474969"/>
            <a:ext cx="2823919" cy="1868760"/>
          </a:xfrm>
        </p:spPr>
        <p:txBody>
          <a:bodyPr>
            <a:normAutofit/>
          </a:bodyPr>
          <a:lstStyle/>
          <a:p>
            <a:r>
              <a:rPr lang="en-GB" sz="2800"/>
              <a:t>Well-being throughout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6E8FB-BBBA-7ED6-7D47-CB9C4F5CAB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302" y="3531204"/>
            <a:ext cx="2823919" cy="1610643"/>
          </a:xfrm>
        </p:spPr>
        <p:txBody>
          <a:bodyPr>
            <a:normAutofit/>
          </a:bodyPr>
          <a:lstStyle/>
          <a:p>
            <a:r>
              <a:rPr lang="en-GB" sz="1600"/>
              <a:t>What’s the problem?</a:t>
            </a:r>
          </a:p>
          <a:p>
            <a:r>
              <a:rPr lang="en-GB" sz="1600"/>
              <a:t>What’s the science?</a:t>
            </a:r>
          </a:p>
          <a:p>
            <a:r>
              <a:rPr lang="en-GB" sz="1600"/>
              <a:t>What can we do?</a:t>
            </a:r>
          </a:p>
          <a:p>
            <a:endParaRPr lang="en-GB" sz="16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A1E4EA-89AD-8628-F581-5532005FF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374" y="1792847"/>
            <a:ext cx="6282919" cy="2513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792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CDF92-FB51-8948-7446-F8EBE9C7A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Sleep deprivation alone causes: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D578E-2204-00ED-43D7-8AC1F8513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 undermined immune function</a:t>
            </a:r>
          </a:p>
          <a:p>
            <a:r>
              <a:rPr lang="en-GB" dirty="0"/>
              <a:t>Issues with memory retention</a:t>
            </a:r>
          </a:p>
          <a:p>
            <a:r>
              <a:rPr lang="en-GB" dirty="0"/>
              <a:t>Worse emotional resilience</a:t>
            </a:r>
          </a:p>
          <a:p>
            <a:r>
              <a:rPr lang="en-GB" dirty="0"/>
              <a:t>Impaired ability to perform</a:t>
            </a:r>
          </a:p>
          <a:p>
            <a:r>
              <a:rPr lang="en-GB" dirty="0"/>
              <a:t>Impaired ability to process trauma</a:t>
            </a:r>
          </a:p>
        </p:txBody>
      </p:sp>
    </p:spTree>
    <p:extLst>
      <p:ext uri="{BB962C8B-B14F-4D97-AF65-F5344CB8AC3E}">
        <p14:creationId xmlns:p14="http://schemas.microsoft.com/office/powerpoint/2010/main" val="3185588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82C17D0-0115-4E43-AF4A-3BA36E809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982B51-6FEC-4000-8197-30B2EE78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94" y="783768"/>
            <a:ext cx="10581813" cy="5290464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DFB8AC-1A2A-4330-B50D-AAE63C682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40" y="1019556"/>
            <a:ext cx="10104120" cy="4818888"/>
          </a:xfrm>
          <a:prstGeom prst="rect">
            <a:avLst/>
          </a:prstGeom>
          <a:gradFill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diagram of a social engagement&#10;&#10;Description automatically generated">
            <a:extLst>
              <a:ext uri="{FF2B5EF4-FFF2-40B4-BE49-F238E27FC236}">
                <a16:creationId xmlns:a16="http://schemas.microsoft.com/office/drawing/2014/main" id="{8389018A-B6A2-049D-0617-33E52E267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910" y="1339596"/>
            <a:ext cx="5666180" cy="4178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C5502A-23A4-E173-C258-0FD3D08CE399}"/>
              </a:ext>
            </a:extLst>
          </p:cNvPr>
          <p:cNvSpPr txBox="1"/>
          <p:nvPr/>
        </p:nvSpPr>
        <p:spPr>
          <a:xfrm>
            <a:off x="9335386" y="1871330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Triggers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D134A6-C107-E3CC-180D-6A0C38E591DA}"/>
              </a:ext>
            </a:extLst>
          </p:cNvPr>
          <p:cNvSpPr txBox="1"/>
          <p:nvPr/>
        </p:nvSpPr>
        <p:spPr>
          <a:xfrm>
            <a:off x="9367284" y="4742121"/>
            <a:ext cx="110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Glimmers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10277F-3C48-EF2F-F111-DC2F4A52C34B}"/>
              </a:ext>
            </a:extLst>
          </p:cNvPr>
          <p:cNvSpPr txBox="1"/>
          <p:nvPr/>
        </p:nvSpPr>
        <p:spPr>
          <a:xfrm>
            <a:off x="9024177" y="3168226"/>
            <a:ext cx="1843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What moves you </a:t>
            </a:r>
          </a:p>
          <a:p>
            <a:r>
              <a:rPr lang="en-GB" dirty="0"/>
              <a:t>up or down? 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C5CE41DB-DA51-6C2C-2B85-ACE7F4DF137A}"/>
              </a:ext>
            </a:extLst>
          </p:cNvPr>
          <p:cNvSpPr/>
          <p:nvPr/>
        </p:nvSpPr>
        <p:spPr>
          <a:xfrm>
            <a:off x="9553943" y="2362124"/>
            <a:ext cx="484632" cy="73729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56CEBE9-B448-61A8-387D-E8F1A4B2CF73}"/>
              </a:ext>
            </a:extLst>
          </p:cNvPr>
          <p:cNvSpPr/>
          <p:nvPr/>
        </p:nvSpPr>
        <p:spPr>
          <a:xfrm>
            <a:off x="9553943" y="3890261"/>
            <a:ext cx="484632" cy="77615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E53A42-2B2C-28E2-61B0-53B2C77C2696}"/>
              </a:ext>
            </a:extLst>
          </p:cNvPr>
          <p:cNvSpPr txBox="1"/>
          <p:nvPr/>
        </p:nvSpPr>
        <p:spPr>
          <a:xfrm>
            <a:off x="1414130" y="1531088"/>
            <a:ext cx="16692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Polyvagal</a:t>
            </a:r>
          </a:p>
          <a:p>
            <a:r>
              <a:rPr lang="en-GB" sz="3200" dirty="0"/>
              <a:t>theory</a:t>
            </a:r>
          </a:p>
        </p:txBody>
      </p:sp>
    </p:spTree>
    <p:extLst>
      <p:ext uri="{BB962C8B-B14F-4D97-AF65-F5344CB8AC3E}">
        <p14:creationId xmlns:p14="http://schemas.microsoft.com/office/powerpoint/2010/main" val="2880346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75907F-6A5A-C43D-42C3-75754FC2AD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73" b="199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73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3C853E-3842-4594-86A9-051FFAF4D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91CDC5-6B61-4116-B3B5-0FF42B6E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5B08984-5BEB-422F-A364-2B41E6A51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F413B1-54E0-4B16-92AB-1CC5C7D64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Yellow question mark">
            <a:extLst>
              <a:ext uri="{FF2B5EF4-FFF2-40B4-BE49-F238E27FC236}">
                <a16:creationId xmlns:a16="http://schemas.microsoft.com/office/drawing/2014/main" id="{F004AEAB-4B8D-35EF-976F-ABCAC16C4A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6247"/>
          <a:stretch>
            <a:fillRect/>
          </a:stretch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E67E8BF-E4B2-4098-9FB3-9E400BD86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30686" y="4905349"/>
            <a:ext cx="5610646" cy="1450464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EE0D25-FDDA-EEAF-946A-E2DE95A8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5239131"/>
            <a:ext cx="5279490" cy="9600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FFFFFE"/>
                </a:solidFill>
              </a:rPr>
              <a:t>Understand the issues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781A10F-5DF6-4C9B-AE0B-5249E4399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1" y="5073596"/>
            <a:ext cx="5283196" cy="0"/>
          </a:xfrm>
          <a:prstGeom prst="line">
            <a:avLst/>
          </a:prstGeom>
          <a:ln w="31750">
            <a:solidFill>
              <a:srgbClr val="EC940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577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mparison of two people&#10;&#10;Description automatically generated">
            <a:extLst>
              <a:ext uri="{FF2B5EF4-FFF2-40B4-BE49-F238E27FC236}">
                <a16:creationId xmlns:a16="http://schemas.microsoft.com/office/drawing/2014/main" id="{A0640885-1DD7-EBE6-1DCB-B56A0ACCF6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527" b="1165"/>
          <a:stretch/>
        </p:blipFill>
        <p:spPr>
          <a:xfrm>
            <a:off x="20" y="10"/>
            <a:ext cx="12191980" cy="612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69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mparison of a comparison between two people&#10;&#10;Description automatically generated">
            <a:extLst>
              <a:ext uri="{FF2B5EF4-FFF2-40B4-BE49-F238E27FC236}">
                <a16:creationId xmlns:a16="http://schemas.microsoft.com/office/drawing/2014/main" id="{8F7BF0D8-D423-E363-5B84-0BACA8B7D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119" y="643467"/>
            <a:ext cx="7411762" cy="487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34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E5204C30-4ABA-4B2E-9D2B-9BEB77E4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0D2F65F-F91E-49D5-A1AD-D5B532905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42E9CE-6304-F39C-42CC-32407382E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0960" y="1474969"/>
            <a:ext cx="2853278" cy="31516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Understand Cultural influences </a:t>
            </a:r>
            <a:br>
              <a:rPr lang="en-US" dirty="0"/>
            </a:br>
            <a:r>
              <a:rPr lang="en-US" dirty="0"/>
              <a:t>(Ref: Erin Meyers work)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0BDFEB6-D2AA-410C-A693-EA7E9BBA3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0"/>
            <a:ext cx="7560115" cy="5149101"/>
            <a:chOff x="7463258" y="583365"/>
            <a:chExt cx="7560115" cy="5181928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57821D8-3BF6-4948-8A87-8BBC164E4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8" y="583365"/>
              <a:ext cx="7560115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0732DBE-4BC5-4FB2-8BF7-DE447BE6D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7" y="915807"/>
              <a:ext cx="69282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F876678C-3360-1CC6-2A4F-D79B0D800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3"/>
          <a:stretch/>
        </p:blipFill>
        <p:spPr>
          <a:xfrm>
            <a:off x="1271222" y="1282307"/>
            <a:ext cx="6282918" cy="353424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CBA4719-C30A-462C-A3A7-5D93A2B30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30857DA-DEF8-4780-BECA-1C2205344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196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C6F198E-F7A1-4125-910D-641C0C2A7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7C3A25-D9A7-4F2D-B44C-FA8EB24C7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6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diagram of a person's head&#10;&#10;Description automatically generated">
            <a:extLst>
              <a:ext uri="{FF2B5EF4-FFF2-40B4-BE49-F238E27FC236}">
                <a16:creationId xmlns:a16="http://schemas.microsoft.com/office/drawing/2014/main" id="{5B96BDB5-EA7B-7F93-C0B3-443134E35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4342" y="1128098"/>
            <a:ext cx="6130681" cy="45980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E8515E-B8C8-482A-A9B5-CE57BC080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9966D9-60F0-C47D-EB5B-2DDFFE429D27}"/>
              </a:ext>
            </a:extLst>
          </p:cNvPr>
          <p:cNvSpPr txBox="1"/>
          <p:nvPr/>
        </p:nvSpPr>
        <p:spPr>
          <a:xfrm>
            <a:off x="829341" y="1128098"/>
            <a:ext cx="36656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cap="all" dirty="0">
                <a:latin typeface="+mj-lt"/>
                <a:ea typeface="+mj-ea"/>
                <a:cs typeface="+mj-cs"/>
              </a:rPr>
              <a:t>understand differences </a:t>
            </a:r>
          </a:p>
          <a:p>
            <a:r>
              <a:rPr lang="en-GB" sz="3200" cap="all" dirty="0">
                <a:latin typeface="+mj-lt"/>
                <a:ea typeface="+mj-ea"/>
                <a:cs typeface="+mj-cs"/>
              </a:rPr>
              <a:t>in how brains work</a:t>
            </a:r>
          </a:p>
        </p:txBody>
      </p:sp>
    </p:spTree>
    <p:extLst>
      <p:ext uri="{BB962C8B-B14F-4D97-AF65-F5344CB8AC3E}">
        <p14:creationId xmlns:p14="http://schemas.microsoft.com/office/powerpoint/2010/main" val="3339773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9FD87C-ACBB-33B5-D61A-EB1758B65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237" y="643467"/>
            <a:ext cx="8663525" cy="48732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A378C4-F488-7D5E-4D64-E7FC19029755}"/>
              </a:ext>
            </a:extLst>
          </p:cNvPr>
          <p:cNvSpPr txBox="1"/>
          <p:nvPr/>
        </p:nvSpPr>
        <p:spPr>
          <a:xfrm>
            <a:off x="1764237" y="5516701"/>
            <a:ext cx="779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Understanding your zone of power</a:t>
            </a:r>
          </a:p>
        </p:txBody>
      </p:sp>
    </p:spTree>
    <p:extLst>
      <p:ext uri="{BB962C8B-B14F-4D97-AF65-F5344CB8AC3E}">
        <p14:creationId xmlns:p14="http://schemas.microsoft.com/office/powerpoint/2010/main" val="1278519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DA4ABA-1FCA-0D27-FFA6-7178A9C882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782"/>
          <a:stretch/>
        </p:blipFill>
        <p:spPr>
          <a:xfrm>
            <a:off x="20" y="11"/>
            <a:ext cx="12191980" cy="46783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D913BB-21F5-775E-5F68-957588594852}"/>
              </a:ext>
            </a:extLst>
          </p:cNvPr>
          <p:cNvSpPr txBox="1"/>
          <p:nvPr/>
        </p:nvSpPr>
        <p:spPr>
          <a:xfrm>
            <a:off x="0" y="4575458"/>
            <a:ext cx="11699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“Lack of planning on your part does not constitute a crisis on mine” – step back, look at the whole situation: what’s my responsibility here? </a:t>
            </a:r>
          </a:p>
        </p:txBody>
      </p:sp>
    </p:spTree>
    <p:extLst>
      <p:ext uri="{BB962C8B-B14F-4D97-AF65-F5344CB8AC3E}">
        <p14:creationId xmlns:p14="http://schemas.microsoft.com/office/powerpoint/2010/main" val="4070633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1191CC-A69D-11A9-8BCC-9C5CCCD9F9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4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298922-1C60-18DE-DE7B-D6F77C5EF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383" y="643467"/>
            <a:ext cx="4873234" cy="487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04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8BEEA3-E264-AE67-7156-DA8572FEE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137" y="381000"/>
            <a:ext cx="54197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92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7AB672-AD4C-4EA1-D515-E456CB43D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100" dirty="0"/>
              <a:t>Have tools to tackle the issues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34853DBC-34FD-08CB-4C35-9CB703A5C3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37810" y="1116345"/>
            <a:ext cx="5644047" cy="386617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800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C6F198E-F7A1-4125-910D-641C0C2A7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E9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7C3A25-D9A7-4F2D-B44C-FA8EB24C7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6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825C9F-8978-5FD5-1FFA-011EB3A7A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121" y="1035950"/>
            <a:ext cx="6110313" cy="45980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E8515E-B8C8-482A-A9B5-CE57BC080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EC3109-EB11-95BE-AAFC-548644A9A713}"/>
              </a:ext>
            </a:extLst>
          </p:cNvPr>
          <p:cNvSpPr txBox="1"/>
          <p:nvPr/>
        </p:nvSpPr>
        <p:spPr>
          <a:xfrm>
            <a:off x="900224" y="1353879"/>
            <a:ext cx="31472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cap="all" dirty="0">
                <a:latin typeface="+mj-lt"/>
                <a:ea typeface="+mj-ea"/>
                <a:cs typeface="+mj-cs"/>
              </a:rPr>
              <a:t>Use tools and techniques to help</a:t>
            </a:r>
          </a:p>
        </p:txBody>
      </p:sp>
    </p:spTree>
    <p:extLst>
      <p:ext uri="{BB962C8B-B14F-4D97-AF65-F5344CB8AC3E}">
        <p14:creationId xmlns:p14="http://schemas.microsoft.com/office/powerpoint/2010/main" val="883573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074C643-41D5-477B-B382-9E79044F7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C007DB-1491-4C70-9CC3-6B3D16C7A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68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07608E-648A-42CC-8A08-1DE615E55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B4F596-0867-7712-B55D-6AA476F1A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98" y="1660916"/>
            <a:ext cx="4725585" cy="35323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E49D04-76F4-BD08-3778-7DD7A6477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309" y="1660916"/>
            <a:ext cx="4725585" cy="30598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A3F38C-9DB5-E23E-5CD0-3E99BF308A5C}"/>
              </a:ext>
            </a:extLst>
          </p:cNvPr>
          <p:cNvSpPr txBox="1"/>
          <p:nvPr/>
        </p:nvSpPr>
        <p:spPr>
          <a:xfrm>
            <a:off x="6095999" y="4640640"/>
            <a:ext cx="47255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but you also can’t hear if you’re overflowing with your own wisdom</a:t>
            </a:r>
          </a:p>
        </p:txBody>
      </p:sp>
    </p:spTree>
    <p:extLst>
      <p:ext uri="{BB962C8B-B14F-4D97-AF65-F5344CB8AC3E}">
        <p14:creationId xmlns:p14="http://schemas.microsoft.com/office/powerpoint/2010/main" val="1329973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Add-in 1" title="Interactive content from Mentimeter">
                <a:extLst>
                  <a:ext uri="{FF2B5EF4-FFF2-40B4-BE49-F238E27FC236}">
                    <a16:creationId xmlns:a16="http://schemas.microsoft.com/office/drawing/2014/main" id="{6427D684-9D8D-6906-6633-CF18C403AE5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16995506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2" name="Add-in 1" title="Interactive content from Mentimeter">
                <a:extLst>
                  <a:ext uri="{FF2B5EF4-FFF2-40B4-BE49-F238E27FC236}">
                    <a16:creationId xmlns:a16="http://schemas.microsoft.com/office/drawing/2014/main" id="{6427D684-9D8D-6906-6633-CF18C403AE5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10EAD9F9-9778-9137-A3A9-EA2B3F798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most impacts your wellbeing positively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9134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A0F880-4D02-8F42-9C7B-48FDA7349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116" y="116958"/>
            <a:ext cx="6209414" cy="60432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556F19-CC35-C7BA-2283-36EA51B071BA}"/>
              </a:ext>
            </a:extLst>
          </p:cNvPr>
          <p:cNvSpPr txBox="1"/>
          <p:nvPr/>
        </p:nvSpPr>
        <p:spPr>
          <a:xfrm>
            <a:off x="56707" y="595423"/>
            <a:ext cx="29204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cap="all" dirty="0">
                <a:latin typeface="+mj-lt"/>
                <a:ea typeface="+mj-ea"/>
                <a:cs typeface="+mj-cs"/>
              </a:rPr>
              <a:t>Suggestions to help:</a:t>
            </a:r>
          </a:p>
        </p:txBody>
      </p:sp>
    </p:spTree>
    <p:extLst>
      <p:ext uri="{BB962C8B-B14F-4D97-AF65-F5344CB8AC3E}">
        <p14:creationId xmlns:p14="http://schemas.microsoft.com/office/powerpoint/2010/main" val="1927773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6474DA-BF84-15F2-6F9C-4C3648E0C2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870"/>
          <a:stretch>
            <a:fillRect/>
          </a:stretch>
        </p:blipFill>
        <p:spPr>
          <a:xfrm>
            <a:off x="2968702" y="339481"/>
            <a:ext cx="6744098" cy="54812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C7A68A-9A1A-1392-6C7B-C30D7D8472EC}"/>
              </a:ext>
            </a:extLst>
          </p:cNvPr>
          <p:cNvSpPr txBox="1"/>
          <p:nvPr/>
        </p:nvSpPr>
        <p:spPr>
          <a:xfrm>
            <a:off x="609600" y="1453116"/>
            <a:ext cx="1779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cap="all" dirty="0">
                <a:latin typeface="+mj-lt"/>
                <a:ea typeface="+mj-ea"/>
                <a:cs typeface="+mj-cs"/>
              </a:rPr>
              <a:t>Hobbies</a:t>
            </a:r>
          </a:p>
        </p:txBody>
      </p:sp>
    </p:spTree>
    <p:extLst>
      <p:ext uri="{BB962C8B-B14F-4D97-AF65-F5344CB8AC3E}">
        <p14:creationId xmlns:p14="http://schemas.microsoft.com/office/powerpoint/2010/main" val="17054900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C6F198E-F7A1-4125-910D-641C0C2A7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3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7C3A25-D9A7-4F2D-B44C-FA8EB24C7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6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B16564-C0B9-726B-7D78-7B75F58F2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541" y="754380"/>
            <a:ext cx="6137910" cy="54559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E8515E-B8C8-482A-A9B5-CE57BC080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B1F128-31CB-BFD8-411F-A593A9EE933A}"/>
              </a:ext>
            </a:extLst>
          </p:cNvPr>
          <p:cNvSpPr txBox="1"/>
          <p:nvPr/>
        </p:nvSpPr>
        <p:spPr>
          <a:xfrm>
            <a:off x="1046387" y="1130596"/>
            <a:ext cx="172823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Know where you are</a:t>
            </a:r>
            <a:r>
              <a:rPr lang="en-GB" sz="2800" dirty="0"/>
              <a:t>: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6658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70BD58-AD8A-AEC2-E6D0-F5C5FA2B9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77" y="1289890"/>
            <a:ext cx="2823919" cy="1868760"/>
          </a:xfrm>
        </p:spPr>
        <p:txBody>
          <a:bodyPr vert="horz" lIns="91440" tIns="45720" rIns="91440" bIns="0" rtlCol="0" anchor="b">
            <a:noAutofit/>
          </a:bodyPr>
          <a:lstStyle/>
          <a:p>
            <a:r>
              <a:rPr lang="en-US" dirty="0"/>
              <a:t>The language we talk to ourselves with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427C0-7B5F-CF27-175C-2F1D52E01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302" y="3531204"/>
            <a:ext cx="2823919" cy="1610643"/>
          </a:xfrm>
        </p:spPr>
        <p:txBody>
          <a:bodyPr vert="horz" lIns="91440" tIns="91440" rIns="91440" bIns="91440" rtlCol="0">
            <a:normAutofit/>
          </a:bodyPr>
          <a:lstStyle/>
          <a:p>
            <a:pPr marL="0" indent="0" algn="ctr">
              <a:buNone/>
            </a:pPr>
            <a:r>
              <a:rPr lang="en-US" sz="1600" cap="all" dirty="0"/>
              <a:t>Eg, “you have failed this attempt at this exam” </a:t>
            </a:r>
          </a:p>
          <a:p>
            <a:pPr marL="0" indent="0" algn="ctr">
              <a:buNone/>
            </a:pPr>
            <a:r>
              <a:rPr lang="en-US" sz="1600" u="sng" cap="all" dirty="0"/>
              <a:t>Vs</a:t>
            </a:r>
          </a:p>
          <a:p>
            <a:pPr marL="0" indent="0" algn="ctr">
              <a:buNone/>
            </a:pPr>
            <a:r>
              <a:rPr lang="en-US" sz="1600" cap="all" dirty="0"/>
              <a:t> “you are a failure”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7777C3-EE6D-CCC7-B992-D532BE968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747" y="1116345"/>
            <a:ext cx="3866172" cy="386617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30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Add-in 1" title="Interactive content from Mentimeter">
                <a:extLst>
                  <a:ext uri="{FF2B5EF4-FFF2-40B4-BE49-F238E27FC236}">
                    <a16:creationId xmlns:a16="http://schemas.microsoft.com/office/drawing/2014/main" id="{7447EE6C-9E5F-7EEB-1FFA-D5FBA0E22C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0831685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2" name="Add-in 1" title="Interactive content from Mentimeter">
                <a:extLst>
                  <a:ext uri="{FF2B5EF4-FFF2-40B4-BE49-F238E27FC236}">
                    <a16:creationId xmlns:a16="http://schemas.microsoft.com/office/drawing/2014/main" id="{7447EE6C-9E5F-7EEB-1FFA-D5FBA0E22C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5117F9F4-6E2A-B643-849E-7DFDA9A1D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most impacts your wellbeing negatively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6380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C6F198E-F7A1-4125-910D-641C0C2A7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7C3A25-D9A7-4F2D-B44C-FA8EB24C7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6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004BBD-F079-1BFF-429E-CE04E8889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677" y="1128098"/>
            <a:ext cx="4598011" cy="45980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E8515E-B8C8-482A-A9B5-CE57BC080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44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1176DA6-4BBF-42A4-9C94-E6613CCD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AAB0AE-172B-4FB4-80C2-86CD6B824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22E7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 Media 1" title="7-11 Breathing Exercise">
            <a:hlinkClick r:id="" action="ppaction://media"/>
            <a:extLst>
              <a:ext uri="{FF2B5EF4-FFF2-40B4-BE49-F238E27FC236}">
                <a16:creationId xmlns:a16="http://schemas.microsoft.com/office/drawing/2014/main" id="{249D19FB-C54F-5E1A-1AE5-8669FA4CF8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65853" y="643467"/>
            <a:ext cx="986029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5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C6F198E-F7A1-4125-910D-641C0C2A7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5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7C3A25-D9A7-4F2D-B44C-FA8EB24C7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6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EBCCEB-5267-A68F-1055-578A29B05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975" y="1128098"/>
            <a:ext cx="7695415" cy="45980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E8515E-B8C8-482A-A9B5-CE57BC080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33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6083-9A74-92AC-3019-1E6D3D93D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Coaching questions to ask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EA198-5B99-4726-A0C4-E58F6F12E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 am at my best when ……</a:t>
            </a:r>
          </a:p>
          <a:p>
            <a:r>
              <a:rPr lang="en-GB" dirty="0"/>
              <a:t>I enjoy my work when ……</a:t>
            </a:r>
          </a:p>
          <a:p>
            <a:r>
              <a:rPr lang="en-GB" dirty="0"/>
              <a:t>I enjoy interacting with people when …..</a:t>
            </a:r>
          </a:p>
          <a:p>
            <a:r>
              <a:rPr lang="en-GB" dirty="0"/>
              <a:t>My energy is filled up when ……</a:t>
            </a:r>
          </a:p>
          <a:p>
            <a:r>
              <a:rPr lang="en-GB" dirty="0"/>
              <a:t>My energy is depleted when …….</a:t>
            </a:r>
          </a:p>
          <a:p>
            <a:r>
              <a:rPr lang="en-GB" dirty="0"/>
              <a:t>If I was on my death bed, what would really matter is ……</a:t>
            </a:r>
          </a:p>
        </p:txBody>
      </p:sp>
    </p:spTree>
    <p:extLst>
      <p:ext uri="{BB962C8B-B14F-4D97-AF65-F5344CB8AC3E}">
        <p14:creationId xmlns:p14="http://schemas.microsoft.com/office/powerpoint/2010/main" val="1910479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CEABC-8485-B264-0228-B5948D2B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Gratitude / 3 good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18387-2B77-FC47-8B76-6FB911F94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What were 3 things that went well today and what was my role in bringing that about?</a:t>
            </a:r>
          </a:p>
          <a:p>
            <a:r>
              <a:rPr lang="en-GB" sz="3200" dirty="0"/>
              <a:t>What am I grateful for today? </a:t>
            </a:r>
          </a:p>
        </p:txBody>
      </p:sp>
    </p:spTree>
    <p:extLst>
      <p:ext uri="{BB962C8B-B14F-4D97-AF65-F5344CB8AC3E}">
        <p14:creationId xmlns:p14="http://schemas.microsoft.com/office/powerpoint/2010/main" val="28612195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1176DA6-4BBF-42A4-9C94-E6613CCD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AAB0AE-172B-4FB4-80C2-86CD6B824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B6A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DD4F85-E328-1CF4-B697-13F192556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236" y="643467"/>
            <a:ext cx="394152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105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C17D08F-2133-44A9-B28C-CB29928FA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CC36881-E309-4C41-8B5B-203AADC15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F36D9-E489-57EA-F1D6-394B496CE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dirty="0"/>
              <a:t>Tiny experiments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4F2C6A8-7D46-49EA-860B-0F0B02084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D92372-F778-4E96-9E90-4E63BAF3C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7463258" y="583365"/>
            <a:chExt cx="7560115" cy="518192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B4EC089-8B60-43F4-9BF5-1F0B0E398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8" y="583365"/>
              <a:ext cx="7560115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C0BAC91-1725-4E5A-92CE-F5A2EB066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7" y="915807"/>
              <a:ext cx="69282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0018EF-D99C-A977-1FDF-05AA1A3C1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629" r="7959"/>
          <a:stretch>
            <a:fillRect/>
          </a:stretch>
        </p:blipFill>
        <p:spPr>
          <a:xfrm>
            <a:off x="4618374" y="1116345"/>
            <a:ext cx="6282919" cy="386617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61EBEC-D0CA-456C-98A6-EDA1AC9FB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18A71EB-D327-4458-85FB-26336B2BA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0391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ountain range with snow and clouds&#10;&#10;Description automatically generated">
            <a:extLst>
              <a:ext uri="{FF2B5EF4-FFF2-40B4-BE49-F238E27FC236}">
                <a16:creationId xmlns:a16="http://schemas.microsoft.com/office/drawing/2014/main" id="{742C04B3-4C5F-E7D2-07B9-221291A55C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890" b="1786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737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82C17D0-0115-4E43-AF4A-3BA36E809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982B51-6FEC-4000-8197-30B2EE78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94" y="783768"/>
            <a:ext cx="10581813" cy="5290464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DFB8AC-1A2A-4330-B50D-AAE63C682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40" y="1019556"/>
            <a:ext cx="10104120" cy="4818888"/>
          </a:xfrm>
          <a:prstGeom prst="rect">
            <a:avLst/>
          </a:prstGeom>
          <a:gradFill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tree with people in different poses&#10;&#10;Description automatically generated">
            <a:extLst>
              <a:ext uri="{FF2B5EF4-FFF2-40B4-BE49-F238E27FC236}">
                <a16:creationId xmlns:a16="http://schemas.microsoft.com/office/drawing/2014/main" id="{E4579907-1EE2-F51B-EFF1-2D3737E4B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747" y="1339596"/>
            <a:ext cx="2956506" cy="4178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063D2E-DC32-6748-7AE3-460E723C61B5}"/>
              </a:ext>
            </a:extLst>
          </p:cNvPr>
          <p:cNvSpPr txBox="1"/>
          <p:nvPr/>
        </p:nvSpPr>
        <p:spPr>
          <a:xfrm>
            <a:off x="1616149" y="1616149"/>
            <a:ext cx="2883546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u="sng" dirty="0"/>
              <a:t>Know yourself</a:t>
            </a:r>
          </a:p>
          <a:p>
            <a:endParaRPr lang="en-GB" dirty="0"/>
          </a:p>
          <a:p>
            <a:r>
              <a:rPr lang="en-GB" sz="2000" dirty="0"/>
              <a:t>How do you feel now?</a:t>
            </a:r>
          </a:p>
          <a:p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How do you want to feel?</a:t>
            </a:r>
          </a:p>
        </p:txBody>
      </p:sp>
    </p:spTree>
    <p:extLst>
      <p:ext uri="{BB962C8B-B14F-4D97-AF65-F5344CB8AC3E}">
        <p14:creationId xmlns:p14="http://schemas.microsoft.com/office/powerpoint/2010/main" val="37809761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B09D7A2-7AF4-47EF-AFFF-DD7B285D6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D37C61-77C0-4FB5-8D20-8E995DBDA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B245F8-2032-2C34-41D5-BAE9AC588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7582" y="1474970"/>
            <a:ext cx="3496796" cy="3152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Thank you for attending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17C442-118A-41E1-BEDA-5085A9833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8" y="482170"/>
            <a:ext cx="6104330" cy="5149101"/>
            <a:chOff x="7463259" y="583365"/>
            <a:chExt cx="6104330" cy="518192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F41FFC-3419-484D-810A-AD720CD7B2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3191118-AA30-4C30-B6D1-3A7D636BF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CBCD15-0AC6-CCBC-E9B7-6A152F5CB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" t="-6262" r="-2" b="6262"/>
          <a:stretch>
            <a:fillRect/>
          </a:stretch>
        </p:blipFill>
        <p:spPr>
          <a:xfrm>
            <a:off x="2006844" y="1116344"/>
            <a:ext cx="3353903" cy="38661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2DDAF42-061F-484B-92E1-21F5D083F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11FFE8A-5450-4340-A14D-75506E8FE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39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D5A5B-A254-22E2-98A4-F3076082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the problem?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D2640-1894-4C6A-4199-A57EA4B988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Bullying</a:t>
            </a:r>
          </a:p>
          <a:p>
            <a:r>
              <a:rPr lang="en-GB" dirty="0"/>
              <a:t>Racism</a:t>
            </a:r>
          </a:p>
          <a:p>
            <a:r>
              <a:rPr lang="en-GB" dirty="0"/>
              <a:t>Workload</a:t>
            </a:r>
          </a:p>
          <a:p>
            <a:r>
              <a:rPr lang="en-GB" dirty="0"/>
              <a:t>Staffing</a:t>
            </a:r>
          </a:p>
          <a:p>
            <a:r>
              <a:rPr lang="en-GB" dirty="0"/>
              <a:t>Overwhelm</a:t>
            </a:r>
          </a:p>
          <a:p>
            <a:r>
              <a:rPr lang="en-GB" dirty="0"/>
              <a:t>Compassion fatigue</a:t>
            </a:r>
          </a:p>
          <a:p>
            <a:r>
              <a:rPr lang="en-GB" dirty="0"/>
              <a:t>Moral injury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E209E-A8BA-5F87-CE71-2D63A22207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Trauma</a:t>
            </a:r>
          </a:p>
          <a:p>
            <a:r>
              <a:rPr lang="en-GB" dirty="0"/>
              <a:t>Relentless scrutiny/ targets/ WPBA</a:t>
            </a:r>
          </a:p>
          <a:p>
            <a:r>
              <a:rPr lang="en-GB" dirty="0"/>
              <a:t>Portfolio</a:t>
            </a:r>
          </a:p>
          <a:p>
            <a:r>
              <a:rPr lang="en-GB" dirty="0"/>
              <a:t>Family pressures</a:t>
            </a:r>
          </a:p>
          <a:p>
            <a:r>
              <a:rPr lang="en-GB" dirty="0"/>
              <a:t>Cultural pressures</a:t>
            </a:r>
          </a:p>
          <a:p>
            <a:r>
              <a:rPr lang="en-GB" dirty="0"/>
              <a:t>Worry about complaints</a:t>
            </a:r>
          </a:p>
          <a:p>
            <a:r>
              <a:rPr lang="en-GB" dirty="0"/>
              <a:t>We could go on!</a:t>
            </a:r>
          </a:p>
        </p:txBody>
      </p:sp>
    </p:spTree>
    <p:extLst>
      <p:ext uri="{BB962C8B-B14F-4D97-AF65-F5344CB8AC3E}">
        <p14:creationId xmlns:p14="http://schemas.microsoft.com/office/powerpoint/2010/main" val="8794297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C062B-247B-9EC4-7B90-AA77DFEC4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5AA87-2C19-626D-2560-AD74B7233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08000"/>
            <a:ext cx="9603275" cy="37059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PSW - https://wessex.hee.nhs.uk/wellbeing-and-support/psw/</a:t>
            </a:r>
          </a:p>
          <a:p>
            <a:pPr marL="0" indent="0">
              <a:buNone/>
            </a:pPr>
            <a:r>
              <a:rPr lang="en-GB" dirty="0"/>
              <a:t>BMA’s 24/7 confidential counselling - https://www.bma.org.uk/advice-and-support/your-wellbeing/wellbeing-support-services/counselling-and-peer-support-services</a:t>
            </a:r>
          </a:p>
          <a:p>
            <a:pPr marL="0" indent="0">
              <a:buNone/>
            </a:pPr>
            <a:r>
              <a:rPr lang="en-GB" dirty="0"/>
              <a:t>NHS practitioner health - https://www.practitionerhealth.nhs.uk/</a:t>
            </a:r>
          </a:p>
          <a:p>
            <a:pPr marL="0" indent="0">
              <a:buNone/>
            </a:pPr>
            <a:r>
              <a:rPr lang="en-GB" dirty="0"/>
              <a:t>Samaritans - https://www.samaritans.org/</a:t>
            </a:r>
          </a:p>
          <a:p>
            <a:pPr marL="0" indent="0">
              <a:buNone/>
            </a:pPr>
            <a:r>
              <a:rPr lang="en-GB" dirty="0"/>
              <a:t>Drs in distress - https://doctors-in-distress.org.uk/</a:t>
            </a:r>
          </a:p>
          <a:p>
            <a:pPr marL="0" indent="0">
              <a:buNone/>
            </a:pPr>
            <a:r>
              <a:rPr lang="en-GB" b="0" i="0" strike="noStrike" dirty="0">
                <a:effectLst/>
                <a:latin typeface="Segoe UI Historic" panose="020B0502040204020203" pitchFamily="34" charset="0"/>
              </a:rPr>
              <a:t>You Ok Doc - </a:t>
            </a:r>
            <a:r>
              <a:rPr lang="en-GB" b="0" i="0" u="none" strike="noStrike" dirty="0">
                <a:solidFill>
                  <a:srgbClr val="FA2B5C"/>
                </a:solidFill>
                <a:effectLst/>
                <a:latin typeface="Segoe UI Historic" panose="020B05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https://youokaydoc.org.uk/</a:t>
            </a:r>
            <a:endParaRPr lang="en-GB" b="0" i="0" u="none" strike="noStrike" dirty="0">
              <a:effectLst/>
              <a:latin typeface="Segoe UI Historic" panose="020B0502040204020203" pitchFamily="34" charset="0"/>
            </a:endParaRPr>
          </a:p>
          <a:p>
            <a:pPr marL="0" indent="0">
              <a:buNone/>
            </a:pPr>
            <a:r>
              <a:rPr lang="en-GB" dirty="0">
                <a:latin typeface="Segoe UI Historic" panose="020B0502040204020203" pitchFamily="34" charset="0"/>
              </a:rPr>
              <a:t>You are not a frog podcast - https://youarenotafrog.com/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08112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F8149-8581-C690-CD52-7A62D111F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CE44A-6FC8-9C57-C656-B5BF02F5A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Women’s aid - </a:t>
            </a:r>
            <a:r>
              <a:rPr lang="en-GB" dirty="0">
                <a:hlinkClick r:id="rId2"/>
              </a:rPr>
              <a:t>https://www.womensaid.org.uk/</a:t>
            </a:r>
            <a:endParaRPr lang="en-GB" dirty="0"/>
          </a:p>
          <a:p>
            <a:r>
              <a:rPr lang="en-GB" dirty="0"/>
              <a:t>Men’s aid - https://www.mensmindsmatter.org/</a:t>
            </a:r>
          </a:p>
          <a:p>
            <a:r>
              <a:rPr lang="en-GB" dirty="0"/>
              <a:t>Financial support - </a:t>
            </a:r>
            <a:r>
              <a:rPr lang="en-GB" dirty="0">
                <a:hlinkClick r:id="rId3"/>
              </a:rPr>
              <a:t>https://rmbf.org/</a:t>
            </a:r>
            <a:r>
              <a:rPr lang="en-GB" dirty="0"/>
              <a:t>, </a:t>
            </a:r>
            <a:r>
              <a:rPr lang="en-GB" dirty="0">
                <a:hlinkClick r:id="rId4"/>
              </a:rPr>
              <a:t>https://doctorshelp.org.uk/</a:t>
            </a:r>
            <a:r>
              <a:rPr lang="en-GB" dirty="0"/>
              <a:t>, https://www.dsn.org.uk/financial-support-for-doctors</a:t>
            </a:r>
          </a:p>
          <a:p>
            <a:r>
              <a:rPr lang="en-GB" dirty="0"/>
              <a:t>Sick doctors trust - http://sick-doctors-trust.co.uk/</a:t>
            </a:r>
          </a:p>
          <a:p>
            <a:r>
              <a:rPr lang="en-GB" dirty="0"/>
              <a:t>The employing Trust help – freedom to speak  up guardian, OH</a:t>
            </a:r>
          </a:p>
          <a:p>
            <a:r>
              <a:rPr lang="en-GB" dirty="0"/>
              <a:t>Access to work - https://www.gov.uk/access-to-work</a:t>
            </a:r>
          </a:p>
          <a:p>
            <a:r>
              <a:rPr lang="en-GB" dirty="0"/>
              <a:t>https://www.mymichigan.org/quality-safety/3-good-things/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5596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83D3F-190E-5301-48B8-4C79AE3FA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34F26-5679-D669-1911-F52C91B25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https://www.bma.org.uk/advice-and-support/equality-and-diversity-guidance/discrimination-guidance/managing-discrimination-from-patients-and-their-guardians-and-relatives/steps-for-any-worker</a:t>
            </a:r>
          </a:p>
          <a:p>
            <a:r>
              <a:rPr lang="en-GB" dirty="0"/>
              <a:t>www.thehappymd.com – one minute stress busters</a:t>
            </a:r>
          </a:p>
          <a:p>
            <a:r>
              <a:rPr lang="en-GB" dirty="0">
                <a:hlinkClick r:id="rId2"/>
              </a:rPr>
              <a:t>https://www.thecalmzone.net/</a:t>
            </a:r>
            <a:endParaRPr lang="en-GB" dirty="0"/>
          </a:p>
          <a:p>
            <a:r>
              <a:rPr lang="en-GB" dirty="0"/>
              <a:t>Books like:  The Chimp Paradox by Steve Peters</a:t>
            </a:r>
          </a:p>
          <a:p>
            <a:r>
              <a:rPr lang="en-GB" dirty="0"/>
              <a:t>The stress solution by Rangan Chatterjee</a:t>
            </a:r>
          </a:p>
          <a:p>
            <a:r>
              <a:rPr lang="en-GB" dirty="0"/>
              <a:t>Why has nobody told me this before by </a:t>
            </a:r>
            <a:r>
              <a:rPr lang="en-GB"/>
              <a:t>Julie Smith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71379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E6789-9A10-2587-41D3-D7D83505E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BC2AF-2459-2395-7670-85CC93CD7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>
                <a:hlinkClick r:id="rId2"/>
              </a:rPr>
              <a:t>https://wessexlmcs.podbean.com/e/technostress/</a:t>
            </a:r>
            <a:r>
              <a:rPr lang="en-GB" dirty="0"/>
              <a:t> - Exploring the hidden impact of digital technology on healthcare professionals and practical ways to reduce digital overload. </a:t>
            </a:r>
          </a:p>
          <a:p>
            <a:r>
              <a:rPr lang="en-GB" dirty="0"/>
              <a:t>Coping with Imposter Syndrome </a:t>
            </a:r>
            <a:r>
              <a:rPr lang="en-GB" dirty="0">
                <a:hlinkClick r:id="rId3"/>
              </a:rPr>
              <a:t>https://www.podbean.com/media/share/pb-fwd78-145f933?utm_campaign=admin_episode&amp;utm_source=episode_share_pb&amp;utm_medium=dlink</a:t>
            </a:r>
            <a:r>
              <a:rPr lang="en-GB" dirty="0"/>
              <a:t> - John Perry, a counsellor and coach, provides tips for coping with Imposter Syndrome. </a:t>
            </a:r>
          </a:p>
          <a:p>
            <a:r>
              <a:rPr lang="en-GB" dirty="0"/>
              <a:t>How We Can Cope with Ongoing Stress </a:t>
            </a:r>
            <a:r>
              <a:rPr lang="en-GB" dirty="0">
                <a:hlinkClick r:id="rId4"/>
              </a:rPr>
              <a:t>https://www.podbean.com/media/share/pb-amk8y-113e8fd?utm_campaign=w_share_ep&amp;utm_source=w_share_pb&amp;utm_medium=dlink</a:t>
            </a:r>
            <a:r>
              <a:rPr lang="en-GB" dirty="0"/>
              <a:t> - practical ways to manage ongoing stress, build resilience, and support psychological wellbeing. </a:t>
            </a:r>
          </a:p>
        </p:txBody>
      </p:sp>
    </p:spTree>
    <p:extLst>
      <p:ext uri="{BB962C8B-B14F-4D97-AF65-F5344CB8AC3E}">
        <p14:creationId xmlns:p14="http://schemas.microsoft.com/office/powerpoint/2010/main" val="1239883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73441-04D9-5B1A-9C55-11ABEAAD6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C5547-D7F2-696E-DF0F-28DD6D41D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chrome-extension://</a:t>
            </a:r>
            <a:r>
              <a:rPr lang="en-GB" dirty="0" err="1"/>
              <a:t>efaidnbmnnnibpcajpcglclefindmkaj</a:t>
            </a:r>
            <a:r>
              <a:rPr lang="en-GB" dirty="0"/>
              <a:t>/https://www.gmc-uk.org/-/media/gmc-site/about/how-we-work/annual-report-2022/fitness-to-practise-annual-statistics-report-2022.pdf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64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EC682-702D-298F-84C2-78F89F94D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Worries about complaints:</a:t>
            </a:r>
            <a:br>
              <a:rPr lang="en-GB" dirty="0"/>
            </a:br>
            <a:r>
              <a:rPr lang="en-GB" dirty="0"/>
              <a:t>GMC statistics (2022)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009B1-B94F-A86D-AF4C-6120613DE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8,893 Drs referred annually, out of 357,198 Drs on the register (about 2.5%)</a:t>
            </a:r>
          </a:p>
          <a:p>
            <a:r>
              <a:rPr lang="en-GB" dirty="0"/>
              <a:t>75% concerns raised by public</a:t>
            </a:r>
          </a:p>
          <a:p>
            <a:r>
              <a:rPr lang="en-GB" dirty="0"/>
              <a:t>At initial triage:</a:t>
            </a:r>
          </a:p>
          <a:p>
            <a:r>
              <a:rPr lang="en-GB" dirty="0"/>
              <a:t>851 were investigated further, (about 10%) and 300 were dealt with at RO/ employer level</a:t>
            </a:r>
          </a:p>
          <a:p>
            <a:r>
              <a:rPr lang="en-GB" dirty="0"/>
              <a:t>7,725 were closed </a:t>
            </a:r>
            <a:r>
              <a:rPr lang="en-GB" dirty="0" err="1"/>
              <a:t>ie</a:t>
            </a:r>
            <a:r>
              <a:rPr lang="en-GB" dirty="0"/>
              <a:t>, 86% closed on triage or initial assessment</a:t>
            </a:r>
          </a:p>
          <a:p>
            <a:r>
              <a:rPr lang="en-GB" dirty="0"/>
              <a:t>169 were erased/ suspended and 40 had conditions/ warning/ undertakings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53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6F0F9C2-1A2F-3B9C-BFA9-BC6709DD0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511" cy="1049235"/>
          </a:xfrm>
        </p:spPr>
        <p:txBody>
          <a:bodyPr>
            <a:normAutofit fontScale="90000"/>
          </a:bodyPr>
          <a:lstStyle/>
          <a:p>
            <a:r>
              <a:rPr lang="en-GB" sz="2700" dirty="0"/>
              <a:t>The Mental health crisis</a:t>
            </a:r>
            <a:br>
              <a:rPr lang="en-GB" sz="2700" dirty="0"/>
            </a:br>
            <a:r>
              <a:rPr lang="en-GB" sz="2700" dirty="0"/>
              <a:t>in doctors and the consequences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2139B-A0EE-BE2D-B7C9-D0B14903D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4172212" cy="3450613"/>
          </a:xfrm>
        </p:spPr>
        <p:txBody>
          <a:bodyPr>
            <a:normAutofit/>
          </a:bodyPr>
          <a:lstStyle/>
          <a:p>
            <a:r>
              <a:rPr lang="en-GB" dirty="0"/>
              <a:t>33% feel burnt-out</a:t>
            </a:r>
          </a:p>
          <a:p>
            <a:r>
              <a:rPr lang="en-GB" dirty="0"/>
              <a:t>29% have depression</a:t>
            </a:r>
          </a:p>
          <a:p>
            <a:r>
              <a:rPr lang="en-GB" dirty="0"/>
              <a:t>24% anxiety</a:t>
            </a:r>
          </a:p>
          <a:p>
            <a:r>
              <a:rPr lang="en-GB" dirty="0"/>
              <a:t>10% suicidal ideation</a:t>
            </a:r>
          </a:p>
          <a:p>
            <a:r>
              <a:rPr lang="en-GB" dirty="0"/>
              <a:t>1 doctor dies by suicide every 3 weeks in the 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77CF4F-1A6F-FD05-32F1-37CB0ADB9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94411" y="1478725"/>
            <a:ext cx="4960442" cy="331447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323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CD633FF-221C-9393-D314-876E027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300"/>
              <a:t>What’s The science?</a:t>
            </a:r>
            <a:br>
              <a:rPr lang="en-US" sz="3300"/>
            </a:br>
            <a:r>
              <a:rPr lang="en-US" sz="3300"/>
              <a:t>Amygdala hijack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8C3310-C295-9C1B-9567-BDA081C46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374" y="1447287"/>
            <a:ext cx="6282919" cy="320428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439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1176DA6-4BBF-42A4-9C94-E6613CCD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AAB0AE-172B-4FB4-80C2-86CD6B824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95C1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E84B76-D158-06FA-D562-862CDCA06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204" y="643467"/>
            <a:ext cx="773759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57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68D726-BA8F-6E0F-7A67-064D477D5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448" y="643467"/>
            <a:ext cx="5889104" cy="487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505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iuiyugcr4hpybmn44ns4yq4xjmgaqv"/>
  <p:tag name="MENTI_PPT_SLIDE_MAP" val="{&quot;292&quot;:&quot;bdwunm5cuonp&quot;,&quot;294&quot;:&quot;6h2ybbdu24jp&quot;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QUESTION_ID_KEY" val="bdwunm5cuonp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QUESTION_ID_KEY" val="6h2ybbdu24jp"/>
</p:tagLst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webextensions/webextension1.xml><?xml version="1.0" encoding="utf-8"?>
<we:webextension xmlns:we="http://schemas.microsoft.com/office/webextensions/webextension/2010/11" id="{CF5BAE6E-D809-40E4-863B-3434E68B3E43}">
  <we:reference id="wa104379261" version="4.4.0.0" store="en-GB" storeType="OMEX"/>
  <we:alternateReferences>
    <we:reference id="wa104379261" version="4.4.0.0" store="" storeType="OMEX"/>
  </we:alternateReferences>
  <we:properties>
    <we:property name="MENTIMETER_QUESTION_ID_KEY" value="&quot;bdwunm5cuonp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DBAD78BC-9B62-40B4-8E5D-CB4D72832320}">
  <we:reference id="wa104379261" version="4.4.0.0" store="en-GB" storeType="OMEX"/>
  <we:alternateReferences>
    <we:reference id="wa104379261" version="4.4.0.0" store="" storeType="OMEX"/>
  </we:alternateReferences>
  <we:properties>
    <we:property name="MENTIMETER_QUESTION_ID_KEY" value="&quot;6h2ybbdu24jp&quot;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435</TotalTime>
  <Words>1017</Words>
  <Application>Microsoft Office PowerPoint</Application>
  <PresentationFormat>Widescreen</PresentationFormat>
  <Paragraphs>130</Paragraphs>
  <Slides>44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Aptos</vt:lpstr>
      <vt:lpstr>Arial</vt:lpstr>
      <vt:lpstr>Gill Sans MT</vt:lpstr>
      <vt:lpstr>Segoe UI Historic</vt:lpstr>
      <vt:lpstr>Gallery</vt:lpstr>
      <vt:lpstr>Well-being throughout training</vt:lpstr>
      <vt:lpstr>PowerPoint Presentation</vt:lpstr>
      <vt:lpstr>what most impacts your wellbeing negatively</vt:lpstr>
      <vt:lpstr>What’s the problem? </vt:lpstr>
      <vt:lpstr>Worries about complaints: GMC statistics (2022) </vt:lpstr>
      <vt:lpstr>The Mental health crisis in doctors and the consequences</vt:lpstr>
      <vt:lpstr>What’s The science? Amygdala hijack</vt:lpstr>
      <vt:lpstr>PowerPoint Presentation</vt:lpstr>
      <vt:lpstr>PowerPoint Presentation</vt:lpstr>
      <vt:lpstr>Sleep deprivation alone causes:</vt:lpstr>
      <vt:lpstr>PowerPoint Presentation</vt:lpstr>
      <vt:lpstr>PowerPoint Presentation</vt:lpstr>
      <vt:lpstr>Understand the issues</vt:lpstr>
      <vt:lpstr>PowerPoint Presentation</vt:lpstr>
      <vt:lpstr>PowerPoint Presentation</vt:lpstr>
      <vt:lpstr>Understand Cultural influences  (Ref: Erin Meyers work)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Have tools to tackle the issues</vt:lpstr>
      <vt:lpstr>PowerPoint Presentation</vt:lpstr>
      <vt:lpstr>PowerPoint Presentation</vt:lpstr>
      <vt:lpstr>what most impacts your wellbeing positively</vt:lpstr>
      <vt:lpstr>PowerPoint Presentation</vt:lpstr>
      <vt:lpstr>PowerPoint Presentation</vt:lpstr>
      <vt:lpstr>PowerPoint Presentation</vt:lpstr>
      <vt:lpstr>The language we talk to ourselves with matters</vt:lpstr>
      <vt:lpstr>PowerPoint Presentation</vt:lpstr>
      <vt:lpstr>PowerPoint Presentation</vt:lpstr>
      <vt:lpstr>PowerPoint Presentation</vt:lpstr>
      <vt:lpstr>Coaching questions to ask yourself</vt:lpstr>
      <vt:lpstr>Gratitude / 3 good things</vt:lpstr>
      <vt:lpstr>PowerPoint Presentation</vt:lpstr>
      <vt:lpstr>Tiny experiments</vt:lpstr>
      <vt:lpstr>PowerPoint Presentation</vt:lpstr>
      <vt:lpstr>PowerPoint Presentation</vt:lpstr>
      <vt:lpstr>Thank you for attending</vt:lpstr>
      <vt:lpstr>Resources</vt:lpstr>
      <vt:lpstr>More resources</vt:lpstr>
      <vt:lpstr>And more</vt:lpstr>
      <vt:lpstr>support</vt:lpstr>
      <vt:lpstr>References: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 powell</dc:creator>
  <cp:lastModifiedBy>sam powell</cp:lastModifiedBy>
  <cp:revision>2</cp:revision>
  <dcterms:created xsi:type="dcterms:W3CDTF">2024-09-02T11:15:14Z</dcterms:created>
  <dcterms:modified xsi:type="dcterms:W3CDTF">2026-09-08T17:39:57Z</dcterms:modified>
</cp:coreProperties>
</file>