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7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685" r:id="rId3"/>
  </p:sldMasterIdLst>
  <p:notesMasterIdLst>
    <p:notesMasterId r:id="rId93"/>
  </p:notesMasterIdLst>
  <p:sldIdLst>
    <p:sldId id="256" r:id="rId4"/>
    <p:sldId id="298" r:id="rId5"/>
    <p:sldId id="339" r:id="rId6"/>
    <p:sldId id="290" r:id="rId7"/>
    <p:sldId id="2147376186" r:id="rId8"/>
    <p:sldId id="436" r:id="rId9"/>
    <p:sldId id="437" r:id="rId10"/>
    <p:sldId id="434" r:id="rId11"/>
    <p:sldId id="435" r:id="rId12"/>
    <p:sldId id="438" r:id="rId13"/>
    <p:sldId id="404" r:id="rId14"/>
    <p:sldId id="433" r:id="rId15"/>
    <p:sldId id="441" r:id="rId16"/>
    <p:sldId id="400" r:id="rId17"/>
    <p:sldId id="278" r:id="rId18"/>
    <p:sldId id="2147376168" r:id="rId19"/>
    <p:sldId id="331" r:id="rId20"/>
    <p:sldId id="393" r:id="rId21"/>
    <p:sldId id="394" r:id="rId22"/>
    <p:sldId id="447" r:id="rId23"/>
    <p:sldId id="261" r:id="rId24"/>
    <p:sldId id="2147376161" r:id="rId25"/>
    <p:sldId id="2147376152" r:id="rId26"/>
    <p:sldId id="2147376162" r:id="rId27"/>
    <p:sldId id="396" r:id="rId28"/>
    <p:sldId id="401" r:id="rId29"/>
    <p:sldId id="397" r:id="rId30"/>
    <p:sldId id="398" r:id="rId31"/>
    <p:sldId id="403" r:id="rId32"/>
    <p:sldId id="402" r:id="rId33"/>
    <p:sldId id="2147376193" r:id="rId34"/>
    <p:sldId id="2147376194" r:id="rId35"/>
    <p:sldId id="2147376174" r:id="rId36"/>
    <p:sldId id="293" r:id="rId37"/>
    <p:sldId id="2147376164" r:id="rId38"/>
    <p:sldId id="2147376165" r:id="rId39"/>
    <p:sldId id="2147376166" r:id="rId40"/>
    <p:sldId id="2147376167" r:id="rId41"/>
    <p:sldId id="312" r:id="rId42"/>
    <p:sldId id="2147376163" r:id="rId43"/>
    <p:sldId id="445" r:id="rId44"/>
    <p:sldId id="299" r:id="rId45"/>
    <p:sldId id="2147376171" r:id="rId46"/>
    <p:sldId id="2147376185" r:id="rId47"/>
    <p:sldId id="2147376203" r:id="rId48"/>
    <p:sldId id="2147376212" r:id="rId49"/>
    <p:sldId id="294" r:id="rId50"/>
    <p:sldId id="295" r:id="rId51"/>
    <p:sldId id="257" r:id="rId52"/>
    <p:sldId id="258" r:id="rId53"/>
    <p:sldId id="2147376210" r:id="rId54"/>
    <p:sldId id="260" r:id="rId55"/>
    <p:sldId id="270" r:id="rId56"/>
    <p:sldId id="269" r:id="rId57"/>
    <p:sldId id="266" r:id="rId58"/>
    <p:sldId id="274" r:id="rId59"/>
    <p:sldId id="281" r:id="rId60"/>
    <p:sldId id="267" r:id="rId61"/>
    <p:sldId id="291" r:id="rId62"/>
    <p:sldId id="2147376199" r:id="rId63"/>
    <p:sldId id="292" r:id="rId64"/>
    <p:sldId id="306" r:id="rId65"/>
    <p:sldId id="2147376182" r:id="rId66"/>
    <p:sldId id="2147376204" r:id="rId67"/>
    <p:sldId id="2147376205" r:id="rId68"/>
    <p:sldId id="2147376209" r:id="rId69"/>
    <p:sldId id="2147376202" r:id="rId70"/>
    <p:sldId id="305" r:id="rId71"/>
    <p:sldId id="273" r:id="rId72"/>
    <p:sldId id="285" r:id="rId73"/>
    <p:sldId id="280" r:id="rId74"/>
    <p:sldId id="2147376175" r:id="rId75"/>
    <p:sldId id="307" r:id="rId76"/>
    <p:sldId id="2147376176" r:id="rId77"/>
    <p:sldId id="2147376207" r:id="rId78"/>
    <p:sldId id="2147376211" r:id="rId79"/>
    <p:sldId id="275" r:id="rId80"/>
    <p:sldId id="289" r:id="rId81"/>
    <p:sldId id="296" r:id="rId82"/>
    <p:sldId id="286" r:id="rId83"/>
    <p:sldId id="276" r:id="rId84"/>
    <p:sldId id="2147376208" r:id="rId85"/>
    <p:sldId id="284" r:id="rId86"/>
    <p:sldId id="2147376178" r:id="rId87"/>
    <p:sldId id="2147376177" r:id="rId88"/>
    <p:sldId id="2147376201" r:id="rId89"/>
    <p:sldId id="2147376183" r:id="rId90"/>
    <p:sldId id="2147376184" r:id="rId91"/>
    <p:sldId id="2147376197" r:id="rId92"/>
  </p:sldIdLst>
  <p:sldSz cx="12192000" cy="6858000"/>
  <p:notesSz cx="6858000" cy="9144000"/>
  <p:custDataLst>
    <p:tags r:id="rId9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62D3F7-2DE4-418F-A785-7DE67F79A87C}" v="14" dt="2026-09-22T20:22:55.623"/>
    <p1510:client id="{F39150DD-30DB-4A6F-8B12-9F2D53064FC0}" v="5" dt="2026-09-23T14:05:23.2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0493" autoAdjust="0"/>
  </p:normalViewPr>
  <p:slideViewPr>
    <p:cSldViewPr snapToGrid="0">
      <p:cViewPr varScale="1">
        <p:scale>
          <a:sx n="78" d="100"/>
          <a:sy n="78" d="100"/>
        </p:scale>
        <p:origin x="1836" y="8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presProps" Target="presProps.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tags" Target="tags/tag1.xml"/><Relationship Id="rId99"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microsoft.com/office/2015/10/relationships/revisionInfo" Target="revisionInfo.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notesMaster" Target="notesMasters/notesMaster1.xml"/><Relationship Id="rId9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 powell" userId="b3a0bde39952f9ea" providerId="LiveId" clId="{1C27764C-062C-41FA-AF03-3A621E30F2D0}"/>
    <pc:docChg chg="undo redo custSel addSld delSld modSld sldOrd">
      <pc:chgData name="sam powell" userId="b3a0bde39952f9ea" providerId="LiveId" clId="{1C27764C-062C-41FA-AF03-3A621E30F2D0}" dt="2026-09-23T14:05:40.473" v="13992" actId="478"/>
      <pc:docMkLst>
        <pc:docMk/>
      </pc:docMkLst>
      <pc:sldChg chg="addSp delSp modSp mod modNotesTx">
        <pc:chgData name="sam powell" userId="b3a0bde39952f9ea" providerId="LiveId" clId="{1C27764C-062C-41FA-AF03-3A621E30F2D0}" dt="2026-09-22T20:01:50.346" v="13619" actId="546"/>
        <pc:sldMkLst>
          <pc:docMk/>
          <pc:sldMk cId="152973530" sldId="256"/>
        </pc:sldMkLst>
        <pc:spChg chg="mod">
          <ac:chgData name="sam powell" userId="b3a0bde39952f9ea" providerId="LiveId" clId="{1C27764C-062C-41FA-AF03-3A621E30F2D0}" dt="2026-09-18T19:45:20.247" v="2407" actId="20577"/>
          <ac:spMkLst>
            <pc:docMk/>
            <pc:sldMk cId="152973530" sldId="256"/>
            <ac:spMk id="2" creationId="{D2649D36-93B8-40AB-1908-4ECCADC36767}"/>
          </ac:spMkLst>
        </pc:spChg>
        <pc:spChg chg="mod">
          <ac:chgData name="sam powell" userId="b3a0bde39952f9ea" providerId="LiveId" clId="{1C27764C-062C-41FA-AF03-3A621E30F2D0}" dt="2026-09-20T12:20:13.902" v="10567" actId="255"/>
          <ac:spMkLst>
            <pc:docMk/>
            <pc:sldMk cId="152973530" sldId="256"/>
            <ac:spMk id="3" creationId="{A71E2CB3-9D36-1EAF-D827-F8277408D51C}"/>
          </ac:spMkLst>
        </pc:spChg>
        <pc:graphicFrameChg chg="add del mod">
          <ac:chgData name="sam powell" userId="b3a0bde39952f9ea" providerId="LiveId" clId="{1C27764C-062C-41FA-AF03-3A621E30F2D0}" dt="2026-09-22T20:01:50.346" v="13619" actId="546"/>
          <ac:graphicFrameMkLst>
            <pc:docMk/>
            <pc:sldMk cId="152973530" sldId="256"/>
            <ac:graphicFrameMk id="4" creationId="{F0142345-9451-CF97-C2D7-DEDEFD2E7FA7}"/>
          </ac:graphicFrameMkLst>
        </pc:graphicFrameChg>
      </pc:sldChg>
      <pc:sldChg chg="modSp mod modNotesTx">
        <pc:chgData name="sam powell" userId="b3a0bde39952f9ea" providerId="LiveId" clId="{1C27764C-062C-41FA-AF03-3A621E30F2D0}" dt="2026-09-21T08:33:35.758" v="12496" actId="20577"/>
        <pc:sldMkLst>
          <pc:docMk/>
          <pc:sldMk cId="4000918858" sldId="257"/>
        </pc:sldMkLst>
        <pc:spChg chg="mod">
          <ac:chgData name="sam powell" userId="b3a0bde39952f9ea" providerId="LiveId" clId="{1C27764C-062C-41FA-AF03-3A621E30F2D0}" dt="2026-09-20T17:01:28.780" v="11580" actId="255"/>
          <ac:spMkLst>
            <pc:docMk/>
            <pc:sldMk cId="4000918858" sldId="257"/>
            <ac:spMk id="2" creationId="{52E4A8F2-C634-804D-991F-0A2B3FE1AF40}"/>
          </ac:spMkLst>
        </pc:spChg>
      </pc:sldChg>
      <pc:sldChg chg="modSp modNotesTx">
        <pc:chgData name="sam powell" userId="b3a0bde39952f9ea" providerId="LiveId" clId="{1C27764C-062C-41FA-AF03-3A621E30F2D0}" dt="2026-09-20T17:01:37.997" v="11581" actId="255"/>
        <pc:sldMkLst>
          <pc:docMk/>
          <pc:sldMk cId="1700687770" sldId="258"/>
        </pc:sldMkLst>
        <pc:spChg chg="mod">
          <ac:chgData name="sam powell" userId="b3a0bde39952f9ea" providerId="LiveId" clId="{1C27764C-062C-41FA-AF03-3A621E30F2D0}" dt="2026-09-20T17:01:37.997" v="11581" actId="255"/>
          <ac:spMkLst>
            <pc:docMk/>
            <pc:sldMk cId="1700687770" sldId="258"/>
            <ac:spMk id="2" creationId="{9C90EB21-2A8E-618E-5DDF-9E6D1EE8673E}"/>
          </ac:spMkLst>
        </pc:spChg>
      </pc:sldChg>
      <pc:sldChg chg="addSp delSp modSp mod delAnim modNotesTx">
        <pc:chgData name="sam powell" userId="b3a0bde39952f9ea" providerId="LiveId" clId="{1C27764C-062C-41FA-AF03-3A621E30F2D0}" dt="2026-09-23T13:59:05.918" v="13938"/>
        <pc:sldMkLst>
          <pc:docMk/>
          <pc:sldMk cId="3940221715" sldId="260"/>
        </pc:sldMkLst>
        <pc:spChg chg="mod">
          <ac:chgData name="sam powell" userId="b3a0bde39952f9ea" providerId="LiveId" clId="{1C27764C-062C-41FA-AF03-3A621E30F2D0}" dt="2026-09-20T17:02:26.729" v="11586" actId="14100"/>
          <ac:spMkLst>
            <pc:docMk/>
            <pc:sldMk cId="3940221715" sldId="260"/>
            <ac:spMk id="2" creationId="{9D45B231-8BB7-1AF3-E78F-C910944F8152}"/>
          </ac:spMkLst>
        </pc:spChg>
        <pc:spChg chg="add mod">
          <ac:chgData name="sam powell" userId="b3a0bde39952f9ea" providerId="LiveId" clId="{1C27764C-062C-41FA-AF03-3A621E30F2D0}" dt="2026-09-23T13:59:05.918" v="13938"/>
          <ac:spMkLst>
            <pc:docMk/>
            <pc:sldMk cId="3940221715" sldId="260"/>
            <ac:spMk id="5" creationId="{006E6E6C-2DD7-A0A8-2716-3818FA1EF9C7}"/>
          </ac:spMkLst>
        </pc:spChg>
        <pc:picChg chg="del">
          <ac:chgData name="sam powell" userId="b3a0bde39952f9ea" providerId="LiveId" clId="{1C27764C-062C-41FA-AF03-3A621E30F2D0}" dt="2026-09-23T13:58:14.469" v="13914" actId="478"/>
          <ac:picMkLst>
            <pc:docMk/>
            <pc:sldMk cId="3940221715" sldId="260"/>
            <ac:picMk id="4" creationId="{04C966D0-02D0-E378-6598-E10DD4834934}"/>
          </ac:picMkLst>
        </pc:picChg>
      </pc:sldChg>
      <pc:sldChg chg="modSp mod ord">
        <pc:chgData name="sam powell" userId="b3a0bde39952f9ea" providerId="LiveId" clId="{1C27764C-062C-41FA-AF03-3A621E30F2D0}" dt="2026-09-20T16:34:58.853" v="11423" actId="14100"/>
        <pc:sldMkLst>
          <pc:docMk/>
          <pc:sldMk cId="3533942392" sldId="261"/>
        </pc:sldMkLst>
        <pc:spChg chg="mod">
          <ac:chgData name="sam powell" userId="b3a0bde39952f9ea" providerId="LiveId" clId="{1C27764C-062C-41FA-AF03-3A621E30F2D0}" dt="2026-09-20T16:34:58.853" v="11423" actId="14100"/>
          <ac:spMkLst>
            <pc:docMk/>
            <pc:sldMk cId="3533942392" sldId="261"/>
            <ac:spMk id="5123" creationId="{00000000-0000-0000-0000-000000000000}"/>
          </ac:spMkLst>
        </pc:spChg>
      </pc:sldChg>
      <pc:sldChg chg="ord">
        <pc:chgData name="sam powell" userId="b3a0bde39952f9ea" providerId="LiveId" clId="{1C27764C-062C-41FA-AF03-3A621E30F2D0}" dt="2026-09-21T08:36:59.752" v="12536"/>
        <pc:sldMkLst>
          <pc:docMk/>
          <pc:sldMk cId="3603946969" sldId="266"/>
        </pc:sldMkLst>
      </pc:sldChg>
      <pc:sldChg chg="modSp mod">
        <pc:chgData name="sam powell" userId="b3a0bde39952f9ea" providerId="LiveId" clId="{1C27764C-062C-41FA-AF03-3A621E30F2D0}" dt="2026-09-20T17:03:54.838" v="11610" actId="255"/>
        <pc:sldMkLst>
          <pc:docMk/>
          <pc:sldMk cId="1587283096" sldId="267"/>
        </pc:sldMkLst>
        <pc:spChg chg="mod">
          <ac:chgData name="sam powell" userId="b3a0bde39952f9ea" providerId="LiveId" clId="{1C27764C-062C-41FA-AF03-3A621E30F2D0}" dt="2026-09-20T17:03:54.838" v="11610" actId="255"/>
          <ac:spMkLst>
            <pc:docMk/>
            <pc:sldMk cId="1587283096" sldId="267"/>
            <ac:spMk id="2" creationId="{9E5B7854-315D-E5B4-C271-6B16DC666FAB}"/>
          </ac:spMkLst>
        </pc:spChg>
        <pc:spChg chg="mod">
          <ac:chgData name="sam powell" userId="b3a0bde39952f9ea" providerId="LiveId" clId="{1C27764C-062C-41FA-AF03-3A621E30F2D0}" dt="2026-09-20T17:03:47.356" v="11609" actId="20577"/>
          <ac:spMkLst>
            <pc:docMk/>
            <pc:sldMk cId="1587283096" sldId="267"/>
            <ac:spMk id="3" creationId="{9B995666-E03F-28DC-45C6-5B7DF4461AD6}"/>
          </ac:spMkLst>
        </pc:spChg>
        <pc:graphicFrameChg chg="modGraphic">
          <ac:chgData name="sam powell" userId="b3a0bde39952f9ea" providerId="LiveId" clId="{1C27764C-062C-41FA-AF03-3A621E30F2D0}" dt="2026-09-11T10:48:43.375" v="2182" actId="20577"/>
          <ac:graphicFrameMkLst>
            <pc:docMk/>
            <pc:sldMk cId="1587283096" sldId="267"/>
            <ac:graphicFrameMk id="5" creationId="{91FE8577-8261-C273-D586-6D46383A7218}"/>
          </ac:graphicFrameMkLst>
        </pc:graphicFrameChg>
      </pc:sldChg>
      <pc:sldChg chg="modSp mod ord modNotesTx">
        <pc:chgData name="sam powell" userId="b3a0bde39952f9ea" providerId="LiveId" clId="{1C27764C-062C-41FA-AF03-3A621E30F2D0}" dt="2026-09-21T08:36:29.423" v="12534" actId="20577"/>
        <pc:sldMkLst>
          <pc:docMk/>
          <pc:sldMk cId="4229241072" sldId="269"/>
        </pc:sldMkLst>
        <pc:spChg chg="mod">
          <ac:chgData name="sam powell" userId="b3a0bde39952f9ea" providerId="LiveId" clId="{1C27764C-062C-41FA-AF03-3A621E30F2D0}" dt="2026-09-20T17:02:41.044" v="11587" actId="255"/>
          <ac:spMkLst>
            <pc:docMk/>
            <pc:sldMk cId="4229241072" sldId="269"/>
            <ac:spMk id="2" creationId="{078E5F9A-0AFB-FB17-F6E0-67929D05B3A2}"/>
          </ac:spMkLst>
        </pc:spChg>
        <pc:spChg chg="mod">
          <ac:chgData name="sam powell" userId="b3a0bde39952f9ea" providerId="LiveId" clId="{1C27764C-062C-41FA-AF03-3A621E30F2D0}" dt="2026-09-21T08:36:25.963" v="12533" actId="5793"/>
          <ac:spMkLst>
            <pc:docMk/>
            <pc:sldMk cId="4229241072" sldId="269"/>
            <ac:spMk id="3" creationId="{BAE6DBBD-2857-C3A2-973F-1D97C4E7BB0E}"/>
          </ac:spMkLst>
        </pc:spChg>
        <pc:spChg chg="mod">
          <ac:chgData name="sam powell" userId="b3a0bde39952f9ea" providerId="LiveId" clId="{1C27764C-062C-41FA-AF03-3A621E30F2D0}" dt="2026-09-21T08:36:29.423" v="12534" actId="20577"/>
          <ac:spMkLst>
            <pc:docMk/>
            <pc:sldMk cId="4229241072" sldId="269"/>
            <ac:spMk id="6" creationId="{DD4ABDAD-5B18-4825-5471-A898D2035B45}"/>
          </ac:spMkLst>
        </pc:spChg>
      </pc:sldChg>
      <pc:sldChg chg="addSp delSp modSp mod delAnim modNotesTx">
        <pc:chgData name="sam powell" userId="b3a0bde39952f9ea" providerId="LiveId" clId="{1C27764C-062C-41FA-AF03-3A621E30F2D0}" dt="2026-09-23T13:59:50.401" v="13964"/>
        <pc:sldMkLst>
          <pc:docMk/>
          <pc:sldMk cId="2970046579" sldId="270"/>
        </pc:sldMkLst>
        <pc:spChg chg="add mod">
          <ac:chgData name="sam powell" userId="b3a0bde39952f9ea" providerId="LiveId" clId="{1C27764C-062C-41FA-AF03-3A621E30F2D0}" dt="2026-09-23T13:59:50.401" v="13964"/>
          <ac:spMkLst>
            <pc:docMk/>
            <pc:sldMk cId="2970046579" sldId="270"/>
            <ac:spMk id="3" creationId="{D2DB2CD0-0BF3-4041-2877-DEF607642AFF}"/>
          </ac:spMkLst>
        </pc:spChg>
        <pc:picChg chg="del">
          <ac:chgData name="sam powell" userId="b3a0bde39952f9ea" providerId="LiveId" clId="{1C27764C-062C-41FA-AF03-3A621E30F2D0}" dt="2026-09-23T13:59:12.311" v="13939" actId="478"/>
          <ac:picMkLst>
            <pc:docMk/>
            <pc:sldMk cId="2970046579" sldId="270"/>
            <ac:picMk id="2" creationId="{1D9F0BB7-AB36-7CDC-4F9E-3982D051C690}"/>
          </ac:picMkLst>
        </pc:picChg>
      </pc:sldChg>
      <pc:sldChg chg="modSp mod ord">
        <pc:chgData name="sam powell" userId="b3a0bde39952f9ea" providerId="LiveId" clId="{1C27764C-062C-41FA-AF03-3A621E30F2D0}" dt="2026-09-21T08:42:43.715" v="12753"/>
        <pc:sldMkLst>
          <pc:docMk/>
          <pc:sldMk cId="788461457" sldId="273"/>
        </pc:sldMkLst>
        <pc:spChg chg="mod">
          <ac:chgData name="sam powell" userId="b3a0bde39952f9ea" providerId="LiveId" clId="{1C27764C-062C-41FA-AF03-3A621E30F2D0}" dt="2026-09-21T08:40:54.447" v="12673" actId="20577"/>
          <ac:spMkLst>
            <pc:docMk/>
            <pc:sldMk cId="788461457" sldId="273"/>
            <ac:spMk id="2" creationId="{3388E781-053D-9039-519C-24B2380645A1}"/>
          </ac:spMkLst>
        </pc:spChg>
      </pc:sldChg>
      <pc:sldChg chg="delSp modSp mod ord modNotesTx">
        <pc:chgData name="sam powell" userId="b3a0bde39952f9ea" providerId="LiveId" clId="{1C27764C-062C-41FA-AF03-3A621E30F2D0}" dt="2026-09-23T14:05:23.285" v="13988" actId="478"/>
        <pc:sldMkLst>
          <pc:docMk/>
          <pc:sldMk cId="656718944" sldId="274"/>
        </pc:sldMkLst>
        <pc:spChg chg="mod">
          <ac:chgData name="sam powell" userId="b3a0bde39952f9ea" providerId="LiveId" clId="{1C27764C-062C-41FA-AF03-3A621E30F2D0}" dt="2026-09-20T17:05:02.557" v="11617" actId="1076"/>
          <ac:spMkLst>
            <pc:docMk/>
            <pc:sldMk cId="656718944" sldId="274"/>
            <ac:spMk id="2" creationId="{B61798F9-E549-3AB1-3DC4-C15B0C9636F7}"/>
          </ac:spMkLst>
        </pc:spChg>
        <pc:spChg chg="mod">
          <ac:chgData name="sam powell" userId="b3a0bde39952f9ea" providerId="LiveId" clId="{1C27764C-062C-41FA-AF03-3A621E30F2D0}" dt="2026-09-20T17:05:36.409" v="11626" actId="14100"/>
          <ac:spMkLst>
            <pc:docMk/>
            <pc:sldMk cId="656718944" sldId="274"/>
            <ac:spMk id="3" creationId="{C46E59F2-D48B-A6C7-D8EF-2BFE2F41E799}"/>
          </ac:spMkLst>
        </pc:spChg>
        <pc:picChg chg="del">
          <ac:chgData name="sam powell" userId="b3a0bde39952f9ea" providerId="LiveId" clId="{1C27764C-062C-41FA-AF03-3A621E30F2D0}" dt="2026-09-23T14:05:23.285" v="13988" actId="478"/>
          <ac:picMkLst>
            <pc:docMk/>
            <pc:sldMk cId="656718944" sldId="274"/>
            <ac:picMk id="1026" creationId="{41BE3540-CDC6-2C78-1D63-D67E61F5768D}"/>
          </ac:picMkLst>
        </pc:picChg>
      </pc:sldChg>
      <pc:sldChg chg="addSp delSp modSp mod ord modClrScheme chgLayout modNotesTx">
        <pc:chgData name="sam powell" userId="b3a0bde39952f9ea" providerId="LiveId" clId="{1C27764C-062C-41FA-AF03-3A621E30F2D0}" dt="2026-09-20T17:24:43.556" v="11775"/>
        <pc:sldMkLst>
          <pc:docMk/>
          <pc:sldMk cId="1635773724" sldId="275"/>
        </pc:sldMkLst>
        <pc:spChg chg="mod ord">
          <ac:chgData name="sam powell" userId="b3a0bde39952f9ea" providerId="LiveId" clId="{1C27764C-062C-41FA-AF03-3A621E30F2D0}" dt="2026-09-18T19:49:39.621" v="2487" actId="700"/>
          <ac:spMkLst>
            <pc:docMk/>
            <pc:sldMk cId="1635773724" sldId="275"/>
            <ac:spMk id="2" creationId="{14C43BA2-FF52-7A6A-220B-1251FBC4451B}"/>
          </ac:spMkLst>
        </pc:spChg>
        <pc:spChg chg="add mod ord">
          <ac:chgData name="sam powell" userId="b3a0bde39952f9ea" providerId="LiveId" clId="{1C27764C-062C-41FA-AF03-3A621E30F2D0}" dt="2026-09-18T19:52:45.262" v="2624" actId="20577"/>
          <ac:spMkLst>
            <pc:docMk/>
            <pc:sldMk cId="1635773724" sldId="275"/>
            <ac:spMk id="6" creationId="{F163EED0-6106-1ECF-D730-4996F9193662}"/>
          </ac:spMkLst>
        </pc:spChg>
        <pc:spChg chg="add mod">
          <ac:chgData name="sam powell" userId="b3a0bde39952f9ea" providerId="LiveId" clId="{1C27764C-062C-41FA-AF03-3A621E30F2D0}" dt="2026-09-18T19:52:58.868" v="2650" actId="20577"/>
          <ac:spMkLst>
            <pc:docMk/>
            <pc:sldMk cId="1635773724" sldId="275"/>
            <ac:spMk id="8" creationId="{F343EF75-43A7-F8D8-4D51-596B717BA054}"/>
          </ac:spMkLst>
        </pc:spChg>
      </pc:sldChg>
      <pc:sldChg chg="modSp mod ord">
        <pc:chgData name="sam powell" userId="b3a0bde39952f9ea" providerId="LiveId" clId="{1C27764C-062C-41FA-AF03-3A621E30F2D0}" dt="2026-09-20T17:12:45.283" v="11689" actId="1076"/>
        <pc:sldMkLst>
          <pc:docMk/>
          <pc:sldMk cId="1825074212" sldId="276"/>
        </pc:sldMkLst>
        <pc:spChg chg="mod">
          <ac:chgData name="sam powell" userId="b3a0bde39952f9ea" providerId="LiveId" clId="{1C27764C-062C-41FA-AF03-3A621E30F2D0}" dt="2026-09-20T17:12:45.283" v="11689" actId="1076"/>
          <ac:spMkLst>
            <pc:docMk/>
            <pc:sldMk cId="1825074212" sldId="276"/>
            <ac:spMk id="2" creationId="{3EF06DB3-ED19-247E-1B6F-5B67A902B430}"/>
          </ac:spMkLst>
        </pc:spChg>
      </pc:sldChg>
      <pc:sldChg chg="modSp mod ord modAnim modNotesTx">
        <pc:chgData name="sam powell" userId="b3a0bde39952f9ea" providerId="LiveId" clId="{1C27764C-062C-41FA-AF03-3A621E30F2D0}" dt="2026-09-22T20:11:25.171" v="13716" actId="108"/>
        <pc:sldMkLst>
          <pc:docMk/>
          <pc:sldMk cId="1364713661" sldId="278"/>
        </pc:sldMkLst>
        <pc:spChg chg="mod">
          <ac:chgData name="sam powell" userId="b3a0bde39952f9ea" providerId="LiveId" clId="{1C27764C-062C-41FA-AF03-3A621E30F2D0}" dt="2026-09-22T20:11:12.295" v="13715" actId="1076"/>
          <ac:spMkLst>
            <pc:docMk/>
            <pc:sldMk cId="1364713661" sldId="278"/>
            <ac:spMk id="5" creationId="{16FC2567-D187-E118-06D9-BB671D34596B}"/>
          </ac:spMkLst>
        </pc:spChg>
        <pc:spChg chg="mod">
          <ac:chgData name="sam powell" userId="b3a0bde39952f9ea" providerId="LiveId" clId="{1C27764C-062C-41FA-AF03-3A621E30F2D0}" dt="2026-09-22T20:11:25.171" v="13716" actId="108"/>
          <ac:spMkLst>
            <pc:docMk/>
            <pc:sldMk cId="1364713661" sldId="278"/>
            <ac:spMk id="6" creationId="{54BD7BCB-0CB4-60E9-1D11-F6663315B64F}"/>
          </ac:spMkLst>
        </pc:spChg>
        <pc:picChg chg="mod">
          <ac:chgData name="sam powell" userId="b3a0bde39952f9ea" providerId="LiveId" clId="{1C27764C-062C-41FA-AF03-3A621E30F2D0}" dt="2026-09-11T10:26:36.202" v="1855" actId="1076"/>
          <ac:picMkLst>
            <pc:docMk/>
            <pc:sldMk cId="1364713661" sldId="278"/>
            <ac:picMk id="2" creationId="{6E46503B-BC0C-E2A0-FBAD-7F2D9EE3675F}"/>
          </ac:picMkLst>
        </pc:picChg>
      </pc:sldChg>
      <pc:sldChg chg="delSp modSp mod ord modNotesTx">
        <pc:chgData name="sam powell" userId="b3a0bde39952f9ea" providerId="LiveId" clId="{1C27764C-062C-41FA-AF03-3A621E30F2D0}" dt="2026-09-23T14:05:36.490" v="13991" actId="478"/>
        <pc:sldMkLst>
          <pc:docMk/>
          <pc:sldMk cId="569924952" sldId="280"/>
        </pc:sldMkLst>
        <pc:spChg chg="mod">
          <ac:chgData name="sam powell" userId="b3a0bde39952f9ea" providerId="LiveId" clId="{1C27764C-062C-41FA-AF03-3A621E30F2D0}" dt="2026-09-21T10:10:27.179" v="13156" actId="20577"/>
          <ac:spMkLst>
            <pc:docMk/>
            <pc:sldMk cId="569924952" sldId="280"/>
            <ac:spMk id="2" creationId="{92EF8D7B-BCBF-F73B-C403-E60A3D6901DF}"/>
          </ac:spMkLst>
        </pc:spChg>
        <pc:spChg chg="mod">
          <ac:chgData name="sam powell" userId="b3a0bde39952f9ea" providerId="LiveId" clId="{1C27764C-062C-41FA-AF03-3A621E30F2D0}" dt="2026-09-21T08:58:26.772" v="13094" actId="20577"/>
          <ac:spMkLst>
            <pc:docMk/>
            <pc:sldMk cId="569924952" sldId="280"/>
            <ac:spMk id="3" creationId="{AE9DE54D-644B-C063-FDD7-BC29792B00D6}"/>
          </ac:spMkLst>
        </pc:spChg>
        <pc:spChg chg="del">
          <ac:chgData name="sam powell" userId="b3a0bde39952f9ea" providerId="LiveId" clId="{1C27764C-062C-41FA-AF03-3A621E30F2D0}" dt="2026-09-23T14:05:36.490" v="13991" actId="478"/>
          <ac:spMkLst>
            <pc:docMk/>
            <pc:sldMk cId="569924952" sldId="280"/>
            <ac:spMk id="6" creationId="{8263BCAB-5778-2F70-4F5C-E83C0BEEA814}"/>
          </ac:spMkLst>
        </pc:spChg>
        <pc:picChg chg="del">
          <ac:chgData name="sam powell" userId="b3a0bde39952f9ea" providerId="LiveId" clId="{1C27764C-062C-41FA-AF03-3A621E30F2D0}" dt="2026-09-23T14:05:36.490" v="13991" actId="478"/>
          <ac:picMkLst>
            <pc:docMk/>
            <pc:sldMk cId="569924952" sldId="280"/>
            <ac:picMk id="5" creationId="{B71B9A40-BCE1-A7D5-2002-A864DA0AF418}"/>
          </ac:picMkLst>
        </pc:picChg>
      </pc:sldChg>
      <pc:sldChg chg="modSp mod ord">
        <pc:chgData name="sam powell" userId="b3a0bde39952f9ea" providerId="LiveId" clId="{1C27764C-062C-41FA-AF03-3A621E30F2D0}" dt="2026-09-20T17:03:29.586" v="11597" actId="14100"/>
        <pc:sldMkLst>
          <pc:docMk/>
          <pc:sldMk cId="2255511025" sldId="281"/>
        </pc:sldMkLst>
        <pc:spChg chg="mod">
          <ac:chgData name="sam powell" userId="b3a0bde39952f9ea" providerId="LiveId" clId="{1C27764C-062C-41FA-AF03-3A621E30F2D0}" dt="2026-09-20T17:03:29.586" v="11597" actId="14100"/>
          <ac:spMkLst>
            <pc:docMk/>
            <pc:sldMk cId="2255511025" sldId="281"/>
            <ac:spMk id="2" creationId="{F5433556-DBFE-A538-EE38-17213EDA5C23}"/>
          </ac:spMkLst>
        </pc:spChg>
      </pc:sldChg>
      <pc:sldChg chg="modSp del mod ord">
        <pc:chgData name="sam powell" userId="b3a0bde39952f9ea" providerId="LiveId" clId="{1C27764C-062C-41FA-AF03-3A621E30F2D0}" dt="2026-09-23T14:03:21.544" v="13975" actId="47"/>
        <pc:sldMkLst>
          <pc:docMk/>
          <pc:sldMk cId="2178281059" sldId="282"/>
        </pc:sldMkLst>
      </pc:sldChg>
      <pc:sldChg chg="modSp mod">
        <pc:chgData name="sam powell" userId="b3a0bde39952f9ea" providerId="LiveId" clId="{1C27764C-062C-41FA-AF03-3A621E30F2D0}" dt="2026-09-20T17:18:10.258" v="11733" actId="1076"/>
        <pc:sldMkLst>
          <pc:docMk/>
          <pc:sldMk cId="1393439631" sldId="284"/>
        </pc:sldMkLst>
        <pc:spChg chg="mod">
          <ac:chgData name="sam powell" userId="b3a0bde39952f9ea" providerId="LiveId" clId="{1C27764C-062C-41FA-AF03-3A621E30F2D0}" dt="2026-09-20T17:18:03.413" v="11732" actId="255"/>
          <ac:spMkLst>
            <pc:docMk/>
            <pc:sldMk cId="1393439631" sldId="284"/>
            <ac:spMk id="2" creationId="{BB890D14-AE19-EB9C-4AAE-400E930A27B4}"/>
          </ac:spMkLst>
        </pc:spChg>
        <pc:spChg chg="mod">
          <ac:chgData name="sam powell" userId="b3a0bde39952f9ea" providerId="LiveId" clId="{1C27764C-062C-41FA-AF03-3A621E30F2D0}" dt="2026-09-20T17:18:10.258" v="11733" actId="1076"/>
          <ac:spMkLst>
            <pc:docMk/>
            <pc:sldMk cId="1393439631" sldId="284"/>
            <ac:spMk id="3" creationId="{44E5746D-628D-AE68-FFB1-7366D9816749}"/>
          </ac:spMkLst>
        </pc:spChg>
      </pc:sldChg>
      <pc:sldChg chg="modSp mod ord">
        <pc:chgData name="sam powell" userId="b3a0bde39952f9ea" providerId="LiveId" clId="{1C27764C-062C-41FA-AF03-3A621E30F2D0}" dt="2026-09-21T08:42:58.233" v="12755"/>
        <pc:sldMkLst>
          <pc:docMk/>
          <pc:sldMk cId="1296652955" sldId="285"/>
        </pc:sldMkLst>
        <pc:spChg chg="mod">
          <ac:chgData name="sam powell" userId="b3a0bde39952f9ea" providerId="LiveId" clId="{1C27764C-062C-41FA-AF03-3A621E30F2D0}" dt="2026-09-20T17:11:14.391" v="11677" actId="1076"/>
          <ac:spMkLst>
            <pc:docMk/>
            <pc:sldMk cId="1296652955" sldId="285"/>
            <ac:spMk id="2" creationId="{D223E5CC-5936-6D6B-7F5F-64AB1196DC6A}"/>
          </ac:spMkLst>
        </pc:spChg>
      </pc:sldChg>
      <pc:sldChg chg="modSp mod ord">
        <pc:chgData name="sam powell" userId="b3a0bde39952f9ea" providerId="LiveId" clId="{1C27764C-062C-41FA-AF03-3A621E30F2D0}" dt="2026-09-20T17:12:29.431" v="11687" actId="1076"/>
        <pc:sldMkLst>
          <pc:docMk/>
          <pc:sldMk cId="3711628905" sldId="286"/>
        </pc:sldMkLst>
        <pc:spChg chg="mod">
          <ac:chgData name="sam powell" userId="b3a0bde39952f9ea" providerId="LiveId" clId="{1C27764C-062C-41FA-AF03-3A621E30F2D0}" dt="2026-09-20T17:12:29.431" v="11687" actId="1076"/>
          <ac:spMkLst>
            <pc:docMk/>
            <pc:sldMk cId="3711628905" sldId="286"/>
            <ac:spMk id="5" creationId="{E16D7B87-F51A-0EF1-4DC4-39FFB5842EAA}"/>
          </ac:spMkLst>
        </pc:spChg>
        <pc:graphicFrameChg chg="modGraphic">
          <ac:chgData name="sam powell" userId="b3a0bde39952f9ea" providerId="LiveId" clId="{1C27764C-062C-41FA-AF03-3A621E30F2D0}" dt="2026-09-02T20:06:05.871" v="727" actId="20577"/>
          <ac:graphicFrameMkLst>
            <pc:docMk/>
            <pc:sldMk cId="3711628905" sldId="286"/>
            <ac:graphicFrameMk id="19" creationId="{3EA5E37E-69D7-C3EE-0B0D-7E737011A00B}"/>
          </ac:graphicFrameMkLst>
        </pc:graphicFrameChg>
      </pc:sldChg>
      <pc:sldChg chg="modSp mod ord">
        <pc:chgData name="sam powell" userId="b3a0bde39952f9ea" providerId="LiveId" clId="{1C27764C-062C-41FA-AF03-3A621E30F2D0}" dt="2026-09-21T08:59:28.155" v="13147" actId="1076"/>
        <pc:sldMkLst>
          <pc:docMk/>
          <pc:sldMk cId="1546896566" sldId="289"/>
        </pc:sldMkLst>
        <pc:spChg chg="mod">
          <ac:chgData name="sam powell" userId="b3a0bde39952f9ea" providerId="LiveId" clId="{1C27764C-062C-41FA-AF03-3A621E30F2D0}" dt="2026-09-21T08:59:28.155" v="13147" actId="1076"/>
          <ac:spMkLst>
            <pc:docMk/>
            <pc:sldMk cId="1546896566" sldId="289"/>
            <ac:spMk id="2" creationId="{89E4D096-2446-45A6-A17B-008038E4D321}"/>
          </ac:spMkLst>
        </pc:spChg>
        <pc:graphicFrameChg chg="mod modGraphic">
          <ac:chgData name="sam powell" userId="b3a0bde39952f9ea" providerId="LiveId" clId="{1C27764C-062C-41FA-AF03-3A621E30F2D0}" dt="2026-09-18T19:53:30.948" v="2661" actId="20577"/>
          <ac:graphicFrameMkLst>
            <pc:docMk/>
            <pc:sldMk cId="1546896566" sldId="289"/>
            <ac:graphicFrameMk id="5" creationId="{BD7BD3A7-5AB7-E51B-CEAF-CED9BE1C3D87}"/>
          </ac:graphicFrameMkLst>
        </pc:graphicFrameChg>
      </pc:sldChg>
      <pc:sldChg chg="modSp mod ord modNotesTx">
        <pc:chgData name="sam powell" userId="b3a0bde39952f9ea" providerId="LiveId" clId="{1C27764C-062C-41FA-AF03-3A621E30F2D0}" dt="2026-09-20T16:45:39.169" v="11478" actId="1076"/>
        <pc:sldMkLst>
          <pc:docMk/>
          <pc:sldMk cId="798105169" sldId="290"/>
        </pc:sldMkLst>
        <pc:picChg chg="mod modCrop">
          <ac:chgData name="sam powell" userId="b3a0bde39952f9ea" providerId="LiveId" clId="{1C27764C-062C-41FA-AF03-3A621E30F2D0}" dt="2026-09-20T16:45:39.169" v="11478" actId="1076"/>
          <ac:picMkLst>
            <pc:docMk/>
            <pc:sldMk cId="798105169" sldId="290"/>
            <ac:picMk id="3" creationId="{3D34AFC3-B3F6-06B2-BD78-074510BFCE5A}"/>
          </ac:picMkLst>
        </pc:picChg>
      </pc:sldChg>
      <pc:sldChg chg="modSp mod">
        <pc:chgData name="sam powell" userId="b3a0bde39952f9ea" providerId="LiveId" clId="{1C27764C-062C-41FA-AF03-3A621E30F2D0}" dt="2026-09-20T17:04:14.688" v="11611" actId="20577"/>
        <pc:sldMkLst>
          <pc:docMk/>
          <pc:sldMk cId="637849828" sldId="291"/>
        </pc:sldMkLst>
        <pc:spChg chg="mod">
          <ac:chgData name="sam powell" userId="b3a0bde39952f9ea" providerId="LiveId" clId="{1C27764C-062C-41FA-AF03-3A621E30F2D0}" dt="2026-09-20T17:04:14.688" v="11611" actId="20577"/>
          <ac:spMkLst>
            <pc:docMk/>
            <pc:sldMk cId="637849828" sldId="291"/>
            <ac:spMk id="2" creationId="{A07D6493-F1C9-0CEE-3411-7C36030F528A}"/>
          </ac:spMkLst>
        </pc:spChg>
      </pc:sldChg>
      <pc:sldChg chg="modSp mod modNotesTx">
        <pc:chgData name="sam powell" userId="b3a0bde39952f9ea" providerId="LiveId" clId="{1C27764C-062C-41FA-AF03-3A621E30F2D0}" dt="2026-09-20T17:23:39.659" v="11772" actId="27636"/>
        <pc:sldMkLst>
          <pc:docMk/>
          <pc:sldMk cId="3927912112" sldId="292"/>
        </pc:sldMkLst>
        <pc:spChg chg="mod">
          <ac:chgData name="sam powell" userId="b3a0bde39952f9ea" providerId="LiveId" clId="{1C27764C-062C-41FA-AF03-3A621E30F2D0}" dt="2026-09-20T17:23:39.659" v="11772" actId="27636"/>
          <ac:spMkLst>
            <pc:docMk/>
            <pc:sldMk cId="3927912112" sldId="292"/>
            <ac:spMk id="2" creationId="{84581FE6-4819-14A4-C159-BE755F4149A7}"/>
          </ac:spMkLst>
        </pc:spChg>
        <pc:graphicFrameChg chg="modGraphic">
          <ac:chgData name="sam powell" userId="b3a0bde39952f9ea" providerId="LiveId" clId="{1C27764C-062C-41FA-AF03-3A621E30F2D0}" dt="2026-09-11T10:55:15.865" v="2248" actId="20577"/>
          <ac:graphicFrameMkLst>
            <pc:docMk/>
            <pc:sldMk cId="3927912112" sldId="292"/>
            <ac:graphicFrameMk id="31" creationId="{F2B9D68E-C2D8-1FBD-F9C7-BFCDD2AA06D7}"/>
          </ac:graphicFrameMkLst>
        </pc:graphicFrameChg>
      </pc:sldChg>
      <pc:sldChg chg="modSp mod ord">
        <pc:chgData name="sam powell" userId="b3a0bde39952f9ea" providerId="LiveId" clId="{1C27764C-062C-41FA-AF03-3A621E30F2D0}" dt="2026-09-23T13:53:33.441" v="13885"/>
        <pc:sldMkLst>
          <pc:docMk/>
          <pc:sldMk cId="854159083" sldId="293"/>
        </pc:sldMkLst>
        <pc:spChg chg="mod">
          <ac:chgData name="sam powell" userId="b3a0bde39952f9ea" providerId="LiveId" clId="{1C27764C-062C-41FA-AF03-3A621E30F2D0}" dt="2026-09-20T17:13:40.264" v="11695" actId="1076"/>
          <ac:spMkLst>
            <pc:docMk/>
            <pc:sldMk cId="854159083" sldId="293"/>
            <ac:spMk id="5" creationId="{16FC2567-D187-E118-06D9-BB671D34596B}"/>
          </ac:spMkLst>
        </pc:spChg>
        <pc:spChg chg="mod">
          <ac:chgData name="sam powell" userId="b3a0bde39952f9ea" providerId="LiveId" clId="{1C27764C-062C-41FA-AF03-3A621E30F2D0}" dt="2026-09-20T17:13:55.554" v="11697" actId="255"/>
          <ac:spMkLst>
            <pc:docMk/>
            <pc:sldMk cId="854159083" sldId="293"/>
            <ac:spMk id="6" creationId="{8EED8984-C934-CE9C-AEFD-B88FB0A5B54D}"/>
          </ac:spMkLst>
        </pc:spChg>
      </pc:sldChg>
      <pc:sldChg chg="modSp mod ord">
        <pc:chgData name="sam powell" userId="b3a0bde39952f9ea" providerId="LiveId" clId="{1C27764C-062C-41FA-AF03-3A621E30F2D0}" dt="2026-09-11T11:20:01.025" v="2310" actId="14100"/>
        <pc:sldMkLst>
          <pc:docMk/>
          <pc:sldMk cId="3499595818" sldId="294"/>
        </pc:sldMkLst>
        <pc:picChg chg="mod modCrop">
          <ac:chgData name="sam powell" userId="b3a0bde39952f9ea" providerId="LiveId" clId="{1C27764C-062C-41FA-AF03-3A621E30F2D0}" dt="2026-09-11T11:20:01.025" v="2310" actId="14100"/>
          <ac:picMkLst>
            <pc:docMk/>
            <pc:sldMk cId="3499595818" sldId="294"/>
            <ac:picMk id="4" creationId="{B4038619-72D0-1720-1725-96EF3B1E9BEE}"/>
          </ac:picMkLst>
        </pc:picChg>
      </pc:sldChg>
      <pc:sldChg chg="modSp mod ord">
        <pc:chgData name="sam powell" userId="b3a0bde39952f9ea" providerId="LiveId" clId="{1C27764C-062C-41FA-AF03-3A621E30F2D0}" dt="2026-09-11T11:20:26.962" v="2313" actId="14100"/>
        <pc:sldMkLst>
          <pc:docMk/>
          <pc:sldMk cId="2238495805" sldId="295"/>
        </pc:sldMkLst>
        <pc:picChg chg="mod modCrop">
          <ac:chgData name="sam powell" userId="b3a0bde39952f9ea" providerId="LiveId" clId="{1C27764C-062C-41FA-AF03-3A621E30F2D0}" dt="2026-09-11T11:20:26.962" v="2313" actId="14100"/>
          <ac:picMkLst>
            <pc:docMk/>
            <pc:sldMk cId="2238495805" sldId="295"/>
            <ac:picMk id="3" creationId="{1DCFD7F9-102E-1E47-FF87-BFF35A4A4C78}"/>
          </ac:picMkLst>
        </pc:picChg>
      </pc:sldChg>
      <pc:sldChg chg="modSp mod ord">
        <pc:chgData name="sam powell" userId="b3a0bde39952f9ea" providerId="LiveId" clId="{1C27764C-062C-41FA-AF03-3A621E30F2D0}" dt="2026-09-21T09:00:08.482" v="13154" actId="14100"/>
        <pc:sldMkLst>
          <pc:docMk/>
          <pc:sldMk cId="2533853129" sldId="296"/>
        </pc:sldMkLst>
        <pc:spChg chg="mod">
          <ac:chgData name="sam powell" userId="b3a0bde39952f9ea" providerId="LiveId" clId="{1C27764C-062C-41FA-AF03-3A621E30F2D0}" dt="2026-09-20T17:12:14.369" v="11685" actId="255"/>
          <ac:spMkLst>
            <pc:docMk/>
            <pc:sldMk cId="2533853129" sldId="296"/>
            <ac:spMk id="2" creationId="{9737D99A-2C72-EAAE-6A38-CD3FB8E4A0B2}"/>
          </ac:spMkLst>
        </pc:spChg>
        <pc:picChg chg="mod modCrop">
          <ac:chgData name="sam powell" userId="b3a0bde39952f9ea" providerId="LiveId" clId="{1C27764C-062C-41FA-AF03-3A621E30F2D0}" dt="2026-09-21T09:00:08.482" v="13154" actId="14100"/>
          <ac:picMkLst>
            <pc:docMk/>
            <pc:sldMk cId="2533853129" sldId="296"/>
            <ac:picMk id="5" creationId="{9CA6459A-6CAD-1440-BB49-E7DAD63A2D5B}"/>
          </ac:picMkLst>
        </pc:picChg>
      </pc:sldChg>
      <pc:sldChg chg="modSp mod modNotesTx">
        <pc:chgData name="sam powell" userId="b3a0bde39952f9ea" providerId="LiveId" clId="{1C27764C-062C-41FA-AF03-3A621E30F2D0}" dt="2026-09-20T16:08:05.527" v="10747" actId="20577"/>
        <pc:sldMkLst>
          <pc:docMk/>
          <pc:sldMk cId="3209318713" sldId="298"/>
        </pc:sldMkLst>
        <pc:spChg chg="mod">
          <ac:chgData name="sam powell" userId="b3a0bde39952f9ea" providerId="LiveId" clId="{1C27764C-062C-41FA-AF03-3A621E30F2D0}" dt="2026-09-20T16:08:00.086" v="10743" actId="21"/>
          <ac:spMkLst>
            <pc:docMk/>
            <pc:sldMk cId="3209318713" sldId="298"/>
            <ac:spMk id="3" creationId="{0B3CC4B7-9FFB-F470-3616-F45DC6BA35F8}"/>
          </ac:spMkLst>
        </pc:spChg>
        <pc:spChg chg="mod">
          <ac:chgData name="sam powell" userId="b3a0bde39952f9ea" providerId="LiveId" clId="{1C27764C-062C-41FA-AF03-3A621E30F2D0}" dt="2026-09-20T16:08:05.527" v="10747" actId="20577"/>
          <ac:spMkLst>
            <pc:docMk/>
            <pc:sldMk cId="3209318713" sldId="298"/>
            <ac:spMk id="4" creationId="{F3CB2744-34BB-A53B-B73D-44683FAC0352}"/>
          </ac:spMkLst>
        </pc:spChg>
      </pc:sldChg>
      <pc:sldChg chg="modSp mod ord modNotesTx">
        <pc:chgData name="sam powell" userId="b3a0bde39952f9ea" providerId="LiveId" clId="{1C27764C-062C-41FA-AF03-3A621E30F2D0}" dt="2026-09-21T08:28:08.237" v="12259" actId="20577"/>
        <pc:sldMkLst>
          <pc:docMk/>
          <pc:sldMk cId="842569490" sldId="299"/>
        </pc:sldMkLst>
        <pc:spChg chg="mod">
          <ac:chgData name="sam powell" userId="b3a0bde39952f9ea" providerId="LiveId" clId="{1C27764C-062C-41FA-AF03-3A621E30F2D0}" dt="2026-09-21T08:28:08.237" v="12259" actId="20577"/>
          <ac:spMkLst>
            <pc:docMk/>
            <pc:sldMk cId="842569490" sldId="299"/>
            <ac:spMk id="3" creationId="{5E8606CD-AEE3-5FE6-C67F-DDC8ADC646F9}"/>
          </ac:spMkLst>
        </pc:spChg>
      </pc:sldChg>
      <pc:sldChg chg="del ord">
        <pc:chgData name="sam powell" userId="b3a0bde39952f9ea" providerId="LiveId" clId="{1C27764C-062C-41FA-AF03-3A621E30F2D0}" dt="2026-09-23T14:02:39.498" v="13972" actId="47"/>
        <pc:sldMkLst>
          <pc:docMk/>
          <pc:sldMk cId="3935604304" sldId="302"/>
        </pc:sldMkLst>
      </pc:sldChg>
      <pc:sldChg chg="del ord">
        <pc:chgData name="sam powell" userId="b3a0bde39952f9ea" providerId="LiveId" clId="{1C27764C-062C-41FA-AF03-3A621E30F2D0}" dt="2026-09-23T13:57:55.379" v="13912" actId="47"/>
        <pc:sldMkLst>
          <pc:docMk/>
          <pc:sldMk cId="4155112854" sldId="304"/>
        </pc:sldMkLst>
      </pc:sldChg>
      <pc:sldChg chg="addSp delSp modSp mod ord">
        <pc:chgData name="sam powell" userId="b3a0bde39952f9ea" providerId="LiveId" clId="{1C27764C-062C-41FA-AF03-3A621E30F2D0}" dt="2026-09-23T14:05:32.637" v="13990" actId="478"/>
        <pc:sldMkLst>
          <pc:docMk/>
          <pc:sldMk cId="272458952" sldId="305"/>
        </pc:sldMkLst>
        <pc:spChg chg="mod">
          <ac:chgData name="sam powell" userId="b3a0bde39952f9ea" providerId="LiveId" clId="{1C27764C-062C-41FA-AF03-3A621E30F2D0}" dt="2026-09-21T08:40:02.112" v="12644" actId="20577"/>
          <ac:spMkLst>
            <pc:docMk/>
            <pc:sldMk cId="272458952" sldId="305"/>
            <ac:spMk id="2" creationId="{787237B5-0C37-0CCA-8D34-CAFCC522FFE1}"/>
          </ac:spMkLst>
        </pc:spChg>
        <pc:spChg chg="add mod">
          <ac:chgData name="sam powell" userId="b3a0bde39952f9ea" providerId="LiveId" clId="{1C27764C-062C-41FA-AF03-3A621E30F2D0}" dt="2026-09-23T14:05:32.637" v="13990" actId="478"/>
          <ac:spMkLst>
            <pc:docMk/>
            <pc:sldMk cId="272458952" sldId="305"/>
            <ac:spMk id="4" creationId="{328F58A6-EF6F-8233-8D5B-88C95399CB61}"/>
          </ac:spMkLst>
        </pc:spChg>
        <pc:picChg chg="del">
          <ac:chgData name="sam powell" userId="b3a0bde39952f9ea" providerId="LiveId" clId="{1C27764C-062C-41FA-AF03-3A621E30F2D0}" dt="2026-09-23T14:05:32.637" v="13990" actId="478"/>
          <ac:picMkLst>
            <pc:docMk/>
            <pc:sldMk cId="272458952" sldId="305"/>
            <ac:picMk id="5" creationId="{CAC06BEF-DF71-E0AD-A06F-DB89B153FE3A}"/>
          </ac:picMkLst>
        </pc:picChg>
      </pc:sldChg>
      <pc:sldChg chg="delSp mod ord">
        <pc:chgData name="sam powell" userId="b3a0bde39952f9ea" providerId="LiveId" clId="{1C27764C-062C-41FA-AF03-3A621E30F2D0}" dt="2026-09-23T14:05:27.983" v="13989" actId="478"/>
        <pc:sldMkLst>
          <pc:docMk/>
          <pc:sldMk cId="4288240447" sldId="306"/>
        </pc:sldMkLst>
        <pc:picChg chg="del">
          <ac:chgData name="sam powell" userId="b3a0bde39952f9ea" providerId="LiveId" clId="{1C27764C-062C-41FA-AF03-3A621E30F2D0}" dt="2026-09-23T14:05:27.983" v="13989" actId="478"/>
          <ac:picMkLst>
            <pc:docMk/>
            <pc:sldMk cId="4288240447" sldId="306"/>
            <ac:picMk id="12" creationId="{32858542-AFB4-8042-802F-C9E60A9F7A77}"/>
          </ac:picMkLst>
        </pc:picChg>
      </pc:sldChg>
      <pc:sldChg chg="modSp mod ord">
        <pc:chgData name="sam powell" userId="b3a0bde39952f9ea" providerId="LiveId" clId="{1C27764C-062C-41FA-AF03-3A621E30F2D0}" dt="2026-09-21T08:40:30.468" v="12672" actId="20577"/>
        <pc:sldMkLst>
          <pc:docMk/>
          <pc:sldMk cId="2104715329" sldId="307"/>
        </pc:sldMkLst>
        <pc:spChg chg="mod">
          <ac:chgData name="sam powell" userId="b3a0bde39952f9ea" providerId="LiveId" clId="{1C27764C-062C-41FA-AF03-3A621E30F2D0}" dt="2026-09-21T08:40:30.468" v="12672" actId="20577"/>
          <ac:spMkLst>
            <pc:docMk/>
            <pc:sldMk cId="2104715329" sldId="307"/>
            <ac:spMk id="2" creationId="{1761D8E5-F2FF-5FF1-C7E9-95BA3C9B3CA1}"/>
          </ac:spMkLst>
        </pc:spChg>
        <pc:spChg chg="mod">
          <ac:chgData name="sam powell" userId="b3a0bde39952f9ea" providerId="LiveId" clId="{1C27764C-062C-41FA-AF03-3A621E30F2D0}" dt="2026-09-20T17:10:24.072" v="11671" actId="20577"/>
          <ac:spMkLst>
            <pc:docMk/>
            <pc:sldMk cId="2104715329" sldId="307"/>
            <ac:spMk id="6" creationId="{C458F293-0D03-9D97-3A80-F43A1636A53C}"/>
          </ac:spMkLst>
        </pc:spChg>
      </pc:sldChg>
      <pc:sldChg chg="modSp del mod">
        <pc:chgData name="sam powell" userId="b3a0bde39952f9ea" providerId="LiveId" clId="{1C27764C-062C-41FA-AF03-3A621E30F2D0}" dt="2026-09-23T14:00:14.863" v="13968" actId="47"/>
        <pc:sldMkLst>
          <pc:docMk/>
          <pc:sldMk cId="1135732388" sldId="309"/>
        </pc:sldMkLst>
      </pc:sldChg>
      <pc:sldChg chg="modSp mod ord">
        <pc:chgData name="sam powell" userId="b3a0bde39952f9ea" providerId="LiveId" clId="{1C27764C-062C-41FA-AF03-3A621E30F2D0}" dt="2026-09-23T13:55:13.114" v="13897"/>
        <pc:sldMkLst>
          <pc:docMk/>
          <pc:sldMk cId="1438260475" sldId="312"/>
        </pc:sldMkLst>
        <pc:spChg chg="mod">
          <ac:chgData name="sam powell" userId="b3a0bde39952f9ea" providerId="LiveId" clId="{1C27764C-062C-41FA-AF03-3A621E30F2D0}" dt="2026-09-20T17:14:46.249" v="11702" actId="1076"/>
          <ac:spMkLst>
            <pc:docMk/>
            <pc:sldMk cId="1438260475" sldId="312"/>
            <ac:spMk id="5" creationId="{16FC2567-D187-E118-06D9-BB671D34596B}"/>
          </ac:spMkLst>
        </pc:spChg>
        <pc:spChg chg="mod">
          <ac:chgData name="sam powell" userId="b3a0bde39952f9ea" providerId="LiveId" clId="{1C27764C-062C-41FA-AF03-3A621E30F2D0}" dt="2026-09-20T17:14:51.103" v="11703" actId="1076"/>
          <ac:spMkLst>
            <pc:docMk/>
            <pc:sldMk cId="1438260475" sldId="312"/>
            <ac:spMk id="7" creationId="{CF72B51F-1CDD-01F3-8394-65C9E77630C6}"/>
          </ac:spMkLst>
        </pc:spChg>
      </pc:sldChg>
      <pc:sldChg chg="modSp mod ord">
        <pc:chgData name="sam powell" userId="b3a0bde39952f9ea" providerId="LiveId" clId="{1C27764C-062C-41FA-AF03-3A621E30F2D0}" dt="2026-09-20T16:51:46.785" v="11508" actId="1076"/>
        <pc:sldMkLst>
          <pc:docMk/>
          <pc:sldMk cId="3559917951" sldId="331"/>
        </pc:sldMkLst>
        <pc:spChg chg="mod">
          <ac:chgData name="sam powell" userId="b3a0bde39952f9ea" providerId="LiveId" clId="{1C27764C-062C-41FA-AF03-3A621E30F2D0}" dt="2026-09-20T16:30:45.796" v="11391" actId="1076"/>
          <ac:spMkLst>
            <pc:docMk/>
            <pc:sldMk cId="3559917951" sldId="331"/>
            <ac:spMk id="3" creationId="{A2375BE1-F296-E8B9-0698-CA54CA846026}"/>
          </ac:spMkLst>
        </pc:spChg>
        <pc:spChg chg="mod">
          <ac:chgData name="sam powell" userId="b3a0bde39952f9ea" providerId="LiveId" clId="{1C27764C-062C-41FA-AF03-3A621E30F2D0}" dt="2026-09-20T16:51:46.785" v="11508" actId="1076"/>
          <ac:spMkLst>
            <pc:docMk/>
            <pc:sldMk cId="3559917951" sldId="331"/>
            <ac:spMk id="5" creationId="{16FC2567-D187-E118-06D9-BB671D34596B}"/>
          </ac:spMkLst>
        </pc:spChg>
        <pc:spChg chg="mod">
          <ac:chgData name="sam powell" userId="b3a0bde39952f9ea" providerId="LiveId" clId="{1C27764C-062C-41FA-AF03-3A621E30F2D0}" dt="2026-09-20T16:31:11.067" v="11394" actId="1076"/>
          <ac:spMkLst>
            <pc:docMk/>
            <pc:sldMk cId="3559917951" sldId="331"/>
            <ac:spMk id="6" creationId="{1037D173-A98F-6D95-E733-E34C4AD6001B}"/>
          </ac:spMkLst>
        </pc:spChg>
        <pc:spChg chg="mod">
          <ac:chgData name="sam powell" userId="b3a0bde39952f9ea" providerId="LiveId" clId="{1C27764C-062C-41FA-AF03-3A621E30F2D0}" dt="2026-09-20T16:31:17.797" v="11395" actId="255"/>
          <ac:spMkLst>
            <pc:docMk/>
            <pc:sldMk cId="3559917951" sldId="331"/>
            <ac:spMk id="7" creationId="{D86E2A48-6513-5EFA-D74D-AAC323F86588}"/>
          </ac:spMkLst>
        </pc:spChg>
        <pc:spChg chg="mod">
          <ac:chgData name="sam powell" userId="b3a0bde39952f9ea" providerId="LiveId" clId="{1C27764C-062C-41FA-AF03-3A621E30F2D0}" dt="2026-09-20T16:31:25" v="11396" actId="255"/>
          <ac:spMkLst>
            <pc:docMk/>
            <pc:sldMk cId="3559917951" sldId="331"/>
            <ac:spMk id="8" creationId="{1CDD8744-C80F-FB05-9CB1-3EAC0C27E712}"/>
          </ac:spMkLst>
        </pc:spChg>
        <pc:cxnChg chg="mod">
          <ac:chgData name="sam powell" userId="b3a0bde39952f9ea" providerId="LiveId" clId="{1C27764C-062C-41FA-AF03-3A621E30F2D0}" dt="2026-09-20T16:30:59.101" v="11393" actId="1076"/>
          <ac:cxnSpMkLst>
            <pc:docMk/>
            <pc:sldMk cId="3559917951" sldId="331"/>
            <ac:cxnSpMk id="15" creationId="{2853028E-75F0-60E1-7DD7-EADF55866011}"/>
          </ac:cxnSpMkLst>
        </pc:cxnChg>
      </pc:sldChg>
      <pc:sldChg chg="modSp mod ord modNotesTx">
        <pc:chgData name="sam powell" userId="b3a0bde39952f9ea" providerId="LiveId" clId="{1C27764C-062C-41FA-AF03-3A621E30F2D0}" dt="2026-09-22T20:08:09.292" v="13698" actId="113"/>
        <pc:sldMkLst>
          <pc:docMk/>
          <pc:sldMk cId="384665126" sldId="339"/>
        </pc:sldMkLst>
        <pc:spChg chg="mod">
          <ac:chgData name="sam powell" userId="b3a0bde39952f9ea" providerId="LiveId" clId="{1C27764C-062C-41FA-AF03-3A621E30F2D0}" dt="2026-09-22T20:07:34.200" v="13693" actId="14100"/>
          <ac:spMkLst>
            <pc:docMk/>
            <pc:sldMk cId="384665126" sldId="339"/>
            <ac:spMk id="2" creationId="{377B14C2-921B-3F64-4821-00C0504E2EBA}"/>
          </ac:spMkLst>
        </pc:spChg>
        <pc:spChg chg="mod">
          <ac:chgData name="sam powell" userId="b3a0bde39952f9ea" providerId="LiveId" clId="{1C27764C-062C-41FA-AF03-3A621E30F2D0}" dt="2026-09-22T20:07:18.184" v="13691" actId="1076"/>
          <ac:spMkLst>
            <pc:docMk/>
            <pc:sldMk cId="384665126" sldId="339"/>
            <ac:spMk id="5" creationId="{16FC2567-D187-E118-06D9-BB671D34596B}"/>
          </ac:spMkLst>
        </pc:spChg>
        <pc:spChg chg="mod">
          <ac:chgData name="sam powell" userId="b3a0bde39952f9ea" providerId="LiveId" clId="{1C27764C-062C-41FA-AF03-3A621E30F2D0}" dt="2026-09-20T12:22:18.887" v="10594" actId="255"/>
          <ac:spMkLst>
            <pc:docMk/>
            <pc:sldMk cId="384665126" sldId="339"/>
            <ac:spMk id="6" creationId="{83B7F4B2-377B-77AA-43D9-5C087DB7F9B7}"/>
          </ac:spMkLst>
        </pc:spChg>
        <pc:spChg chg="mod">
          <ac:chgData name="sam powell" userId="b3a0bde39952f9ea" providerId="LiveId" clId="{1C27764C-062C-41FA-AF03-3A621E30F2D0}" dt="2026-09-20T12:22:24.187" v="10595" actId="255"/>
          <ac:spMkLst>
            <pc:docMk/>
            <pc:sldMk cId="384665126" sldId="339"/>
            <ac:spMk id="7" creationId="{039871CE-673A-A71A-E59C-DD7EA6262460}"/>
          </ac:spMkLst>
        </pc:spChg>
        <pc:spChg chg="mod">
          <ac:chgData name="sam powell" userId="b3a0bde39952f9ea" providerId="LiveId" clId="{1C27764C-062C-41FA-AF03-3A621E30F2D0}" dt="2026-09-20T12:22:30.104" v="10596" actId="255"/>
          <ac:spMkLst>
            <pc:docMk/>
            <pc:sldMk cId="384665126" sldId="339"/>
            <ac:spMk id="8" creationId="{3B4A7B23-AEB8-4D9B-5CED-9C9D755C3FF6}"/>
          </ac:spMkLst>
        </pc:spChg>
        <pc:spChg chg="mod">
          <ac:chgData name="sam powell" userId="b3a0bde39952f9ea" providerId="LiveId" clId="{1C27764C-062C-41FA-AF03-3A621E30F2D0}" dt="2026-09-22T20:08:09.292" v="13698" actId="113"/>
          <ac:spMkLst>
            <pc:docMk/>
            <pc:sldMk cId="384665126" sldId="339"/>
            <ac:spMk id="9" creationId="{9F46EC1A-76E0-5EF2-2B9C-04619BD9DC21}"/>
          </ac:spMkLst>
        </pc:spChg>
      </pc:sldChg>
      <pc:sldChg chg="modSp mod ord">
        <pc:chgData name="sam powell" userId="b3a0bde39952f9ea" providerId="LiveId" clId="{1C27764C-062C-41FA-AF03-3A621E30F2D0}" dt="2026-09-20T16:51:51.461" v="11509" actId="1076"/>
        <pc:sldMkLst>
          <pc:docMk/>
          <pc:sldMk cId="1978442525" sldId="393"/>
        </pc:sldMkLst>
        <pc:spChg chg="mod">
          <ac:chgData name="sam powell" userId="b3a0bde39952f9ea" providerId="LiveId" clId="{1C27764C-062C-41FA-AF03-3A621E30F2D0}" dt="2026-09-20T16:31:49.539" v="11399" actId="255"/>
          <ac:spMkLst>
            <pc:docMk/>
            <pc:sldMk cId="1978442525" sldId="393"/>
            <ac:spMk id="3" creationId="{B25BA07E-973A-EE91-E875-665E07768D27}"/>
          </ac:spMkLst>
        </pc:spChg>
        <pc:spChg chg="mod">
          <ac:chgData name="sam powell" userId="b3a0bde39952f9ea" providerId="LiveId" clId="{1C27764C-062C-41FA-AF03-3A621E30F2D0}" dt="2026-09-20T16:51:51.461" v="11509" actId="1076"/>
          <ac:spMkLst>
            <pc:docMk/>
            <pc:sldMk cId="1978442525" sldId="393"/>
            <ac:spMk id="5" creationId="{16FC2567-D187-E118-06D9-BB671D34596B}"/>
          </ac:spMkLst>
        </pc:spChg>
        <pc:spChg chg="mod">
          <ac:chgData name="sam powell" userId="b3a0bde39952f9ea" providerId="LiveId" clId="{1C27764C-062C-41FA-AF03-3A621E30F2D0}" dt="2026-09-20T16:31:55.727" v="11400" actId="255"/>
          <ac:spMkLst>
            <pc:docMk/>
            <pc:sldMk cId="1978442525" sldId="393"/>
            <ac:spMk id="6" creationId="{0971B80F-014B-01B0-FA59-DEE7515A889F}"/>
          </ac:spMkLst>
        </pc:spChg>
      </pc:sldChg>
      <pc:sldChg chg="modSp mod ord modAnim">
        <pc:chgData name="sam powell" userId="b3a0bde39952f9ea" providerId="LiveId" clId="{1C27764C-062C-41FA-AF03-3A621E30F2D0}" dt="2026-09-20T16:51:58.021" v="11510" actId="1076"/>
        <pc:sldMkLst>
          <pc:docMk/>
          <pc:sldMk cId="2997615967" sldId="394"/>
        </pc:sldMkLst>
        <pc:spChg chg="mod">
          <ac:chgData name="sam powell" userId="b3a0bde39952f9ea" providerId="LiveId" clId="{1C27764C-062C-41FA-AF03-3A621E30F2D0}" dt="2026-09-20T16:32:18.931" v="11402" actId="255"/>
          <ac:spMkLst>
            <pc:docMk/>
            <pc:sldMk cId="2997615967" sldId="394"/>
            <ac:spMk id="3" creationId="{3DCB8021-80CF-3094-7D98-350D93489DBB}"/>
          </ac:spMkLst>
        </pc:spChg>
        <pc:spChg chg="mod">
          <ac:chgData name="sam powell" userId="b3a0bde39952f9ea" providerId="LiveId" clId="{1C27764C-062C-41FA-AF03-3A621E30F2D0}" dt="2026-09-20T16:51:58.021" v="11510" actId="1076"/>
          <ac:spMkLst>
            <pc:docMk/>
            <pc:sldMk cId="2997615967" sldId="394"/>
            <ac:spMk id="5" creationId="{16FC2567-D187-E118-06D9-BB671D34596B}"/>
          </ac:spMkLst>
        </pc:spChg>
        <pc:spChg chg="mod">
          <ac:chgData name="sam powell" userId="b3a0bde39952f9ea" providerId="LiveId" clId="{1C27764C-062C-41FA-AF03-3A621E30F2D0}" dt="2026-09-20T16:32:41.267" v="11406" actId="120"/>
          <ac:spMkLst>
            <pc:docMk/>
            <pc:sldMk cId="2997615967" sldId="394"/>
            <ac:spMk id="7" creationId="{3C91C88A-7169-E30F-FBB1-F735B63FD221}"/>
          </ac:spMkLst>
        </pc:spChg>
        <pc:spChg chg="mod">
          <ac:chgData name="sam powell" userId="b3a0bde39952f9ea" providerId="LiveId" clId="{1C27764C-062C-41FA-AF03-3A621E30F2D0}" dt="2026-09-20T16:32:31.133" v="11404" actId="255"/>
          <ac:spMkLst>
            <pc:docMk/>
            <pc:sldMk cId="2997615967" sldId="394"/>
            <ac:spMk id="8" creationId="{5A079EE5-825D-8ACC-DD52-B4D78F2B39DA}"/>
          </ac:spMkLst>
        </pc:spChg>
      </pc:sldChg>
      <pc:sldChg chg="addSp delSp modSp mod ord setBg modClrScheme delDesignElem chgLayout modNotesTx">
        <pc:chgData name="sam powell" userId="b3a0bde39952f9ea" providerId="LiveId" clId="{1C27764C-062C-41FA-AF03-3A621E30F2D0}" dt="2026-09-23T14:04:48.023" v="13981" actId="478"/>
        <pc:sldMkLst>
          <pc:docMk/>
          <pc:sldMk cId="3161776179" sldId="396"/>
        </pc:sldMkLst>
        <pc:spChg chg="mod">
          <ac:chgData name="sam powell" userId="b3a0bde39952f9ea" providerId="LiveId" clId="{1C27764C-062C-41FA-AF03-3A621E30F2D0}" dt="2026-09-22T20:14:39.165" v="13729" actId="108"/>
          <ac:spMkLst>
            <pc:docMk/>
            <pc:sldMk cId="3161776179" sldId="396"/>
            <ac:spMk id="2" creationId="{FA47CF9B-E6B6-A76C-DFC9-1AA0098688BC}"/>
          </ac:spMkLst>
        </pc:spChg>
        <pc:spChg chg="mod">
          <ac:chgData name="sam powell" userId="b3a0bde39952f9ea" providerId="LiveId" clId="{1C27764C-062C-41FA-AF03-3A621E30F2D0}" dt="2026-09-20T16:53:04.434" v="11513" actId="14100"/>
          <ac:spMkLst>
            <pc:docMk/>
            <pc:sldMk cId="3161776179" sldId="396"/>
            <ac:spMk id="5" creationId="{16FC2567-D187-E118-06D9-BB671D34596B}"/>
          </ac:spMkLst>
        </pc:spChg>
        <pc:spChg chg="add del">
          <ac:chgData name="sam powell" userId="b3a0bde39952f9ea" providerId="LiveId" clId="{1C27764C-062C-41FA-AF03-3A621E30F2D0}" dt="2026-09-20T16:52:57.300" v="11512" actId="700"/>
          <ac:spMkLst>
            <pc:docMk/>
            <pc:sldMk cId="3161776179" sldId="396"/>
            <ac:spMk id="11" creationId="{021A4066-B261-49FE-952E-A0FE3EE75CD2}"/>
          </ac:spMkLst>
        </pc:spChg>
        <pc:spChg chg="add del">
          <ac:chgData name="sam powell" userId="b3a0bde39952f9ea" providerId="LiveId" clId="{1C27764C-062C-41FA-AF03-3A621E30F2D0}" dt="2026-09-20T16:52:57.300" v="11512" actId="700"/>
          <ac:spMkLst>
            <pc:docMk/>
            <pc:sldMk cId="3161776179" sldId="396"/>
            <ac:spMk id="15" creationId="{81958111-BC13-4D45-AB27-0C2C83F9BA64}"/>
          </ac:spMkLst>
        </pc:spChg>
        <pc:grpChg chg="add del">
          <ac:chgData name="sam powell" userId="b3a0bde39952f9ea" providerId="LiveId" clId="{1C27764C-062C-41FA-AF03-3A621E30F2D0}" dt="2026-09-20T16:52:57.300" v="11512" actId="700"/>
          <ac:grpSpMkLst>
            <pc:docMk/>
            <pc:sldMk cId="3161776179" sldId="396"/>
            <ac:grpSpMk id="17" creationId="{82188758-E18A-4CE5-9D03-F4BF5D887C3F}"/>
          </ac:grpSpMkLst>
        </pc:grpChg>
        <pc:picChg chg="add del mod">
          <ac:chgData name="sam powell" userId="b3a0bde39952f9ea" providerId="LiveId" clId="{1C27764C-062C-41FA-AF03-3A621E30F2D0}" dt="2026-09-23T14:04:48.023" v="13981" actId="478"/>
          <ac:picMkLst>
            <pc:docMk/>
            <pc:sldMk cId="3161776179" sldId="396"/>
            <ac:picMk id="6" creationId="{03F15798-39B0-62A6-7CC5-A2BC6D96A9C7}"/>
          </ac:picMkLst>
        </pc:picChg>
        <pc:picChg chg="add del">
          <ac:chgData name="sam powell" userId="b3a0bde39952f9ea" providerId="LiveId" clId="{1C27764C-062C-41FA-AF03-3A621E30F2D0}" dt="2026-09-20T16:52:57.300" v="11512" actId="700"/>
          <ac:picMkLst>
            <pc:docMk/>
            <pc:sldMk cId="3161776179" sldId="396"/>
            <ac:picMk id="21" creationId="{D42F4933-2ECF-4EE5-BCE4-F19E3CA609FE}"/>
          </ac:picMkLst>
        </pc:picChg>
        <pc:cxnChg chg="add del">
          <ac:chgData name="sam powell" userId="b3a0bde39952f9ea" providerId="LiveId" clId="{1C27764C-062C-41FA-AF03-3A621E30F2D0}" dt="2026-09-20T16:52:57.300" v="11512" actId="700"/>
          <ac:cxnSpMkLst>
            <pc:docMk/>
            <pc:sldMk cId="3161776179" sldId="396"/>
            <ac:cxnSpMk id="13" creationId="{381B4579-E2EA-4BD7-94FF-0A0BEE135C6B}"/>
          </ac:cxnSpMkLst>
        </pc:cxnChg>
        <pc:cxnChg chg="add del">
          <ac:chgData name="sam powell" userId="b3a0bde39952f9ea" providerId="LiveId" clId="{1C27764C-062C-41FA-AF03-3A621E30F2D0}" dt="2026-09-20T16:52:57.300" v="11512" actId="700"/>
          <ac:cxnSpMkLst>
            <pc:docMk/>
            <pc:sldMk cId="3161776179" sldId="396"/>
            <ac:cxnSpMk id="23" creationId="{C6FAC23C-014D-4AC5-AD1B-36F7D0E7EF32}"/>
          </ac:cxnSpMkLst>
        </pc:cxnChg>
      </pc:sldChg>
      <pc:sldChg chg="modSp mod ord modNotesTx">
        <pc:chgData name="sam powell" userId="b3a0bde39952f9ea" providerId="LiveId" clId="{1C27764C-062C-41FA-AF03-3A621E30F2D0}" dt="2026-09-22T20:06:52.499" v="13689" actId="1076"/>
        <pc:sldMkLst>
          <pc:docMk/>
          <pc:sldMk cId="1988771953" sldId="397"/>
        </pc:sldMkLst>
        <pc:spChg chg="mod">
          <ac:chgData name="sam powell" userId="b3a0bde39952f9ea" providerId="LiveId" clId="{1C27764C-062C-41FA-AF03-3A621E30F2D0}" dt="2026-09-20T16:55:44.450" v="11531" actId="1076"/>
          <ac:spMkLst>
            <pc:docMk/>
            <pc:sldMk cId="1988771953" sldId="397"/>
            <ac:spMk id="2" creationId="{BF2C69C7-97B4-A308-8894-4F8A7D469053}"/>
          </ac:spMkLst>
        </pc:spChg>
        <pc:spChg chg="mod">
          <ac:chgData name="sam powell" userId="b3a0bde39952f9ea" providerId="LiveId" clId="{1C27764C-062C-41FA-AF03-3A621E30F2D0}" dt="2026-09-22T20:06:52.499" v="13689" actId="1076"/>
          <ac:spMkLst>
            <pc:docMk/>
            <pc:sldMk cId="1988771953" sldId="397"/>
            <ac:spMk id="5" creationId="{16FC2567-D187-E118-06D9-BB671D34596B}"/>
          </ac:spMkLst>
        </pc:spChg>
        <pc:picChg chg="mod">
          <ac:chgData name="sam powell" userId="b3a0bde39952f9ea" providerId="LiveId" clId="{1C27764C-062C-41FA-AF03-3A621E30F2D0}" dt="2026-09-20T16:55:52.940" v="11534" actId="14100"/>
          <ac:picMkLst>
            <pc:docMk/>
            <pc:sldMk cId="1988771953" sldId="397"/>
            <ac:picMk id="3" creationId="{513D1C51-3199-9739-342A-E909BE43329A}"/>
          </ac:picMkLst>
        </pc:picChg>
      </pc:sldChg>
      <pc:sldChg chg="modSp mod ord">
        <pc:chgData name="sam powell" userId="b3a0bde39952f9ea" providerId="LiveId" clId="{1C27764C-062C-41FA-AF03-3A621E30F2D0}" dt="2026-09-22T20:16:24.412" v="13742" actId="113"/>
        <pc:sldMkLst>
          <pc:docMk/>
          <pc:sldMk cId="370931427" sldId="398"/>
        </pc:sldMkLst>
        <pc:spChg chg="mod">
          <ac:chgData name="sam powell" userId="b3a0bde39952f9ea" providerId="LiveId" clId="{1C27764C-062C-41FA-AF03-3A621E30F2D0}" dt="2026-09-20T16:57:29.167" v="11548" actId="108"/>
          <ac:spMkLst>
            <pc:docMk/>
            <pc:sldMk cId="370931427" sldId="398"/>
            <ac:spMk id="2" creationId="{8F840DCB-AAE1-DA58-5A2C-EC0FD173810E}"/>
          </ac:spMkLst>
        </pc:spChg>
        <pc:spChg chg="mod">
          <ac:chgData name="sam powell" userId="b3a0bde39952f9ea" providerId="LiveId" clId="{1C27764C-062C-41FA-AF03-3A621E30F2D0}" dt="2026-09-22T20:16:24.412" v="13742" actId="113"/>
          <ac:spMkLst>
            <pc:docMk/>
            <pc:sldMk cId="370931427" sldId="398"/>
            <ac:spMk id="5" creationId="{16FC2567-D187-E118-06D9-BB671D34596B}"/>
          </ac:spMkLst>
        </pc:spChg>
      </pc:sldChg>
      <pc:sldChg chg="modSp del mod ord">
        <pc:chgData name="sam powell" userId="b3a0bde39952f9ea" providerId="LiveId" clId="{1C27764C-062C-41FA-AF03-3A621E30F2D0}" dt="2026-09-23T14:02:22.242" v="13971" actId="47"/>
        <pc:sldMkLst>
          <pc:docMk/>
          <pc:sldMk cId="4282439938" sldId="399"/>
        </pc:sldMkLst>
        <pc:spChg chg="mod">
          <ac:chgData name="sam powell" userId="b3a0bde39952f9ea" providerId="LiveId" clId="{1C27764C-062C-41FA-AF03-3A621E30F2D0}" dt="2026-09-22T20:15:29.084" v="13734" actId="108"/>
          <ac:spMkLst>
            <pc:docMk/>
            <pc:sldMk cId="4282439938" sldId="399"/>
            <ac:spMk id="2" creationId="{95D55D38-7CE8-75DA-7AE1-B727B717BD31}"/>
          </ac:spMkLst>
        </pc:spChg>
        <pc:spChg chg="mod">
          <ac:chgData name="sam powell" userId="b3a0bde39952f9ea" providerId="LiveId" clId="{1C27764C-062C-41FA-AF03-3A621E30F2D0}" dt="2026-09-22T20:15:54.313" v="13738" actId="1076"/>
          <ac:spMkLst>
            <pc:docMk/>
            <pc:sldMk cId="4282439938" sldId="399"/>
            <ac:spMk id="5" creationId="{16FC2567-D187-E118-06D9-BB671D34596B}"/>
          </ac:spMkLst>
        </pc:spChg>
      </pc:sldChg>
      <pc:sldChg chg="modSp mod ord modNotesTx">
        <pc:chgData name="sam powell" userId="b3a0bde39952f9ea" providerId="LiveId" clId="{1C27764C-062C-41FA-AF03-3A621E30F2D0}" dt="2026-09-22T20:10:40.854" v="13710" actId="108"/>
        <pc:sldMkLst>
          <pc:docMk/>
          <pc:sldMk cId="3414923081" sldId="400"/>
        </pc:sldMkLst>
        <pc:spChg chg="mod">
          <ac:chgData name="sam powell" userId="b3a0bde39952f9ea" providerId="LiveId" clId="{1C27764C-062C-41FA-AF03-3A621E30F2D0}" dt="2026-09-22T20:10:21.667" v="13708" actId="5793"/>
          <ac:spMkLst>
            <pc:docMk/>
            <pc:sldMk cId="3414923081" sldId="400"/>
            <ac:spMk id="2" creationId="{AC58DBA1-B8D3-32FF-E003-E7B14FE02C64}"/>
          </ac:spMkLst>
        </pc:spChg>
        <pc:spChg chg="mod">
          <ac:chgData name="sam powell" userId="b3a0bde39952f9ea" providerId="LiveId" clId="{1C27764C-062C-41FA-AF03-3A621E30F2D0}" dt="2026-09-22T20:09:44.732" v="13703" actId="1076"/>
          <ac:spMkLst>
            <pc:docMk/>
            <pc:sldMk cId="3414923081" sldId="400"/>
            <ac:spMk id="5" creationId="{16FC2567-D187-E118-06D9-BB671D34596B}"/>
          </ac:spMkLst>
        </pc:spChg>
        <pc:spChg chg="mod">
          <ac:chgData name="sam powell" userId="b3a0bde39952f9ea" providerId="LiveId" clId="{1C27764C-062C-41FA-AF03-3A621E30F2D0}" dt="2026-09-22T20:10:40.854" v="13710" actId="108"/>
          <ac:spMkLst>
            <pc:docMk/>
            <pc:sldMk cId="3414923081" sldId="400"/>
            <ac:spMk id="6" creationId="{6B590E16-F3F4-8AA8-E820-F6D7A8019DC6}"/>
          </ac:spMkLst>
        </pc:spChg>
        <pc:picChg chg="mod">
          <ac:chgData name="sam powell" userId="b3a0bde39952f9ea" providerId="LiveId" clId="{1C27764C-062C-41FA-AF03-3A621E30F2D0}" dt="2026-09-20T16:48:36.399" v="11498" actId="1076"/>
          <ac:picMkLst>
            <pc:docMk/>
            <pc:sldMk cId="3414923081" sldId="400"/>
            <ac:picMk id="7" creationId="{B91D5C13-71E9-CC09-021C-CE09C9FC5FE4}"/>
          </ac:picMkLst>
        </pc:picChg>
      </pc:sldChg>
      <pc:sldChg chg="addSp delSp modSp mod ord modClrScheme chgLayout">
        <pc:chgData name="sam powell" userId="b3a0bde39952f9ea" providerId="LiveId" clId="{1C27764C-062C-41FA-AF03-3A621E30F2D0}" dt="2026-09-22T20:14:51.876" v="13731" actId="108"/>
        <pc:sldMkLst>
          <pc:docMk/>
          <pc:sldMk cId="2898680355" sldId="401"/>
        </pc:sldMkLst>
        <pc:spChg chg="mod">
          <ac:chgData name="sam powell" userId="b3a0bde39952f9ea" providerId="LiveId" clId="{1C27764C-062C-41FA-AF03-3A621E30F2D0}" dt="2026-09-22T20:14:51.876" v="13731" actId="108"/>
          <ac:spMkLst>
            <pc:docMk/>
            <pc:sldMk cId="2898680355" sldId="401"/>
            <ac:spMk id="3" creationId="{289342FE-9946-C799-391D-1B0A3F9F47E5}"/>
          </ac:spMkLst>
        </pc:spChg>
        <pc:spChg chg="mod">
          <ac:chgData name="sam powell" userId="b3a0bde39952f9ea" providerId="LiveId" clId="{1C27764C-062C-41FA-AF03-3A621E30F2D0}" dt="2026-09-22T20:06:39.229" v="13687" actId="108"/>
          <ac:spMkLst>
            <pc:docMk/>
            <pc:sldMk cId="2898680355" sldId="401"/>
            <ac:spMk id="5" creationId="{16FC2567-D187-E118-06D9-BB671D34596B}"/>
          </ac:spMkLst>
        </pc:spChg>
      </pc:sldChg>
      <pc:sldChg chg="delSp modSp mod ord modNotesTx">
        <pc:chgData name="sam powell" userId="b3a0bde39952f9ea" providerId="LiveId" clId="{1C27764C-062C-41FA-AF03-3A621E30F2D0}" dt="2026-09-23T14:04:53.498" v="13982" actId="478"/>
        <pc:sldMkLst>
          <pc:docMk/>
          <pc:sldMk cId="3001298006" sldId="402"/>
        </pc:sldMkLst>
        <pc:spChg chg="mod">
          <ac:chgData name="sam powell" userId="b3a0bde39952f9ea" providerId="LiveId" clId="{1C27764C-062C-41FA-AF03-3A621E30F2D0}" dt="2026-09-22T20:17:38.705" v="13748" actId="108"/>
          <ac:spMkLst>
            <pc:docMk/>
            <pc:sldMk cId="3001298006" sldId="402"/>
            <ac:spMk id="2" creationId="{19448924-3FEF-05F5-B6F7-B40F59E98587}"/>
          </ac:spMkLst>
        </pc:spChg>
        <pc:spChg chg="mod">
          <ac:chgData name="sam powell" userId="b3a0bde39952f9ea" providerId="LiveId" clId="{1C27764C-062C-41FA-AF03-3A621E30F2D0}" dt="2026-09-22T20:17:29.376" v="13747" actId="1076"/>
          <ac:spMkLst>
            <pc:docMk/>
            <pc:sldMk cId="3001298006" sldId="402"/>
            <ac:spMk id="5" creationId="{16FC2567-D187-E118-06D9-BB671D34596B}"/>
          </ac:spMkLst>
        </pc:spChg>
        <pc:picChg chg="del">
          <ac:chgData name="sam powell" userId="b3a0bde39952f9ea" providerId="LiveId" clId="{1C27764C-062C-41FA-AF03-3A621E30F2D0}" dt="2026-09-23T14:04:53.498" v="13982" actId="478"/>
          <ac:picMkLst>
            <pc:docMk/>
            <pc:sldMk cId="3001298006" sldId="402"/>
            <ac:picMk id="6" creationId="{05C1088B-DE0E-4078-0B0E-7686D4394E3A}"/>
          </ac:picMkLst>
        </pc:picChg>
      </pc:sldChg>
      <pc:sldChg chg="modSp mod ord">
        <pc:chgData name="sam powell" userId="b3a0bde39952f9ea" providerId="LiveId" clId="{1C27764C-062C-41FA-AF03-3A621E30F2D0}" dt="2026-09-22T20:16:42.616" v="13745" actId="14100"/>
        <pc:sldMkLst>
          <pc:docMk/>
          <pc:sldMk cId="1292974978" sldId="403"/>
        </pc:sldMkLst>
        <pc:spChg chg="mod">
          <ac:chgData name="sam powell" userId="b3a0bde39952f9ea" providerId="LiveId" clId="{1C27764C-062C-41FA-AF03-3A621E30F2D0}" dt="2026-09-21T08:24:47.830" v="11965" actId="1076"/>
          <ac:spMkLst>
            <pc:docMk/>
            <pc:sldMk cId="1292974978" sldId="403"/>
            <ac:spMk id="2" creationId="{0F3277A6-9068-9386-847E-E099B93299DE}"/>
          </ac:spMkLst>
        </pc:spChg>
        <pc:spChg chg="mod">
          <ac:chgData name="sam powell" userId="b3a0bde39952f9ea" providerId="LiveId" clId="{1C27764C-062C-41FA-AF03-3A621E30F2D0}" dt="2026-09-22T20:16:42.616" v="13745" actId="14100"/>
          <ac:spMkLst>
            <pc:docMk/>
            <pc:sldMk cId="1292974978" sldId="403"/>
            <ac:spMk id="5" creationId="{16FC2567-D187-E118-06D9-BB671D34596B}"/>
          </ac:spMkLst>
        </pc:spChg>
        <pc:spChg chg="mod">
          <ac:chgData name="sam powell" userId="b3a0bde39952f9ea" providerId="LiveId" clId="{1C27764C-062C-41FA-AF03-3A621E30F2D0}" dt="2026-09-21T08:24:51.339" v="11966" actId="1076"/>
          <ac:spMkLst>
            <pc:docMk/>
            <pc:sldMk cId="1292974978" sldId="403"/>
            <ac:spMk id="7" creationId="{B21F36EF-1585-DC40-5BEB-240B484D4086}"/>
          </ac:spMkLst>
        </pc:spChg>
        <pc:picChg chg="mod">
          <ac:chgData name="sam powell" userId="b3a0bde39952f9ea" providerId="LiveId" clId="{1C27764C-062C-41FA-AF03-3A621E30F2D0}" dt="2026-09-21T08:24:56.004" v="11967" actId="1076"/>
          <ac:picMkLst>
            <pc:docMk/>
            <pc:sldMk cId="1292974978" sldId="403"/>
            <ac:picMk id="6" creationId="{ACC7F219-3F62-69EF-1941-E7305EF7F1B4}"/>
          </ac:picMkLst>
        </pc:picChg>
      </pc:sldChg>
      <pc:sldChg chg="modSp mod ord">
        <pc:chgData name="sam powell" userId="b3a0bde39952f9ea" providerId="LiveId" clId="{1C27764C-062C-41FA-AF03-3A621E30F2D0}" dt="2026-09-20T16:25:41.906" v="11359" actId="255"/>
        <pc:sldMkLst>
          <pc:docMk/>
          <pc:sldMk cId="742365533" sldId="404"/>
        </pc:sldMkLst>
        <pc:spChg chg="mod">
          <ac:chgData name="sam powell" userId="b3a0bde39952f9ea" providerId="LiveId" clId="{1C27764C-062C-41FA-AF03-3A621E30F2D0}" dt="2026-09-20T16:25:31.382" v="11356" actId="255"/>
          <ac:spMkLst>
            <pc:docMk/>
            <pc:sldMk cId="742365533" sldId="404"/>
            <ac:spMk id="3" creationId="{E9429DBA-1BEC-1F9E-1FFF-9980B6FBF986}"/>
          </ac:spMkLst>
        </pc:spChg>
        <pc:spChg chg="mod">
          <ac:chgData name="sam powell" userId="b3a0bde39952f9ea" providerId="LiveId" clId="{1C27764C-062C-41FA-AF03-3A621E30F2D0}" dt="2026-09-20T16:25:22.004" v="11354" actId="255"/>
          <ac:spMkLst>
            <pc:docMk/>
            <pc:sldMk cId="742365533" sldId="404"/>
            <ac:spMk id="4" creationId="{87569137-4961-5971-60B6-5979407C9C2F}"/>
          </ac:spMkLst>
        </pc:spChg>
        <pc:spChg chg="mod">
          <ac:chgData name="sam powell" userId="b3a0bde39952f9ea" providerId="LiveId" clId="{1C27764C-062C-41FA-AF03-3A621E30F2D0}" dt="2026-09-20T16:25:41.906" v="11359" actId="255"/>
          <ac:spMkLst>
            <pc:docMk/>
            <pc:sldMk cId="742365533" sldId="404"/>
            <ac:spMk id="5" creationId="{6E64021A-A390-9597-097E-47C4AE76A3D2}"/>
          </ac:spMkLst>
        </pc:spChg>
      </pc:sldChg>
      <pc:sldChg chg="modSp del mod ord">
        <pc:chgData name="sam powell" userId="b3a0bde39952f9ea" providerId="LiveId" clId="{1C27764C-062C-41FA-AF03-3A621E30F2D0}" dt="2026-09-23T14:04:17.957" v="13978" actId="47"/>
        <pc:sldMkLst>
          <pc:docMk/>
          <pc:sldMk cId="3792625125" sldId="405"/>
        </pc:sldMkLst>
      </pc:sldChg>
      <pc:sldChg chg="addSp modSp del mod ord modNotesTx">
        <pc:chgData name="sam powell" userId="b3a0bde39952f9ea" providerId="LiveId" clId="{1C27764C-062C-41FA-AF03-3A621E30F2D0}" dt="2026-09-23T13:52:39.188" v="13880" actId="47"/>
        <pc:sldMkLst>
          <pc:docMk/>
          <pc:sldMk cId="1689570716" sldId="406"/>
        </pc:sldMkLst>
        <pc:spChg chg="mod">
          <ac:chgData name="sam powell" userId="b3a0bde39952f9ea" providerId="LiveId" clId="{1C27764C-062C-41FA-AF03-3A621E30F2D0}" dt="2026-09-22T20:18:24.785" v="13752" actId="108"/>
          <ac:spMkLst>
            <pc:docMk/>
            <pc:sldMk cId="1689570716" sldId="406"/>
            <ac:spMk id="2" creationId="{861E4C9D-3D1D-4FDB-5999-20FB514AEEFF}"/>
          </ac:spMkLst>
        </pc:spChg>
      </pc:sldChg>
      <pc:sldChg chg="del ord">
        <pc:chgData name="sam powell" userId="b3a0bde39952f9ea" providerId="LiveId" clId="{1C27764C-062C-41FA-AF03-3A621E30F2D0}" dt="2026-09-23T13:52:40.520" v="13881" actId="47"/>
        <pc:sldMkLst>
          <pc:docMk/>
          <pc:sldMk cId="699597777" sldId="432"/>
        </pc:sldMkLst>
      </pc:sldChg>
      <pc:sldChg chg="modSp mod ord">
        <pc:chgData name="sam powell" userId="b3a0bde39952f9ea" providerId="LiveId" clId="{1C27764C-062C-41FA-AF03-3A621E30F2D0}" dt="2026-09-20T16:47:34.904" v="11493" actId="732"/>
        <pc:sldMkLst>
          <pc:docMk/>
          <pc:sldMk cId="1528166647" sldId="433"/>
        </pc:sldMkLst>
        <pc:picChg chg="mod modCrop">
          <ac:chgData name="sam powell" userId="b3a0bde39952f9ea" providerId="LiveId" clId="{1C27764C-062C-41FA-AF03-3A621E30F2D0}" dt="2026-09-20T16:47:34.904" v="11493" actId="732"/>
          <ac:picMkLst>
            <pc:docMk/>
            <pc:sldMk cId="1528166647" sldId="433"/>
            <ac:picMk id="5" creationId="{0512B936-4F10-0610-8A28-73C1375B34CA}"/>
          </ac:picMkLst>
        </pc:picChg>
      </pc:sldChg>
      <pc:sldChg chg="modSp mod ord modNotesTx">
        <pc:chgData name="sam powell" userId="b3a0bde39952f9ea" providerId="LiveId" clId="{1C27764C-062C-41FA-AF03-3A621E30F2D0}" dt="2026-09-20T16:46:39.050" v="11483" actId="1076"/>
        <pc:sldMkLst>
          <pc:docMk/>
          <pc:sldMk cId="1861979746" sldId="434"/>
        </pc:sldMkLst>
        <pc:spChg chg="mod">
          <ac:chgData name="sam powell" userId="b3a0bde39952f9ea" providerId="LiveId" clId="{1C27764C-062C-41FA-AF03-3A621E30F2D0}" dt="2026-09-20T16:46:39.050" v="11483" actId="1076"/>
          <ac:spMkLst>
            <pc:docMk/>
            <pc:sldMk cId="1861979746" sldId="434"/>
            <ac:spMk id="2" creationId="{861E4C9D-3D1D-4FDB-5999-20FB514AEEFF}"/>
          </ac:spMkLst>
        </pc:spChg>
        <pc:spChg chg="mod">
          <ac:chgData name="sam powell" userId="b3a0bde39952f9ea" providerId="LiveId" clId="{1C27764C-062C-41FA-AF03-3A621E30F2D0}" dt="2026-09-20T16:24:03.722" v="11295" actId="255"/>
          <ac:spMkLst>
            <pc:docMk/>
            <pc:sldMk cId="1861979746" sldId="434"/>
            <ac:spMk id="5" creationId="{B8CE4F36-97DD-0D12-7D0F-D82321F22B7E}"/>
          </ac:spMkLst>
        </pc:spChg>
      </pc:sldChg>
      <pc:sldChg chg="modSp mod ord">
        <pc:chgData name="sam powell" userId="b3a0bde39952f9ea" providerId="LiveId" clId="{1C27764C-062C-41FA-AF03-3A621E30F2D0}" dt="2026-09-20T16:46:45.154" v="11484" actId="1076"/>
        <pc:sldMkLst>
          <pc:docMk/>
          <pc:sldMk cId="1511089761" sldId="435"/>
        </pc:sldMkLst>
        <pc:spChg chg="mod">
          <ac:chgData name="sam powell" userId="b3a0bde39952f9ea" providerId="LiveId" clId="{1C27764C-062C-41FA-AF03-3A621E30F2D0}" dt="2026-09-20T16:46:45.154" v="11484" actId="1076"/>
          <ac:spMkLst>
            <pc:docMk/>
            <pc:sldMk cId="1511089761" sldId="435"/>
            <ac:spMk id="2" creationId="{861E4C9D-3D1D-4FDB-5999-20FB514AEEFF}"/>
          </ac:spMkLst>
        </pc:spChg>
        <pc:spChg chg="mod">
          <ac:chgData name="sam powell" userId="b3a0bde39952f9ea" providerId="LiveId" clId="{1C27764C-062C-41FA-AF03-3A621E30F2D0}" dt="2026-09-20T16:24:20.480" v="11297" actId="255"/>
          <ac:spMkLst>
            <pc:docMk/>
            <pc:sldMk cId="1511089761" sldId="435"/>
            <ac:spMk id="4" creationId="{E23642BC-60D9-D7F2-63DF-4A5E2CC287FA}"/>
          </ac:spMkLst>
        </pc:spChg>
      </pc:sldChg>
      <pc:sldChg chg="modSp mod ord">
        <pc:chgData name="sam powell" userId="b3a0bde39952f9ea" providerId="LiveId" clId="{1C27764C-062C-41FA-AF03-3A621E30F2D0}" dt="2026-09-20T16:46:16.138" v="11481" actId="1076"/>
        <pc:sldMkLst>
          <pc:docMk/>
          <pc:sldMk cId="234564189" sldId="436"/>
        </pc:sldMkLst>
        <pc:spChg chg="mod">
          <ac:chgData name="sam powell" userId="b3a0bde39952f9ea" providerId="LiveId" clId="{1C27764C-062C-41FA-AF03-3A621E30F2D0}" dt="2026-09-20T16:46:16.138" v="11481" actId="1076"/>
          <ac:spMkLst>
            <pc:docMk/>
            <pc:sldMk cId="234564189" sldId="436"/>
            <ac:spMk id="2" creationId="{861E4C9D-3D1D-4FDB-5999-20FB514AEEFF}"/>
          </ac:spMkLst>
        </pc:spChg>
        <pc:spChg chg="mod">
          <ac:chgData name="sam powell" userId="b3a0bde39952f9ea" providerId="LiveId" clId="{1C27764C-062C-41FA-AF03-3A621E30F2D0}" dt="2026-09-20T16:23:29.640" v="11291" actId="255"/>
          <ac:spMkLst>
            <pc:docMk/>
            <pc:sldMk cId="234564189" sldId="436"/>
            <ac:spMk id="4" creationId="{43DABE7A-BC6B-5FD5-6CA3-E101F2FDB83C}"/>
          </ac:spMkLst>
        </pc:spChg>
      </pc:sldChg>
      <pc:sldChg chg="modSp mod ord modNotesTx">
        <pc:chgData name="sam powell" userId="b3a0bde39952f9ea" providerId="LiveId" clId="{1C27764C-062C-41FA-AF03-3A621E30F2D0}" dt="2026-09-20T16:46:28.592" v="11482" actId="1076"/>
        <pc:sldMkLst>
          <pc:docMk/>
          <pc:sldMk cId="2107404911" sldId="437"/>
        </pc:sldMkLst>
        <pc:spChg chg="mod">
          <ac:chgData name="sam powell" userId="b3a0bde39952f9ea" providerId="LiveId" clId="{1C27764C-062C-41FA-AF03-3A621E30F2D0}" dt="2026-09-20T16:46:28.592" v="11482" actId="1076"/>
          <ac:spMkLst>
            <pc:docMk/>
            <pc:sldMk cId="2107404911" sldId="437"/>
            <ac:spMk id="2" creationId="{861E4C9D-3D1D-4FDB-5999-20FB514AEEFF}"/>
          </ac:spMkLst>
        </pc:spChg>
        <pc:spChg chg="mod">
          <ac:chgData name="sam powell" userId="b3a0bde39952f9ea" providerId="LiveId" clId="{1C27764C-062C-41FA-AF03-3A621E30F2D0}" dt="2026-09-20T16:23:45.965" v="11293" actId="404"/>
          <ac:spMkLst>
            <pc:docMk/>
            <pc:sldMk cId="2107404911" sldId="437"/>
            <ac:spMk id="4" creationId="{43DABE7A-BC6B-5FD5-6CA3-E101F2FDB83C}"/>
          </ac:spMkLst>
        </pc:spChg>
      </pc:sldChg>
      <pc:sldChg chg="modSp mod ord modNotesTx">
        <pc:chgData name="sam powell" userId="b3a0bde39952f9ea" providerId="LiveId" clId="{1C27764C-062C-41FA-AF03-3A621E30F2D0}" dt="2026-09-20T16:25:03.027" v="11352" actId="255"/>
        <pc:sldMkLst>
          <pc:docMk/>
          <pc:sldMk cId="1859783172" sldId="438"/>
        </pc:sldMkLst>
        <pc:spChg chg="mod">
          <ac:chgData name="sam powell" userId="b3a0bde39952f9ea" providerId="LiveId" clId="{1C27764C-062C-41FA-AF03-3A621E30F2D0}" dt="2026-09-20T16:24:51.576" v="11350" actId="1076"/>
          <ac:spMkLst>
            <pc:docMk/>
            <pc:sldMk cId="1859783172" sldId="438"/>
            <ac:spMk id="2" creationId="{861E4C9D-3D1D-4FDB-5999-20FB514AEEFF}"/>
          </ac:spMkLst>
        </pc:spChg>
        <pc:spChg chg="mod">
          <ac:chgData name="sam powell" userId="b3a0bde39952f9ea" providerId="LiveId" clId="{1C27764C-062C-41FA-AF03-3A621E30F2D0}" dt="2026-09-20T16:25:03.027" v="11352" actId="255"/>
          <ac:spMkLst>
            <pc:docMk/>
            <pc:sldMk cId="1859783172" sldId="438"/>
            <ac:spMk id="4" creationId="{87569137-4961-5971-60B6-5979407C9C2F}"/>
          </ac:spMkLst>
        </pc:spChg>
      </pc:sldChg>
      <pc:sldChg chg="addSp modSp del mod ord setBg">
        <pc:chgData name="sam powell" userId="b3a0bde39952f9ea" providerId="LiveId" clId="{1C27764C-062C-41FA-AF03-3A621E30F2D0}" dt="2026-09-23T14:02:07.430" v="13970" actId="47"/>
        <pc:sldMkLst>
          <pc:docMk/>
          <pc:sldMk cId="113055220" sldId="440"/>
        </pc:sldMkLst>
      </pc:sldChg>
      <pc:sldChg chg="modSp mod ord modNotesTx">
        <pc:chgData name="sam powell" userId="b3a0bde39952f9ea" providerId="LiveId" clId="{1C27764C-062C-41FA-AF03-3A621E30F2D0}" dt="2026-09-22T20:10:32.064" v="13709" actId="5793"/>
        <pc:sldMkLst>
          <pc:docMk/>
          <pc:sldMk cId="2511596953" sldId="441"/>
        </pc:sldMkLst>
        <pc:spChg chg="mod">
          <ac:chgData name="sam powell" userId="b3a0bde39952f9ea" providerId="LiveId" clId="{1C27764C-062C-41FA-AF03-3A621E30F2D0}" dt="2026-09-22T20:09:16.554" v="13700" actId="108"/>
          <ac:spMkLst>
            <pc:docMk/>
            <pc:sldMk cId="2511596953" sldId="441"/>
            <ac:spMk id="5" creationId="{56B380C6-A427-9245-DD04-0A7DF73A26A2}"/>
          </ac:spMkLst>
        </pc:spChg>
        <pc:spChg chg="mod">
          <ac:chgData name="sam powell" userId="b3a0bde39952f9ea" providerId="LiveId" clId="{1C27764C-062C-41FA-AF03-3A621E30F2D0}" dt="2026-09-22T20:10:32.064" v="13709" actId="5793"/>
          <ac:spMkLst>
            <pc:docMk/>
            <pc:sldMk cId="2511596953" sldId="441"/>
            <ac:spMk id="7" creationId="{409E614B-016B-63A7-71AF-D707FF1C4B1B}"/>
          </ac:spMkLst>
        </pc:spChg>
        <pc:picChg chg="mod">
          <ac:chgData name="sam powell" userId="b3a0bde39952f9ea" providerId="LiveId" clId="{1C27764C-062C-41FA-AF03-3A621E30F2D0}" dt="2026-09-20T16:47:56.862" v="11494" actId="1076"/>
          <ac:picMkLst>
            <pc:docMk/>
            <pc:sldMk cId="2511596953" sldId="441"/>
            <ac:picMk id="1025" creationId="{A084FDEA-14F6-4DC9-8D5F-C1FE18B073A3}"/>
          </ac:picMkLst>
        </pc:picChg>
      </pc:sldChg>
      <pc:sldChg chg="modSp del mod ord">
        <pc:chgData name="sam powell" userId="b3a0bde39952f9ea" providerId="LiveId" clId="{1C27764C-062C-41FA-AF03-3A621E30F2D0}" dt="2026-09-23T14:02:01.667" v="13969" actId="47"/>
        <pc:sldMkLst>
          <pc:docMk/>
          <pc:sldMk cId="1353636848" sldId="443"/>
        </pc:sldMkLst>
        <pc:spChg chg="mod">
          <ac:chgData name="sam powell" userId="b3a0bde39952f9ea" providerId="LiveId" clId="{1C27764C-062C-41FA-AF03-3A621E30F2D0}" dt="2026-09-22T20:08:54.709" v="13699" actId="108"/>
          <ac:spMkLst>
            <pc:docMk/>
            <pc:sldMk cId="1353636848" sldId="443"/>
            <ac:spMk id="5" creationId="{ACFD5A2B-81B1-8E82-180B-43936E3DE0B3}"/>
          </ac:spMkLst>
        </pc:spChg>
      </pc:sldChg>
      <pc:sldChg chg="modSp mod ord">
        <pc:chgData name="sam powell" userId="b3a0bde39952f9ea" providerId="LiveId" clId="{1C27764C-062C-41FA-AF03-3A621E30F2D0}" dt="2026-09-23T13:55:52.649" v="13901"/>
        <pc:sldMkLst>
          <pc:docMk/>
          <pc:sldMk cId="1577025529" sldId="445"/>
        </pc:sldMkLst>
        <pc:spChg chg="mod">
          <ac:chgData name="sam powell" userId="b3a0bde39952f9ea" providerId="LiveId" clId="{1C27764C-062C-41FA-AF03-3A621E30F2D0}" dt="2026-09-20T17:15:38.474" v="11713" actId="255"/>
          <ac:spMkLst>
            <pc:docMk/>
            <pc:sldMk cId="1577025529" sldId="445"/>
            <ac:spMk id="2" creationId="{B4A07849-E64C-E7A4-5797-3A5DA6B89BD7}"/>
          </ac:spMkLst>
        </pc:spChg>
        <pc:spChg chg="mod">
          <ac:chgData name="sam powell" userId="b3a0bde39952f9ea" providerId="LiveId" clId="{1C27764C-062C-41FA-AF03-3A621E30F2D0}" dt="2026-09-20T17:15:32.923" v="11712" actId="1076"/>
          <ac:spMkLst>
            <pc:docMk/>
            <pc:sldMk cId="1577025529" sldId="445"/>
            <ac:spMk id="5" creationId="{16FC2567-D187-E118-06D9-BB671D34596B}"/>
          </ac:spMkLst>
        </pc:spChg>
      </pc:sldChg>
      <pc:sldChg chg="modSp mod ord modClrScheme chgLayout">
        <pc:chgData name="sam powell" userId="b3a0bde39952f9ea" providerId="LiveId" clId="{1C27764C-062C-41FA-AF03-3A621E30F2D0}" dt="2026-09-22T20:14:14.105" v="13728" actId="108"/>
        <pc:sldMkLst>
          <pc:docMk/>
          <pc:sldMk cId="3208502568" sldId="447"/>
        </pc:sldMkLst>
        <pc:spChg chg="mod ord">
          <ac:chgData name="sam powell" userId="b3a0bde39952f9ea" providerId="LiveId" clId="{1C27764C-062C-41FA-AF03-3A621E30F2D0}" dt="2026-09-20T16:33:21.846" v="11408" actId="700"/>
          <ac:spMkLst>
            <pc:docMk/>
            <pc:sldMk cId="3208502568" sldId="447"/>
            <ac:spMk id="2" creationId="{4A869287-F81E-9945-2F49-E5110A9DEFF2}"/>
          </ac:spMkLst>
        </pc:spChg>
        <pc:spChg chg="mod ord">
          <ac:chgData name="sam powell" userId="b3a0bde39952f9ea" providerId="LiveId" clId="{1C27764C-062C-41FA-AF03-3A621E30F2D0}" dt="2026-09-22T20:14:14.105" v="13728" actId="108"/>
          <ac:spMkLst>
            <pc:docMk/>
            <pc:sldMk cId="3208502568" sldId="447"/>
            <ac:spMk id="3" creationId="{592199E5-BE24-011B-67A4-7BE9ECD83B35}"/>
          </ac:spMkLst>
        </pc:spChg>
      </pc:sldChg>
      <pc:sldChg chg="modSp mod ord">
        <pc:chgData name="sam powell" userId="b3a0bde39952f9ea" providerId="LiveId" clId="{1C27764C-062C-41FA-AF03-3A621E30F2D0}" dt="2026-09-20T16:36:31.564" v="11438" actId="1076"/>
        <pc:sldMkLst>
          <pc:docMk/>
          <pc:sldMk cId="3006306506" sldId="2147376152"/>
        </pc:sldMkLst>
        <pc:spChg chg="mod">
          <ac:chgData name="sam powell" userId="b3a0bde39952f9ea" providerId="LiveId" clId="{1C27764C-062C-41FA-AF03-3A621E30F2D0}" dt="2026-09-20T16:36:31.564" v="11438" actId="1076"/>
          <ac:spMkLst>
            <pc:docMk/>
            <pc:sldMk cId="3006306506" sldId="2147376152"/>
            <ac:spMk id="18" creationId="{151023D1-A540-BAA4-1BC0-55FF3C9183E8}"/>
          </ac:spMkLst>
        </pc:spChg>
      </pc:sldChg>
      <pc:sldChg chg="modSp mod ord">
        <pc:chgData name="sam powell" userId="b3a0bde39952f9ea" providerId="LiveId" clId="{1C27764C-062C-41FA-AF03-3A621E30F2D0}" dt="2026-09-20T16:35:42.984" v="11435" actId="1076"/>
        <pc:sldMkLst>
          <pc:docMk/>
          <pc:sldMk cId="2012373734" sldId="2147376161"/>
        </pc:sldMkLst>
        <pc:spChg chg="mod">
          <ac:chgData name="sam powell" userId="b3a0bde39952f9ea" providerId="LiveId" clId="{1C27764C-062C-41FA-AF03-3A621E30F2D0}" dt="2026-09-20T16:35:39.289" v="11434" actId="1076"/>
          <ac:spMkLst>
            <pc:docMk/>
            <pc:sldMk cId="2012373734" sldId="2147376161"/>
            <ac:spMk id="2" creationId="{6F95EEA4-2E4E-B7AF-A6B8-9E7C1734A345}"/>
          </ac:spMkLst>
        </pc:spChg>
        <pc:spChg chg="mod">
          <ac:chgData name="sam powell" userId="b3a0bde39952f9ea" providerId="LiveId" clId="{1C27764C-062C-41FA-AF03-3A621E30F2D0}" dt="2026-09-20T16:35:42.984" v="11435" actId="1076"/>
          <ac:spMkLst>
            <pc:docMk/>
            <pc:sldMk cId="2012373734" sldId="2147376161"/>
            <ac:spMk id="9" creationId="{302D4C19-EA98-74A7-C3D2-18E05CC07001}"/>
          </ac:spMkLst>
        </pc:spChg>
      </pc:sldChg>
      <pc:sldChg chg="addSp delSp modSp mod ord setBg">
        <pc:chgData name="sam powell" userId="b3a0bde39952f9ea" providerId="LiveId" clId="{1C27764C-062C-41FA-AF03-3A621E30F2D0}" dt="2026-09-23T14:04:42.609" v="13980" actId="478"/>
        <pc:sldMkLst>
          <pc:docMk/>
          <pc:sldMk cId="3345092433" sldId="2147376162"/>
        </pc:sldMkLst>
        <pc:spChg chg="mod">
          <ac:chgData name="sam powell" userId="b3a0bde39952f9ea" providerId="LiveId" clId="{1C27764C-062C-41FA-AF03-3A621E30F2D0}" dt="2026-09-22T20:13:19.167" v="13724" actId="26606"/>
          <ac:spMkLst>
            <pc:docMk/>
            <pc:sldMk cId="3345092433" sldId="2147376162"/>
            <ac:spMk id="2" creationId="{376CAF9A-6F45-7431-1BC5-8A2A2360FCC7}"/>
          </ac:spMkLst>
        </pc:spChg>
        <pc:spChg chg="mod">
          <ac:chgData name="sam powell" userId="b3a0bde39952f9ea" providerId="LiveId" clId="{1C27764C-062C-41FA-AF03-3A621E30F2D0}" dt="2026-09-22T20:13:19.167" v="13724" actId="26606"/>
          <ac:spMkLst>
            <pc:docMk/>
            <pc:sldMk cId="3345092433" sldId="2147376162"/>
            <ac:spMk id="3" creationId="{981B28EB-36CE-47B0-1348-C785C15BBAD0}"/>
          </ac:spMkLst>
        </pc:spChg>
        <pc:spChg chg="add">
          <ac:chgData name="sam powell" userId="b3a0bde39952f9ea" providerId="LiveId" clId="{1C27764C-062C-41FA-AF03-3A621E30F2D0}" dt="2026-09-22T20:13:19.167" v="13724" actId="26606"/>
          <ac:spMkLst>
            <pc:docMk/>
            <pc:sldMk cId="3345092433" sldId="2147376162"/>
            <ac:spMk id="10" creationId="{1CE580D1-F917-4567-AFB4-99AA9B52ADF0}"/>
          </ac:spMkLst>
        </pc:spChg>
        <pc:spChg chg="add">
          <ac:chgData name="sam powell" userId="b3a0bde39952f9ea" providerId="LiveId" clId="{1C27764C-062C-41FA-AF03-3A621E30F2D0}" dt="2026-09-22T20:13:19.167" v="13724" actId="26606"/>
          <ac:spMkLst>
            <pc:docMk/>
            <pc:sldMk cId="3345092433" sldId="2147376162"/>
            <ac:spMk id="18" creationId="{368B8211-0B9F-4516-8771-3316E00DB965}"/>
          </ac:spMkLst>
        </pc:spChg>
        <pc:picChg chg="add del mod ord">
          <ac:chgData name="sam powell" userId="b3a0bde39952f9ea" providerId="LiveId" clId="{1C27764C-062C-41FA-AF03-3A621E30F2D0}" dt="2026-09-23T14:04:42.609" v="13980" actId="478"/>
          <ac:picMkLst>
            <pc:docMk/>
            <pc:sldMk cId="3345092433" sldId="2147376162"/>
            <ac:picMk id="5" creationId="{9388C33C-097A-B34A-414B-AE4715C01BD8}"/>
          </ac:picMkLst>
        </pc:picChg>
        <pc:picChg chg="add">
          <ac:chgData name="sam powell" userId="b3a0bde39952f9ea" providerId="LiveId" clId="{1C27764C-062C-41FA-AF03-3A621E30F2D0}" dt="2026-09-22T20:13:19.167" v="13724" actId="26606"/>
          <ac:picMkLst>
            <pc:docMk/>
            <pc:sldMk cId="3345092433" sldId="2147376162"/>
            <ac:picMk id="12" creationId="{1F5620B8-A2D8-4568-B566-F0453A0D9167}"/>
          </ac:picMkLst>
        </pc:picChg>
        <pc:cxnChg chg="add">
          <ac:chgData name="sam powell" userId="b3a0bde39952f9ea" providerId="LiveId" clId="{1C27764C-062C-41FA-AF03-3A621E30F2D0}" dt="2026-09-22T20:13:19.167" v="13724" actId="26606"/>
          <ac:cxnSpMkLst>
            <pc:docMk/>
            <pc:sldMk cId="3345092433" sldId="2147376162"/>
            <ac:cxnSpMk id="14" creationId="{1C7D2BA4-4B7A-4596-8BCC-5CF715423894}"/>
          </ac:cxnSpMkLst>
        </pc:cxnChg>
        <pc:cxnChg chg="add">
          <ac:chgData name="sam powell" userId="b3a0bde39952f9ea" providerId="LiveId" clId="{1C27764C-062C-41FA-AF03-3A621E30F2D0}" dt="2026-09-22T20:13:19.167" v="13724" actId="26606"/>
          <ac:cxnSpMkLst>
            <pc:docMk/>
            <pc:sldMk cId="3345092433" sldId="2147376162"/>
            <ac:cxnSpMk id="16" creationId="{C9D4B225-18E9-4C5B-94D8-2ABE6D161E4A}"/>
          </ac:cxnSpMkLst>
        </pc:cxnChg>
        <pc:cxnChg chg="add">
          <ac:chgData name="sam powell" userId="b3a0bde39952f9ea" providerId="LiveId" clId="{1C27764C-062C-41FA-AF03-3A621E30F2D0}" dt="2026-09-22T20:13:19.167" v="13724" actId="26606"/>
          <ac:cxnSpMkLst>
            <pc:docMk/>
            <pc:sldMk cId="3345092433" sldId="2147376162"/>
            <ac:cxnSpMk id="20" creationId="{B7582E73-8B46-4A0E-944E-58357C80883F}"/>
          </ac:cxnSpMkLst>
        </pc:cxnChg>
      </pc:sldChg>
      <pc:sldChg chg="modSp mod ord">
        <pc:chgData name="sam powell" userId="b3a0bde39952f9ea" providerId="LiveId" clId="{1C27764C-062C-41FA-AF03-3A621E30F2D0}" dt="2026-09-23T13:55:32.132" v="13899"/>
        <pc:sldMkLst>
          <pc:docMk/>
          <pc:sldMk cId="4116152166" sldId="2147376163"/>
        </pc:sldMkLst>
        <pc:spChg chg="mod">
          <ac:chgData name="sam powell" userId="b3a0bde39952f9ea" providerId="LiveId" clId="{1C27764C-062C-41FA-AF03-3A621E30F2D0}" dt="2026-09-20T17:15:04.058" v="11705" actId="1076"/>
          <ac:spMkLst>
            <pc:docMk/>
            <pc:sldMk cId="4116152166" sldId="2147376163"/>
            <ac:spMk id="5" creationId="{8F009814-561B-F88B-5E90-0A4D02C267F9}"/>
          </ac:spMkLst>
        </pc:spChg>
        <pc:spChg chg="mod">
          <ac:chgData name="sam powell" userId="b3a0bde39952f9ea" providerId="LiveId" clId="{1C27764C-062C-41FA-AF03-3A621E30F2D0}" dt="2026-09-20T17:15:22.428" v="11710" actId="14100"/>
          <ac:spMkLst>
            <pc:docMk/>
            <pc:sldMk cId="4116152166" sldId="2147376163"/>
            <ac:spMk id="7" creationId="{DC63401A-9898-959F-3A66-C9266399B283}"/>
          </ac:spMkLst>
        </pc:spChg>
      </pc:sldChg>
      <pc:sldChg chg="ord">
        <pc:chgData name="sam powell" userId="b3a0bde39952f9ea" providerId="LiveId" clId="{1C27764C-062C-41FA-AF03-3A621E30F2D0}" dt="2026-09-23T13:53:50.927" v="13887"/>
        <pc:sldMkLst>
          <pc:docMk/>
          <pc:sldMk cId="169408498" sldId="2147376164"/>
        </pc:sldMkLst>
      </pc:sldChg>
      <pc:sldChg chg="ord">
        <pc:chgData name="sam powell" userId="b3a0bde39952f9ea" providerId="LiveId" clId="{1C27764C-062C-41FA-AF03-3A621E30F2D0}" dt="2026-09-23T13:54:07.586" v="13889"/>
        <pc:sldMkLst>
          <pc:docMk/>
          <pc:sldMk cId="4147686920" sldId="2147376165"/>
        </pc:sldMkLst>
      </pc:sldChg>
      <pc:sldChg chg="ord">
        <pc:chgData name="sam powell" userId="b3a0bde39952f9ea" providerId="LiveId" clId="{1C27764C-062C-41FA-AF03-3A621E30F2D0}" dt="2026-09-23T13:54:23.609" v="13891"/>
        <pc:sldMkLst>
          <pc:docMk/>
          <pc:sldMk cId="3142644534" sldId="2147376166"/>
        </pc:sldMkLst>
      </pc:sldChg>
      <pc:sldChg chg="ord">
        <pc:chgData name="sam powell" userId="b3a0bde39952f9ea" providerId="LiveId" clId="{1C27764C-062C-41FA-AF03-3A621E30F2D0}" dt="2026-09-23T13:54:38.640" v="13893"/>
        <pc:sldMkLst>
          <pc:docMk/>
          <pc:sldMk cId="4163669161" sldId="2147376167"/>
        </pc:sldMkLst>
      </pc:sldChg>
      <pc:sldChg chg="modSp mod ord">
        <pc:chgData name="sam powell" userId="b3a0bde39952f9ea" providerId="LiveId" clId="{1C27764C-062C-41FA-AF03-3A621E30F2D0}" dt="2026-09-22T20:11:40.968" v="13718" actId="108"/>
        <pc:sldMkLst>
          <pc:docMk/>
          <pc:sldMk cId="332791844" sldId="2147376168"/>
        </pc:sldMkLst>
        <pc:spChg chg="mod">
          <ac:chgData name="sam powell" userId="b3a0bde39952f9ea" providerId="LiveId" clId="{1C27764C-062C-41FA-AF03-3A621E30F2D0}" dt="2026-09-20T16:51:21.368" v="11504" actId="1076"/>
          <ac:spMkLst>
            <pc:docMk/>
            <pc:sldMk cId="332791844" sldId="2147376168"/>
            <ac:spMk id="5" creationId="{D55BDF4A-D0E0-6588-D87D-74000744CC8B}"/>
          </ac:spMkLst>
        </pc:spChg>
        <pc:spChg chg="mod">
          <ac:chgData name="sam powell" userId="b3a0bde39952f9ea" providerId="LiveId" clId="{1C27764C-062C-41FA-AF03-3A621E30F2D0}" dt="2026-09-22T20:11:40.968" v="13718" actId="108"/>
          <ac:spMkLst>
            <pc:docMk/>
            <pc:sldMk cId="332791844" sldId="2147376168"/>
            <ac:spMk id="6" creationId="{F9735CD9-D34F-C73D-96E8-16B6C66F858B}"/>
          </ac:spMkLst>
        </pc:spChg>
        <pc:picChg chg="mod">
          <ac:chgData name="sam powell" userId="b3a0bde39952f9ea" providerId="LiveId" clId="{1C27764C-062C-41FA-AF03-3A621E30F2D0}" dt="2026-09-20T16:29:36.432" v="11382" actId="1076"/>
          <ac:picMkLst>
            <pc:docMk/>
            <pc:sldMk cId="332791844" sldId="2147376168"/>
            <ac:picMk id="2" creationId="{A9E50990-19DD-21B5-32C7-71B7EF0C5C8F}"/>
          </ac:picMkLst>
        </pc:picChg>
      </pc:sldChg>
      <pc:sldChg chg="modSp del mod ord">
        <pc:chgData name="sam powell" userId="b3a0bde39952f9ea" providerId="LiveId" clId="{1C27764C-062C-41FA-AF03-3A621E30F2D0}" dt="2026-09-23T14:04:32.539" v="13979" actId="47"/>
        <pc:sldMkLst>
          <pc:docMk/>
          <pc:sldMk cId="1334033864" sldId="2147376169"/>
        </pc:sldMkLst>
        <pc:spChg chg="mod">
          <ac:chgData name="sam powell" userId="b3a0bde39952f9ea" providerId="LiveId" clId="{1C27764C-062C-41FA-AF03-3A621E30F2D0}" dt="2026-09-20T16:33:03.861" v="11407" actId="2711"/>
          <ac:spMkLst>
            <pc:docMk/>
            <pc:sldMk cId="1334033864" sldId="2147376169"/>
            <ac:spMk id="2" creationId="{066282AF-7A61-D9F1-3F73-0A64E3E32C6A}"/>
          </ac:spMkLst>
        </pc:spChg>
      </pc:sldChg>
      <pc:sldChg chg="del">
        <pc:chgData name="sam powell" userId="b3a0bde39952f9ea" providerId="LiveId" clId="{1C27764C-062C-41FA-AF03-3A621E30F2D0}" dt="2026-09-23T14:03:24.596" v="13976" actId="47"/>
        <pc:sldMkLst>
          <pc:docMk/>
          <pc:sldMk cId="905078852" sldId="2147376170"/>
        </pc:sldMkLst>
      </pc:sldChg>
      <pc:sldChg chg="addSp delSp modSp mod modNotesTx">
        <pc:chgData name="sam powell" userId="b3a0bde39952f9ea" providerId="LiveId" clId="{1C27764C-062C-41FA-AF03-3A621E30F2D0}" dt="2026-09-23T14:05:01.697" v="13984" actId="478"/>
        <pc:sldMkLst>
          <pc:docMk/>
          <pc:sldMk cId="2005206464" sldId="2147376171"/>
        </pc:sldMkLst>
        <pc:spChg chg="mod">
          <ac:chgData name="sam powell" userId="b3a0bde39952f9ea" providerId="LiveId" clId="{1C27764C-062C-41FA-AF03-3A621E30F2D0}" dt="2026-09-11T10:49:23.679" v="2208" actId="120"/>
          <ac:spMkLst>
            <pc:docMk/>
            <pc:sldMk cId="2005206464" sldId="2147376171"/>
            <ac:spMk id="2" creationId="{64693E85-1753-143E-78C2-E5B8A1BB35CF}"/>
          </ac:spMkLst>
        </pc:spChg>
        <pc:spChg chg="add mod">
          <ac:chgData name="sam powell" userId="b3a0bde39952f9ea" providerId="LiveId" clId="{1C27764C-062C-41FA-AF03-3A621E30F2D0}" dt="2026-09-23T14:05:01.697" v="13984" actId="478"/>
          <ac:spMkLst>
            <pc:docMk/>
            <pc:sldMk cId="2005206464" sldId="2147376171"/>
            <ac:spMk id="5" creationId="{111088E5-0298-A0EA-AFF3-D70A31FA3370}"/>
          </ac:spMkLst>
        </pc:spChg>
        <pc:picChg chg="del">
          <ac:chgData name="sam powell" userId="b3a0bde39952f9ea" providerId="LiveId" clId="{1C27764C-062C-41FA-AF03-3A621E30F2D0}" dt="2026-09-23T14:05:01.697" v="13984" actId="478"/>
          <ac:picMkLst>
            <pc:docMk/>
            <pc:sldMk cId="2005206464" sldId="2147376171"/>
            <ac:picMk id="4" creationId="{DFB4E353-F438-4A36-4549-066F7DC99CF1}"/>
          </ac:picMkLst>
        </pc:picChg>
      </pc:sldChg>
      <pc:sldChg chg="addSp delSp modSp del mod ord modNotesTx">
        <pc:chgData name="sam powell" userId="b3a0bde39952f9ea" providerId="LiveId" clId="{1C27764C-062C-41FA-AF03-3A621E30F2D0}" dt="2026-09-23T14:04:12.076" v="13977" actId="47"/>
        <pc:sldMkLst>
          <pc:docMk/>
          <pc:sldMk cId="437742648" sldId="2147376172"/>
        </pc:sldMkLst>
      </pc:sldChg>
      <pc:sldChg chg="addSp delSp modSp mod ord">
        <pc:chgData name="sam powell" userId="b3a0bde39952f9ea" providerId="LiveId" clId="{1C27764C-062C-41FA-AF03-3A621E30F2D0}" dt="2026-09-23T14:04:56.822" v="13983" actId="478"/>
        <pc:sldMkLst>
          <pc:docMk/>
          <pc:sldMk cId="4292249279" sldId="2147376174"/>
        </pc:sldMkLst>
        <pc:spChg chg="mod">
          <ac:chgData name="sam powell" userId="b3a0bde39952f9ea" providerId="LiveId" clId="{1C27764C-062C-41FA-AF03-3A621E30F2D0}" dt="2026-09-20T17:13:22.975" v="11693" actId="255"/>
          <ac:spMkLst>
            <pc:docMk/>
            <pc:sldMk cId="4292249279" sldId="2147376174"/>
            <ac:spMk id="2" creationId="{DB50E80F-6E03-ABC4-123B-334CD08654D2}"/>
          </ac:spMkLst>
        </pc:spChg>
        <pc:spChg chg="add mod">
          <ac:chgData name="sam powell" userId="b3a0bde39952f9ea" providerId="LiveId" clId="{1C27764C-062C-41FA-AF03-3A621E30F2D0}" dt="2026-09-23T14:04:56.822" v="13983" actId="478"/>
          <ac:spMkLst>
            <pc:docMk/>
            <pc:sldMk cId="4292249279" sldId="2147376174"/>
            <ac:spMk id="5" creationId="{6BD91A9F-5E36-C4A1-D203-CBAAA82E0105}"/>
          </ac:spMkLst>
        </pc:spChg>
        <pc:picChg chg="del">
          <ac:chgData name="sam powell" userId="b3a0bde39952f9ea" providerId="LiveId" clId="{1C27764C-062C-41FA-AF03-3A621E30F2D0}" dt="2026-09-23T14:04:56.822" v="13983" actId="478"/>
          <ac:picMkLst>
            <pc:docMk/>
            <pc:sldMk cId="4292249279" sldId="2147376174"/>
            <ac:picMk id="4" creationId="{DE9DF9E0-C9D6-AE23-0723-2BFC5CFB4D7D}"/>
          </ac:picMkLst>
        </pc:picChg>
      </pc:sldChg>
      <pc:sldChg chg="delSp modSp mod ord">
        <pc:chgData name="sam powell" userId="b3a0bde39952f9ea" providerId="LiveId" clId="{1C27764C-062C-41FA-AF03-3A621E30F2D0}" dt="2026-09-23T14:05:40.473" v="13992" actId="478"/>
        <pc:sldMkLst>
          <pc:docMk/>
          <pc:sldMk cId="806408219" sldId="2147376175"/>
        </pc:sldMkLst>
        <pc:spChg chg="mod">
          <ac:chgData name="sam powell" userId="b3a0bde39952f9ea" providerId="LiveId" clId="{1C27764C-062C-41FA-AF03-3A621E30F2D0}" dt="2026-09-20T17:10:14.773" v="11669" actId="20577"/>
          <ac:spMkLst>
            <pc:docMk/>
            <pc:sldMk cId="806408219" sldId="2147376175"/>
            <ac:spMk id="2" creationId="{A8D4EE31-A74A-5C2E-2C33-EF145F9F1654}"/>
          </ac:spMkLst>
        </pc:spChg>
        <pc:picChg chg="del">
          <ac:chgData name="sam powell" userId="b3a0bde39952f9ea" providerId="LiveId" clId="{1C27764C-062C-41FA-AF03-3A621E30F2D0}" dt="2026-09-23T14:05:40.473" v="13992" actId="478"/>
          <ac:picMkLst>
            <pc:docMk/>
            <pc:sldMk cId="806408219" sldId="2147376175"/>
            <ac:picMk id="3" creationId="{2B39D95F-F85D-422F-9B8A-FDD175940C37}"/>
          </ac:picMkLst>
        </pc:picChg>
      </pc:sldChg>
      <pc:sldChg chg="mod ord chgLayout modNotesTx">
        <pc:chgData name="sam powell" userId="b3a0bde39952f9ea" providerId="LiveId" clId="{1C27764C-062C-41FA-AF03-3A621E30F2D0}" dt="2026-09-22T20:21:01.339" v="13850" actId="700"/>
        <pc:sldMkLst>
          <pc:docMk/>
          <pc:sldMk cId="3129109847" sldId="2147376176"/>
        </pc:sldMkLst>
      </pc:sldChg>
      <pc:sldChg chg="modSp mod">
        <pc:chgData name="sam powell" userId="b3a0bde39952f9ea" providerId="LiveId" clId="{1C27764C-062C-41FA-AF03-3A621E30F2D0}" dt="2026-09-21T10:15:15.273" v="13292" actId="113"/>
        <pc:sldMkLst>
          <pc:docMk/>
          <pc:sldMk cId="4229315821" sldId="2147376177"/>
        </pc:sldMkLst>
        <pc:spChg chg="mod">
          <ac:chgData name="sam powell" userId="b3a0bde39952f9ea" providerId="LiveId" clId="{1C27764C-062C-41FA-AF03-3A621E30F2D0}" dt="2026-09-21T10:15:15.273" v="13292" actId="113"/>
          <ac:spMkLst>
            <pc:docMk/>
            <pc:sldMk cId="4229315821" sldId="2147376177"/>
            <ac:spMk id="3" creationId="{D44B0F09-3910-EFF4-6AE7-EE4CB12C8AFE}"/>
          </ac:spMkLst>
        </pc:spChg>
      </pc:sldChg>
      <pc:sldChg chg="modSp mod">
        <pc:chgData name="sam powell" userId="b3a0bde39952f9ea" providerId="LiveId" clId="{1C27764C-062C-41FA-AF03-3A621E30F2D0}" dt="2026-09-21T10:14:51.399" v="13287" actId="20577"/>
        <pc:sldMkLst>
          <pc:docMk/>
          <pc:sldMk cId="247817869" sldId="2147376178"/>
        </pc:sldMkLst>
        <pc:spChg chg="mod">
          <ac:chgData name="sam powell" userId="b3a0bde39952f9ea" providerId="LiveId" clId="{1C27764C-062C-41FA-AF03-3A621E30F2D0}" dt="2026-09-21T10:14:51.399" v="13287" actId="20577"/>
          <ac:spMkLst>
            <pc:docMk/>
            <pc:sldMk cId="247817869" sldId="2147376178"/>
            <ac:spMk id="3" creationId="{1AB1EED1-66E4-DD67-C99E-30D391E44C7A}"/>
          </ac:spMkLst>
        </pc:spChg>
      </pc:sldChg>
      <pc:sldChg chg="addSp delSp modSp new del mod ord setBg modClrScheme chgLayout modNotesTx">
        <pc:chgData name="sam powell" userId="b3a0bde39952f9ea" providerId="LiveId" clId="{1C27764C-062C-41FA-AF03-3A621E30F2D0}" dt="2026-09-23T13:57:19.200" v="13905" actId="47"/>
        <pc:sldMkLst>
          <pc:docMk/>
          <pc:sldMk cId="206089591" sldId="2147376179"/>
        </pc:sldMkLst>
      </pc:sldChg>
      <pc:sldChg chg="addSp delSp modSp new del mod setBg">
        <pc:chgData name="sam powell" userId="b3a0bde39952f9ea" providerId="LiveId" clId="{1C27764C-062C-41FA-AF03-3A621E30F2D0}" dt="2026-09-23T14:02:41.174" v="13973" actId="47"/>
        <pc:sldMkLst>
          <pc:docMk/>
          <pc:sldMk cId="746170395" sldId="2147376181"/>
        </pc:sldMkLst>
      </pc:sldChg>
      <pc:sldChg chg="addSp delSp modSp new mod ord modNotesTx">
        <pc:chgData name="sam powell" userId="b3a0bde39952f9ea" providerId="LiveId" clId="{1C27764C-062C-41FA-AF03-3A621E30F2D0}" dt="2026-09-21T08:38:10.009" v="12599" actId="20577"/>
        <pc:sldMkLst>
          <pc:docMk/>
          <pc:sldMk cId="588351991" sldId="2147376182"/>
        </pc:sldMkLst>
        <pc:spChg chg="add mod">
          <ac:chgData name="sam powell" userId="b3a0bde39952f9ea" providerId="LiveId" clId="{1C27764C-062C-41FA-AF03-3A621E30F2D0}" dt="2026-09-20T17:06:17.346" v="11628" actId="1582"/>
          <ac:spMkLst>
            <pc:docMk/>
            <pc:sldMk cId="588351991" sldId="2147376182"/>
            <ac:spMk id="2" creationId="{AF8E069F-0CCB-77F2-D380-0858938D4E3F}"/>
          </ac:spMkLst>
        </pc:spChg>
        <pc:spChg chg="add mod">
          <ac:chgData name="sam powell" userId="b3a0bde39952f9ea" providerId="LiveId" clId="{1C27764C-062C-41FA-AF03-3A621E30F2D0}" dt="2026-09-20T17:06:58.825" v="11635" actId="1076"/>
          <ac:spMkLst>
            <pc:docMk/>
            <pc:sldMk cId="588351991" sldId="2147376182"/>
            <ac:spMk id="3" creationId="{04E4A391-01D1-DE79-3CEC-0F378EAC8B1B}"/>
          </ac:spMkLst>
        </pc:spChg>
        <pc:spChg chg="add mod">
          <ac:chgData name="sam powell" userId="b3a0bde39952f9ea" providerId="LiveId" clId="{1C27764C-062C-41FA-AF03-3A621E30F2D0}" dt="2026-09-20T17:06:17.346" v="11628" actId="1582"/>
          <ac:spMkLst>
            <pc:docMk/>
            <pc:sldMk cId="588351991" sldId="2147376182"/>
            <ac:spMk id="4" creationId="{210FB454-EC6E-6654-20FB-69652D0EC79C}"/>
          </ac:spMkLst>
        </pc:spChg>
        <pc:cxnChg chg="add mod">
          <ac:chgData name="sam powell" userId="b3a0bde39952f9ea" providerId="LiveId" clId="{1C27764C-062C-41FA-AF03-3A621E30F2D0}" dt="2026-09-20T17:06:55.541" v="11634" actId="1076"/>
          <ac:cxnSpMkLst>
            <pc:docMk/>
            <pc:sldMk cId="588351991" sldId="2147376182"/>
            <ac:cxnSpMk id="6" creationId="{9A90684F-7EEB-661C-6C3C-CD99427E7518}"/>
          </ac:cxnSpMkLst>
        </pc:cxnChg>
        <pc:cxnChg chg="add mod">
          <ac:chgData name="sam powell" userId="b3a0bde39952f9ea" providerId="LiveId" clId="{1C27764C-062C-41FA-AF03-3A621E30F2D0}" dt="2026-09-20T17:07:03.599" v="11637" actId="1076"/>
          <ac:cxnSpMkLst>
            <pc:docMk/>
            <pc:sldMk cId="588351991" sldId="2147376182"/>
            <ac:cxnSpMk id="8" creationId="{221CB8D5-44A7-16C0-0AEA-D0D3E737B25E}"/>
          </ac:cxnSpMkLst>
        </pc:cxnChg>
        <pc:cxnChg chg="add mod">
          <ac:chgData name="sam powell" userId="b3a0bde39952f9ea" providerId="LiveId" clId="{1C27764C-062C-41FA-AF03-3A621E30F2D0}" dt="2026-09-20T17:06:02.498" v="11627" actId="1582"/>
          <ac:cxnSpMkLst>
            <pc:docMk/>
            <pc:sldMk cId="588351991" sldId="2147376182"/>
            <ac:cxnSpMk id="12" creationId="{AD7E2971-9A73-8160-5A35-6319FECF91FC}"/>
          </ac:cxnSpMkLst>
        </pc:cxnChg>
      </pc:sldChg>
      <pc:sldChg chg="addSp modSp new mod modClrScheme chgLayout">
        <pc:chgData name="sam powell" userId="b3a0bde39952f9ea" providerId="LiveId" clId="{1C27764C-062C-41FA-AF03-3A621E30F2D0}" dt="2026-09-20T17:19:54.837" v="11751" actId="14100"/>
        <pc:sldMkLst>
          <pc:docMk/>
          <pc:sldMk cId="1104110674" sldId="2147376183"/>
        </pc:sldMkLst>
        <pc:spChg chg="mod ord">
          <ac:chgData name="sam powell" userId="b3a0bde39952f9ea" providerId="LiveId" clId="{1C27764C-062C-41FA-AF03-3A621E30F2D0}" dt="2026-09-20T17:19:49.066" v="11750" actId="1076"/>
          <ac:spMkLst>
            <pc:docMk/>
            <pc:sldMk cId="1104110674" sldId="2147376183"/>
            <ac:spMk id="2" creationId="{8FB5513B-FEC4-9402-6DBE-C2D089F1EA23}"/>
          </ac:spMkLst>
        </pc:spChg>
        <pc:spChg chg="mod ord">
          <ac:chgData name="sam powell" userId="b3a0bde39952f9ea" providerId="LiveId" clId="{1C27764C-062C-41FA-AF03-3A621E30F2D0}" dt="2026-09-20T17:19:54.837" v="11751" actId="14100"/>
          <ac:spMkLst>
            <pc:docMk/>
            <pc:sldMk cId="1104110674" sldId="2147376183"/>
            <ac:spMk id="3" creationId="{70D37A52-40E7-9903-DB16-1A8AAF097F51}"/>
          </ac:spMkLst>
        </pc:spChg>
        <pc:cxnChg chg="add mod">
          <ac:chgData name="sam powell" userId="b3a0bde39952f9ea" providerId="LiveId" clId="{1C27764C-062C-41FA-AF03-3A621E30F2D0}" dt="2026-09-20T17:19:45.560" v="11749" actId="14100"/>
          <ac:cxnSpMkLst>
            <pc:docMk/>
            <pc:sldMk cId="1104110674" sldId="2147376183"/>
            <ac:cxnSpMk id="4" creationId="{0EBBDF85-9E91-8F3E-EFC0-16E6213F76FE}"/>
          </ac:cxnSpMkLst>
        </pc:cxnChg>
      </pc:sldChg>
      <pc:sldChg chg="addSp modSp new mod modClrScheme chgLayout">
        <pc:chgData name="sam powell" userId="b3a0bde39952f9ea" providerId="LiveId" clId="{1C27764C-062C-41FA-AF03-3A621E30F2D0}" dt="2026-09-20T17:22:53.853" v="11768" actId="14100"/>
        <pc:sldMkLst>
          <pc:docMk/>
          <pc:sldMk cId="3292867627" sldId="2147376184"/>
        </pc:sldMkLst>
        <pc:spChg chg="mod ord">
          <ac:chgData name="sam powell" userId="b3a0bde39952f9ea" providerId="LiveId" clId="{1C27764C-062C-41FA-AF03-3A621E30F2D0}" dt="2026-09-20T17:22:20.729" v="11762" actId="1076"/>
          <ac:spMkLst>
            <pc:docMk/>
            <pc:sldMk cId="3292867627" sldId="2147376184"/>
            <ac:spMk id="2" creationId="{BDE7F424-B702-EDF8-DAAB-882A1AD88314}"/>
          </ac:spMkLst>
        </pc:spChg>
        <pc:spChg chg="mod ord">
          <ac:chgData name="sam powell" userId="b3a0bde39952f9ea" providerId="LiveId" clId="{1C27764C-062C-41FA-AF03-3A621E30F2D0}" dt="2026-09-20T17:22:53.853" v="11768" actId="14100"/>
          <ac:spMkLst>
            <pc:docMk/>
            <pc:sldMk cId="3292867627" sldId="2147376184"/>
            <ac:spMk id="3" creationId="{3DB2D3BB-9F35-C172-6CF9-EC34319E00CD}"/>
          </ac:spMkLst>
        </pc:spChg>
        <pc:cxnChg chg="add mod">
          <ac:chgData name="sam powell" userId="b3a0bde39952f9ea" providerId="LiveId" clId="{1C27764C-062C-41FA-AF03-3A621E30F2D0}" dt="2026-09-20T17:22:22.048" v="11763"/>
          <ac:cxnSpMkLst>
            <pc:docMk/>
            <pc:sldMk cId="3292867627" sldId="2147376184"/>
            <ac:cxnSpMk id="4" creationId="{C36A3AE7-562E-E7FD-5040-D0CB7F4C0F22}"/>
          </ac:cxnSpMkLst>
        </pc:cxnChg>
      </pc:sldChg>
      <pc:sldChg chg="addSp modSp new mod setBg">
        <pc:chgData name="sam powell" userId="b3a0bde39952f9ea" providerId="LiveId" clId="{1C27764C-062C-41FA-AF03-3A621E30F2D0}" dt="2026-09-11T11:19:05.083" v="2300" actId="732"/>
        <pc:sldMkLst>
          <pc:docMk/>
          <pc:sldMk cId="3845008131" sldId="2147376185"/>
        </pc:sldMkLst>
        <pc:picChg chg="add mod modCrop">
          <ac:chgData name="sam powell" userId="b3a0bde39952f9ea" providerId="LiveId" clId="{1C27764C-062C-41FA-AF03-3A621E30F2D0}" dt="2026-09-11T11:19:05.083" v="2300" actId="732"/>
          <ac:picMkLst>
            <pc:docMk/>
            <pc:sldMk cId="3845008131" sldId="2147376185"/>
            <ac:picMk id="3" creationId="{F10AF2B5-ED40-BE68-5803-A65B2145EB33}"/>
          </ac:picMkLst>
        </pc:picChg>
      </pc:sldChg>
      <pc:sldChg chg="addSp delSp modSp new mod ord setBg modClrScheme chgLayout modNotesTx">
        <pc:chgData name="sam powell" userId="b3a0bde39952f9ea" providerId="LiveId" clId="{1C27764C-062C-41FA-AF03-3A621E30F2D0}" dt="2026-09-20T16:45:56.527" v="11480" actId="14100"/>
        <pc:sldMkLst>
          <pc:docMk/>
          <pc:sldMk cId="3283081851" sldId="2147376186"/>
        </pc:sldMkLst>
        <pc:spChg chg="add mod">
          <ac:chgData name="sam powell" userId="b3a0bde39952f9ea" providerId="LiveId" clId="{1C27764C-062C-41FA-AF03-3A621E30F2D0}" dt="2026-09-20T16:45:56.527" v="11480" actId="14100"/>
          <ac:spMkLst>
            <pc:docMk/>
            <pc:sldMk cId="3283081851" sldId="2147376186"/>
            <ac:spMk id="4" creationId="{1C28B0EB-387D-6968-8EBC-89A939B3A9C4}"/>
          </ac:spMkLst>
        </pc:spChg>
        <pc:spChg chg="add mod">
          <ac:chgData name="sam powell" userId="b3a0bde39952f9ea" providerId="LiveId" clId="{1C27764C-062C-41FA-AF03-3A621E30F2D0}" dt="2026-09-20T09:02:47.040" v="3182" actId="20577"/>
          <ac:spMkLst>
            <pc:docMk/>
            <pc:sldMk cId="3283081851" sldId="2147376186"/>
            <ac:spMk id="5" creationId="{007496D5-BDD9-F2FF-66B7-CBAB8B2341E7}"/>
          </ac:spMkLst>
        </pc:spChg>
      </pc:sldChg>
      <pc:sldChg chg="addSp modSp new del mod modClrScheme chgLayout">
        <pc:chgData name="sam powell" userId="b3a0bde39952f9ea" providerId="LiveId" clId="{1C27764C-062C-41FA-AF03-3A621E30F2D0}" dt="2026-09-23T13:57:13.527" v="13904" actId="47"/>
        <pc:sldMkLst>
          <pc:docMk/>
          <pc:sldMk cId="3035379945" sldId="2147376187"/>
        </pc:sldMkLst>
        <pc:spChg chg="add mod ord modVis">
          <ac:chgData name="sam powell" userId="b3a0bde39952f9ea" providerId="LiveId" clId="{1C27764C-062C-41FA-AF03-3A621E30F2D0}" dt="2026-09-22T20:02:57.567" v="13636"/>
          <ac:spMkLst>
            <pc:docMk/>
            <pc:sldMk cId="3035379945" sldId="2147376187"/>
            <ac:spMk id="3" creationId="{5BD7F813-AF07-41C5-28EE-BDB9CC91E9B7}"/>
          </ac:spMkLst>
        </pc:spChg>
        <pc:graphicFrameChg chg="add mod">
          <ac:chgData name="sam powell" userId="b3a0bde39952f9ea" providerId="LiveId" clId="{1C27764C-062C-41FA-AF03-3A621E30F2D0}" dt="2026-09-22T20:02:37.984" v="13633"/>
          <ac:graphicFrameMkLst>
            <pc:docMk/>
            <pc:sldMk cId="3035379945" sldId="2147376187"/>
            <ac:graphicFrameMk id="2" creationId="{B12F8F85-105A-207C-D241-03EBEB5104C3}"/>
          </ac:graphicFrameMkLst>
        </pc:graphicFrameChg>
      </pc:sldChg>
      <pc:sldChg chg="addSp delSp modSp new del mod setBg modNotesTx">
        <pc:chgData name="sam powell" userId="b3a0bde39952f9ea" providerId="LiveId" clId="{1C27764C-062C-41FA-AF03-3A621E30F2D0}" dt="2026-09-23T13:57:22.078" v="13906" actId="47"/>
        <pc:sldMkLst>
          <pc:docMk/>
          <pc:sldMk cId="4096214237" sldId="2147376188"/>
        </pc:sldMkLst>
      </pc:sldChg>
      <pc:sldChg chg="addSp delSp modSp new del mod setBg modNotesTx">
        <pc:chgData name="sam powell" userId="b3a0bde39952f9ea" providerId="LiveId" clId="{1C27764C-062C-41FA-AF03-3A621E30F2D0}" dt="2026-09-23T13:57:23.777" v="13907" actId="47"/>
        <pc:sldMkLst>
          <pc:docMk/>
          <pc:sldMk cId="681775690" sldId="2147376189"/>
        </pc:sldMkLst>
      </pc:sldChg>
      <pc:sldChg chg="addSp delSp modSp new del mod setBg modClrScheme chgLayout modNotesTx">
        <pc:chgData name="sam powell" userId="b3a0bde39952f9ea" providerId="LiveId" clId="{1C27764C-062C-41FA-AF03-3A621E30F2D0}" dt="2026-09-23T13:57:25.360" v="13908" actId="47"/>
        <pc:sldMkLst>
          <pc:docMk/>
          <pc:sldMk cId="1334314953" sldId="2147376190"/>
        </pc:sldMkLst>
      </pc:sldChg>
      <pc:sldChg chg="addSp modSp new del mod modClrScheme chgLayout">
        <pc:chgData name="sam powell" userId="b3a0bde39952f9ea" providerId="LiveId" clId="{1C27764C-062C-41FA-AF03-3A621E30F2D0}" dt="2026-09-23T13:57:40.269" v="13909" actId="47"/>
        <pc:sldMkLst>
          <pc:docMk/>
          <pc:sldMk cId="272097153" sldId="2147376191"/>
        </pc:sldMkLst>
        <pc:spChg chg="add mod ord modVis">
          <ac:chgData name="sam powell" userId="b3a0bde39952f9ea" providerId="LiveId" clId="{1C27764C-062C-41FA-AF03-3A621E30F2D0}" dt="2026-09-22T20:04:17.591" v="13645" actId="27636"/>
          <ac:spMkLst>
            <pc:docMk/>
            <pc:sldMk cId="272097153" sldId="2147376191"/>
            <ac:spMk id="3" creationId="{4A9582D8-6810-2F2F-50E2-A350A8466D36}"/>
          </ac:spMkLst>
        </pc:spChg>
        <pc:graphicFrameChg chg="add mod">
          <ac:chgData name="sam powell" userId="b3a0bde39952f9ea" providerId="LiveId" clId="{1C27764C-062C-41FA-AF03-3A621E30F2D0}" dt="2026-09-22T20:04:04.346" v="13641"/>
          <ac:graphicFrameMkLst>
            <pc:docMk/>
            <pc:sldMk cId="272097153" sldId="2147376191"/>
            <ac:graphicFrameMk id="2" creationId="{739E4EBE-E5EF-923D-EC72-0663899AF4A3}"/>
          </ac:graphicFrameMkLst>
        </pc:graphicFrameChg>
      </pc:sldChg>
      <pc:sldChg chg="addSp delSp modSp new del mod modClrScheme chgLayout">
        <pc:chgData name="sam powell" userId="b3a0bde39952f9ea" providerId="LiveId" clId="{1C27764C-062C-41FA-AF03-3A621E30F2D0}" dt="2026-09-23T13:57:48.997" v="13911" actId="47"/>
        <pc:sldMkLst>
          <pc:docMk/>
          <pc:sldMk cId="290382453" sldId="2147376192"/>
        </pc:sldMkLst>
        <pc:spChg chg="mod ord modVis">
          <ac:chgData name="sam powell" userId="b3a0bde39952f9ea" providerId="LiveId" clId="{1C27764C-062C-41FA-AF03-3A621E30F2D0}" dt="2026-09-22T20:05:40.324" v="13659" actId="700"/>
          <ac:spMkLst>
            <pc:docMk/>
            <pc:sldMk cId="290382453" sldId="2147376192"/>
            <ac:spMk id="2" creationId="{77109DBB-C7C4-E40D-DFE1-3114BF82395F}"/>
          </ac:spMkLst>
        </pc:spChg>
        <pc:graphicFrameChg chg="add mod ord">
          <ac:chgData name="sam powell" userId="b3a0bde39952f9ea" providerId="LiveId" clId="{1C27764C-062C-41FA-AF03-3A621E30F2D0}" dt="2026-09-22T20:05:52.067" v="13662" actId="14100"/>
          <ac:graphicFrameMkLst>
            <pc:docMk/>
            <pc:sldMk cId="290382453" sldId="2147376192"/>
            <ac:graphicFrameMk id="4" creationId="{3F689CDA-9854-50D5-5975-6EDFFE3095AD}"/>
          </ac:graphicFrameMkLst>
        </pc:graphicFrameChg>
      </pc:sldChg>
      <pc:sldChg chg="modSp new mod modNotesTx">
        <pc:chgData name="sam powell" userId="b3a0bde39952f9ea" providerId="LiveId" clId="{1C27764C-062C-41FA-AF03-3A621E30F2D0}" dt="2026-09-22T20:18:02.830" v="13750" actId="108"/>
        <pc:sldMkLst>
          <pc:docMk/>
          <pc:sldMk cId="2894370439" sldId="2147376193"/>
        </pc:sldMkLst>
        <pc:spChg chg="mod">
          <ac:chgData name="sam powell" userId="b3a0bde39952f9ea" providerId="LiveId" clId="{1C27764C-062C-41FA-AF03-3A621E30F2D0}" dt="2026-09-22T20:17:50.058" v="13749" actId="108"/>
          <ac:spMkLst>
            <pc:docMk/>
            <pc:sldMk cId="2894370439" sldId="2147376193"/>
            <ac:spMk id="2" creationId="{44540E08-8D1B-B331-D1CA-CA699DEE30EC}"/>
          </ac:spMkLst>
        </pc:spChg>
        <pc:spChg chg="mod">
          <ac:chgData name="sam powell" userId="b3a0bde39952f9ea" providerId="LiveId" clId="{1C27764C-062C-41FA-AF03-3A621E30F2D0}" dt="2026-09-22T20:18:02.830" v="13750" actId="108"/>
          <ac:spMkLst>
            <pc:docMk/>
            <pc:sldMk cId="2894370439" sldId="2147376193"/>
            <ac:spMk id="3" creationId="{C335C232-44A3-BC2F-52C9-8CA9D2203C65}"/>
          </ac:spMkLst>
        </pc:spChg>
      </pc:sldChg>
      <pc:sldChg chg="modSp new mod modNotesTx">
        <pc:chgData name="sam powell" userId="b3a0bde39952f9ea" providerId="LiveId" clId="{1C27764C-062C-41FA-AF03-3A621E30F2D0}" dt="2026-09-22T20:18:11.693" v="13751" actId="108"/>
        <pc:sldMkLst>
          <pc:docMk/>
          <pc:sldMk cId="340784873" sldId="2147376194"/>
        </pc:sldMkLst>
        <pc:spChg chg="mod">
          <ac:chgData name="sam powell" userId="b3a0bde39952f9ea" providerId="LiveId" clId="{1C27764C-062C-41FA-AF03-3A621E30F2D0}" dt="2026-09-22T20:18:11.693" v="13751" actId="108"/>
          <ac:spMkLst>
            <pc:docMk/>
            <pc:sldMk cId="340784873" sldId="2147376194"/>
            <ac:spMk id="2" creationId="{4351D719-6DED-5748-ACD2-AB53950643B9}"/>
          </ac:spMkLst>
        </pc:spChg>
        <pc:spChg chg="mod">
          <ac:chgData name="sam powell" userId="b3a0bde39952f9ea" providerId="LiveId" clId="{1C27764C-062C-41FA-AF03-3A621E30F2D0}" dt="2026-09-20T17:00:24.161" v="11577" actId="255"/>
          <ac:spMkLst>
            <pc:docMk/>
            <pc:sldMk cId="340784873" sldId="2147376194"/>
            <ac:spMk id="3" creationId="{7A852DA3-5306-4ABB-903F-83DFDF9D9FE5}"/>
          </ac:spMkLst>
        </pc:spChg>
      </pc:sldChg>
      <pc:sldChg chg="addSp modSp new del mod modClrScheme chgLayout modNotesTx">
        <pc:chgData name="sam powell" userId="b3a0bde39952f9ea" providerId="LiveId" clId="{1C27764C-062C-41FA-AF03-3A621E30F2D0}" dt="2026-09-23T13:57:59.393" v="13913" actId="47"/>
        <pc:sldMkLst>
          <pc:docMk/>
          <pc:sldMk cId="1569874992" sldId="2147376195"/>
        </pc:sldMkLst>
        <pc:spChg chg="add mod ord modVis">
          <ac:chgData name="sam powell" userId="b3a0bde39952f9ea" providerId="LiveId" clId="{1C27764C-062C-41FA-AF03-3A621E30F2D0}" dt="2026-09-22T20:18:56.059" v="13755"/>
          <ac:spMkLst>
            <pc:docMk/>
            <pc:sldMk cId="1569874992" sldId="2147376195"/>
            <ac:spMk id="3" creationId="{81BCCD60-5752-7735-90E9-EF80A9BF6920}"/>
          </ac:spMkLst>
        </pc:spChg>
      </pc:sldChg>
      <pc:sldChg chg="addSp modSp new del mod ord setBg modNotesTx">
        <pc:chgData name="sam powell" userId="b3a0bde39952f9ea" providerId="LiveId" clId="{1C27764C-062C-41FA-AF03-3A621E30F2D0}" dt="2026-09-23T14:02:53.221" v="13974" actId="47"/>
        <pc:sldMkLst>
          <pc:docMk/>
          <pc:sldMk cId="4069524980" sldId="2147376196"/>
        </pc:sldMkLst>
      </pc:sldChg>
      <pc:sldChg chg="modSp new mod">
        <pc:chgData name="sam powell" userId="b3a0bde39952f9ea" providerId="LiveId" clId="{1C27764C-062C-41FA-AF03-3A621E30F2D0}" dt="2026-09-20T10:04:47.733" v="4356"/>
        <pc:sldMkLst>
          <pc:docMk/>
          <pc:sldMk cId="78270925" sldId="2147376197"/>
        </pc:sldMkLst>
        <pc:spChg chg="mod">
          <ac:chgData name="sam powell" userId="b3a0bde39952f9ea" providerId="LiveId" clId="{1C27764C-062C-41FA-AF03-3A621E30F2D0}" dt="2026-09-20T10:04:45.449" v="4355" actId="20577"/>
          <ac:spMkLst>
            <pc:docMk/>
            <pc:sldMk cId="78270925" sldId="2147376197"/>
            <ac:spMk id="2" creationId="{1D0BCDEB-40E9-4134-5074-DAA99ADCECD0}"/>
          </ac:spMkLst>
        </pc:spChg>
        <pc:spChg chg="mod">
          <ac:chgData name="sam powell" userId="b3a0bde39952f9ea" providerId="LiveId" clId="{1C27764C-062C-41FA-AF03-3A621E30F2D0}" dt="2026-09-20T10:04:47.733" v="4356"/>
          <ac:spMkLst>
            <pc:docMk/>
            <pc:sldMk cId="78270925" sldId="2147376197"/>
            <ac:spMk id="3" creationId="{415AA34E-A22A-8BFD-B221-806A8EF1016A}"/>
          </ac:spMkLst>
        </pc:spChg>
      </pc:sldChg>
      <pc:sldChg chg="addSp delSp modSp new del mod setBg modNotesTx">
        <pc:chgData name="sam powell" userId="b3a0bde39952f9ea" providerId="LiveId" clId="{1C27764C-062C-41FA-AF03-3A621E30F2D0}" dt="2026-09-23T14:05:14.695" v="13987" actId="47"/>
        <pc:sldMkLst>
          <pc:docMk/>
          <pc:sldMk cId="3323402358" sldId="2147376198"/>
        </pc:sldMkLst>
        <pc:picChg chg="add del mod">
          <ac:chgData name="sam powell" userId="b3a0bde39952f9ea" providerId="LiveId" clId="{1C27764C-062C-41FA-AF03-3A621E30F2D0}" dt="2026-09-23T14:05:12.422" v="13986" actId="478"/>
          <ac:picMkLst>
            <pc:docMk/>
            <pc:sldMk cId="3323402358" sldId="2147376198"/>
            <ac:picMk id="3" creationId="{652F325B-D484-D891-93B0-49A190E4DAD6}"/>
          </ac:picMkLst>
        </pc:picChg>
      </pc:sldChg>
      <pc:sldChg chg="modSp new mod">
        <pc:chgData name="sam powell" userId="b3a0bde39952f9ea" providerId="LiveId" clId="{1C27764C-062C-41FA-AF03-3A621E30F2D0}" dt="2026-09-20T17:23:51.237" v="11773" actId="1076"/>
        <pc:sldMkLst>
          <pc:docMk/>
          <pc:sldMk cId="1528972800" sldId="2147376199"/>
        </pc:sldMkLst>
        <pc:spChg chg="mod">
          <ac:chgData name="sam powell" userId="b3a0bde39952f9ea" providerId="LiveId" clId="{1C27764C-062C-41FA-AF03-3A621E30F2D0}" dt="2026-09-20T17:23:51.237" v="11773" actId="1076"/>
          <ac:spMkLst>
            <pc:docMk/>
            <pc:sldMk cId="1528972800" sldId="2147376199"/>
            <ac:spMk id="2" creationId="{2625DCE5-81EB-F334-2A66-642B03516B29}"/>
          </ac:spMkLst>
        </pc:spChg>
        <pc:spChg chg="mod">
          <ac:chgData name="sam powell" userId="b3a0bde39952f9ea" providerId="LiveId" clId="{1C27764C-062C-41FA-AF03-3A621E30F2D0}" dt="2026-09-20T10:15:35.209" v="4547" actId="20577"/>
          <ac:spMkLst>
            <pc:docMk/>
            <pc:sldMk cId="1528972800" sldId="2147376199"/>
            <ac:spMk id="3" creationId="{6C532AFA-2A09-FFB2-6607-FC658D4BD191}"/>
          </ac:spMkLst>
        </pc:spChg>
      </pc:sldChg>
      <pc:sldChg chg="addSp modSp new del mod modClrScheme chgLayout">
        <pc:chgData name="sam powell" userId="b3a0bde39952f9ea" providerId="LiveId" clId="{1C27764C-062C-41FA-AF03-3A621E30F2D0}" dt="2026-09-23T14:00:11.442" v="13966" actId="47"/>
        <pc:sldMkLst>
          <pc:docMk/>
          <pc:sldMk cId="93494266" sldId="2147376200"/>
        </pc:sldMkLst>
        <pc:spChg chg="add mod ord modVis">
          <ac:chgData name="sam powell" userId="b3a0bde39952f9ea" providerId="LiveId" clId="{1C27764C-062C-41FA-AF03-3A621E30F2D0}" dt="2026-09-22T20:22:30.263" v="13868"/>
          <ac:spMkLst>
            <pc:docMk/>
            <pc:sldMk cId="93494266" sldId="2147376200"/>
            <ac:spMk id="3" creationId="{9D444F8A-F5D2-06E7-D2F1-D4DFCCD8DDC3}"/>
          </ac:spMkLst>
        </pc:spChg>
        <pc:graphicFrameChg chg="add mod">
          <ac:chgData name="sam powell" userId="b3a0bde39952f9ea" providerId="LiveId" clId="{1C27764C-062C-41FA-AF03-3A621E30F2D0}" dt="2026-09-22T20:22:17.986" v="13865"/>
          <ac:graphicFrameMkLst>
            <pc:docMk/>
            <pc:sldMk cId="93494266" sldId="2147376200"/>
            <ac:graphicFrameMk id="2" creationId="{6A5CDBCC-CCCE-DD19-CA3A-55BC675B84AC}"/>
          </ac:graphicFrameMkLst>
        </pc:graphicFrameChg>
      </pc:sldChg>
      <pc:sldChg chg="modSp new mod">
        <pc:chgData name="sam powell" userId="b3a0bde39952f9ea" providerId="LiveId" clId="{1C27764C-062C-41FA-AF03-3A621E30F2D0}" dt="2026-09-21T10:16:50.363" v="13420" actId="20577"/>
        <pc:sldMkLst>
          <pc:docMk/>
          <pc:sldMk cId="2489221476" sldId="2147376201"/>
        </pc:sldMkLst>
        <pc:spChg chg="mod">
          <ac:chgData name="sam powell" userId="b3a0bde39952f9ea" providerId="LiveId" clId="{1C27764C-062C-41FA-AF03-3A621E30F2D0}" dt="2026-09-20T10:32:36.715" v="4574" actId="20577"/>
          <ac:spMkLst>
            <pc:docMk/>
            <pc:sldMk cId="2489221476" sldId="2147376201"/>
            <ac:spMk id="2" creationId="{7577FE49-1A17-FC83-D317-B4A02DF47549}"/>
          </ac:spMkLst>
        </pc:spChg>
        <pc:spChg chg="mod">
          <ac:chgData name="sam powell" userId="b3a0bde39952f9ea" providerId="LiveId" clId="{1C27764C-062C-41FA-AF03-3A621E30F2D0}" dt="2026-09-21T10:16:50.363" v="13420" actId="20577"/>
          <ac:spMkLst>
            <pc:docMk/>
            <pc:sldMk cId="2489221476" sldId="2147376201"/>
            <ac:spMk id="3" creationId="{D8630AF1-93D2-6ABF-9294-5B8D2443F81A}"/>
          </ac:spMkLst>
        </pc:spChg>
      </pc:sldChg>
      <pc:sldChg chg="addSp delSp modSp new mod setBg addAnim delAnim setClrOvrMap modNotesTx">
        <pc:chgData name="sam powell" userId="b3a0bde39952f9ea" providerId="LiveId" clId="{1C27764C-062C-41FA-AF03-3A621E30F2D0}" dt="2026-09-20T10:59:57.130" v="5730" actId="20577"/>
        <pc:sldMkLst>
          <pc:docMk/>
          <pc:sldMk cId="1871191776" sldId="2147376202"/>
        </pc:sldMkLst>
        <pc:spChg chg="mod">
          <ac:chgData name="sam powell" userId="b3a0bde39952f9ea" providerId="LiveId" clId="{1C27764C-062C-41FA-AF03-3A621E30F2D0}" dt="2026-09-20T10:40:59.450" v="4911" actId="26606"/>
          <ac:spMkLst>
            <pc:docMk/>
            <pc:sldMk cId="1871191776" sldId="2147376202"/>
            <ac:spMk id="2" creationId="{943BB652-C566-1E1F-92DB-48FCD4A92ED9}"/>
          </ac:spMkLst>
        </pc:spChg>
        <pc:spChg chg="mod">
          <ac:chgData name="sam powell" userId="b3a0bde39952f9ea" providerId="LiveId" clId="{1C27764C-062C-41FA-AF03-3A621E30F2D0}" dt="2026-09-20T10:59:57.130" v="5730" actId="20577"/>
          <ac:spMkLst>
            <pc:docMk/>
            <pc:sldMk cId="1871191776" sldId="2147376202"/>
            <ac:spMk id="3" creationId="{3AEF9345-AEE6-FAF1-D315-07382B931A7F}"/>
          </ac:spMkLst>
        </pc:spChg>
      </pc:sldChg>
      <pc:sldChg chg="addSp delSp modSp new mod setBg addAnim modNotesTx">
        <pc:chgData name="sam powell" userId="b3a0bde39952f9ea" providerId="LiveId" clId="{1C27764C-062C-41FA-AF03-3A621E30F2D0}" dt="2026-09-23T14:05:05.739" v="13985" actId="478"/>
        <pc:sldMkLst>
          <pc:docMk/>
          <pc:sldMk cId="2177292804" sldId="2147376203"/>
        </pc:sldMkLst>
        <pc:spChg chg="mod">
          <ac:chgData name="sam powell" userId="b3a0bde39952f9ea" providerId="LiveId" clId="{1C27764C-062C-41FA-AF03-3A621E30F2D0}" dt="2026-09-20T17:01:11.422" v="11579" actId="14100"/>
          <ac:spMkLst>
            <pc:docMk/>
            <pc:sldMk cId="2177292804" sldId="2147376203"/>
            <ac:spMk id="2" creationId="{80111162-685D-0DF1-5F51-9F73CACDA0FD}"/>
          </ac:spMkLst>
        </pc:spChg>
        <pc:spChg chg="add">
          <ac:chgData name="sam powell" userId="b3a0bde39952f9ea" providerId="LiveId" clId="{1C27764C-062C-41FA-AF03-3A621E30F2D0}" dt="2026-09-20T10:44:45.050" v="5245" actId="26606"/>
          <ac:spMkLst>
            <pc:docMk/>
            <pc:sldMk cId="2177292804" sldId="2147376203"/>
            <ac:spMk id="16" creationId="{4F6621CF-F493-40D5-98AE-24A9D3AD43C4}"/>
          </ac:spMkLst>
        </pc:spChg>
        <pc:spChg chg="add">
          <ac:chgData name="sam powell" userId="b3a0bde39952f9ea" providerId="LiveId" clId="{1C27764C-062C-41FA-AF03-3A621E30F2D0}" dt="2026-09-20T10:44:45.050" v="5245" actId="26606"/>
          <ac:spMkLst>
            <pc:docMk/>
            <pc:sldMk cId="2177292804" sldId="2147376203"/>
            <ac:spMk id="18" creationId="{CADEE02A-D296-42EA-88F5-7803F69CEE29}"/>
          </ac:spMkLst>
        </pc:spChg>
        <pc:picChg chg="add del mod">
          <ac:chgData name="sam powell" userId="b3a0bde39952f9ea" providerId="LiveId" clId="{1C27764C-062C-41FA-AF03-3A621E30F2D0}" dt="2026-09-23T14:05:05.739" v="13985" actId="478"/>
          <ac:picMkLst>
            <pc:docMk/>
            <pc:sldMk cId="2177292804" sldId="2147376203"/>
            <ac:picMk id="5" creationId="{43EAA5DD-6048-8B8E-B2F4-81E8A2CBBCB0}"/>
          </ac:picMkLst>
        </pc:picChg>
      </pc:sldChg>
      <pc:sldChg chg="addSp modSp new mod setBg modNotesTx">
        <pc:chgData name="sam powell" userId="b3a0bde39952f9ea" providerId="LiveId" clId="{1C27764C-062C-41FA-AF03-3A621E30F2D0}" dt="2026-09-21T08:38:49.277" v="12620" actId="20577"/>
        <pc:sldMkLst>
          <pc:docMk/>
          <pc:sldMk cId="3565242963" sldId="2147376204"/>
        </pc:sldMkLst>
        <pc:spChg chg="add mod">
          <ac:chgData name="sam powell" userId="b3a0bde39952f9ea" providerId="LiveId" clId="{1C27764C-062C-41FA-AF03-3A621E30F2D0}" dt="2026-09-20T17:08:34.330" v="11655" actId="14100"/>
          <ac:spMkLst>
            <pc:docMk/>
            <pc:sldMk cId="3565242963" sldId="2147376204"/>
            <ac:spMk id="4" creationId="{E7117D36-0951-9D8C-17D3-26BA4FCF84F0}"/>
          </ac:spMkLst>
        </pc:spChg>
        <pc:spChg chg="add mod">
          <ac:chgData name="sam powell" userId="b3a0bde39952f9ea" providerId="LiveId" clId="{1C27764C-062C-41FA-AF03-3A621E30F2D0}" dt="2026-09-20T17:08:45.179" v="11657" actId="255"/>
          <ac:spMkLst>
            <pc:docMk/>
            <pc:sldMk cId="3565242963" sldId="2147376204"/>
            <ac:spMk id="13" creationId="{9F8AC3A9-9409-4DBA-94C5-04DE26094B6F}"/>
          </ac:spMkLst>
        </pc:spChg>
        <pc:spChg chg="add mod">
          <ac:chgData name="sam powell" userId="b3a0bde39952f9ea" providerId="LiveId" clId="{1C27764C-062C-41FA-AF03-3A621E30F2D0}" dt="2026-09-20T17:09:36.691" v="11666" actId="1076"/>
          <ac:spMkLst>
            <pc:docMk/>
            <pc:sldMk cId="3565242963" sldId="2147376204"/>
            <ac:spMk id="14" creationId="{2D8CBC85-42B9-1D87-678D-DAC14C710F5F}"/>
          </ac:spMkLst>
        </pc:spChg>
        <pc:spChg chg="add mod">
          <ac:chgData name="sam powell" userId="b3a0bde39952f9ea" providerId="LiveId" clId="{1C27764C-062C-41FA-AF03-3A621E30F2D0}" dt="2026-09-20T17:09:11.408" v="11662" actId="1076"/>
          <ac:spMkLst>
            <pc:docMk/>
            <pc:sldMk cId="3565242963" sldId="2147376204"/>
            <ac:spMk id="15" creationId="{D0F2305C-F5EB-2F4E-027A-231F8649CC51}"/>
          </ac:spMkLst>
        </pc:spChg>
        <pc:spChg chg="add mod">
          <ac:chgData name="sam powell" userId="b3a0bde39952f9ea" providerId="LiveId" clId="{1C27764C-062C-41FA-AF03-3A621E30F2D0}" dt="2026-09-20T17:08:54.237" v="11660" actId="255"/>
          <ac:spMkLst>
            <pc:docMk/>
            <pc:sldMk cId="3565242963" sldId="2147376204"/>
            <ac:spMk id="16" creationId="{795CDBB2-94B3-7FB1-A4F8-D4CEDC9D6A75}"/>
          </ac:spMkLst>
        </pc:spChg>
        <pc:spChg chg="add mod">
          <ac:chgData name="sam powell" userId="b3a0bde39952f9ea" providerId="LiveId" clId="{1C27764C-062C-41FA-AF03-3A621E30F2D0}" dt="2026-09-20T10:51:49.912" v="5517" actId="20577"/>
          <ac:spMkLst>
            <pc:docMk/>
            <pc:sldMk cId="3565242963" sldId="2147376204"/>
            <ac:spMk id="24" creationId="{E36C7284-3340-E819-FADF-097F3D0560CD}"/>
          </ac:spMkLst>
        </pc:spChg>
        <pc:spChg chg="add mod">
          <ac:chgData name="sam powell" userId="b3a0bde39952f9ea" providerId="LiveId" clId="{1C27764C-062C-41FA-AF03-3A621E30F2D0}" dt="2026-09-20T17:08:40.172" v="11656" actId="255"/>
          <ac:spMkLst>
            <pc:docMk/>
            <pc:sldMk cId="3565242963" sldId="2147376204"/>
            <ac:spMk id="25" creationId="{88376F0F-1CE8-D1C4-740C-56F0CA826A11}"/>
          </ac:spMkLst>
        </pc:spChg>
        <pc:picChg chg="add mod">
          <ac:chgData name="sam powell" userId="b3a0bde39952f9ea" providerId="LiveId" clId="{1C27764C-062C-41FA-AF03-3A621E30F2D0}" dt="2026-09-20T17:09:17.288" v="11663" actId="2085"/>
          <ac:picMkLst>
            <pc:docMk/>
            <pc:sldMk cId="3565242963" sldId="2147376204"/>
            <ac:picMk id="3" creationId="{5AE15A7D-4CDC-8C69-5654-F559813A1D66}"/>
          </ac:picMkLst>
        </pc:picChg>
        <pc:cxnChg chg="add mod">
          <ac:chgData name="sam powell" userId="b3a0bde39952f9ea" providerId="LiveId" clId="{1C27764C-062C-41FA-AF03-3A621E30F2D0}" dt="2026-09-20T10:47:26.042" v="5307" actId="14100"/>
          <ac:cxnSpMkLst>
            <pc:docMk/>
            <pc:sldMk cId="3565242963" sldId="2147376204"/>
            <ac:cxnSpMk id="6" creationId="{3EE6C364-E0A9-BB21-FAD9-4229E8515C9B}"/>
          </ac:cxnSpMkLst>
        </pc:cxnChg>
        <pc:cxnChg chg="add mod">
          <ac:chgData name="sam powell" userId="b3a0bde39952f9ea" providerId="LiveId" clId="{1C27764C-062C-41FA-AF03-3A621E30F2D0}" dt="2026-09-20T17:08:07.088" v="11651" actId="108"/>
          <ac:cxnSpMkLst>
            <pc:docMk/>
            <pc:sldMk cId="3565242963" sldId="2147376204"/>
            <ac:cxnSpMk id="20" creationId="{FBDA67A2-5ADE-2F54-DB29-BB2CFDCF0CDC}"/>
          </ac:cxnSpMkLst>
        </pc:cxnChg>
      </pc:sldChg>
      <pc:sldChg chg="addSp delSp modSp new mod setBg modClrScheme chgLayout modNotesTx">
        <pc:chgData name="sam powell" userId="b3a0bde39952f9ea" providerId="LiveId" clId="{1C27764C-062C-41FA-AF03-3A621E30F2D0}" dt="2026-09-20T10:55:01.652" v="5664" actId="20577"/>
        <pc:sldMkLst>
          <pc:docMk/>
          <pc:sldMk cId="2020646704" sldId="2147376205"/>
        </pc:sldMkLst>
        <pc:picChg chg="add mod ord">
          <ac:chgData name="sam powell" userId="b3a0bde39952f9ea" providerId="LiveId" clId="{1C27764C-062C-41FA-AF03-3A621E30F2D0}" dt="2026-09-20T10:54:31.762" v="5613" actId="26606"/>
          <ac:picMkLst>
            <pc:docMk/>
            <pc:sldMk cId="2020646704" sldId="2147376205"/>
            <ac:picMk id="5" creationId="{DF2E3674-CE87-01F8-BDE6-6F279A8DC06D}"/>
          </ac:picMkLst>
        </pc:picChg>
      </pc:sldChg>
      <pc:sldChg chg="addSp modSp new del mod setBg modClrScheme chgLayout">
        <pc:chgData name="sam powell" userId="b3a0bde39952f9ea" providerId="LiveId" clId="{1C27764C-062C-41FA-AF03-3A621E30F2D0}" dt="2026-09-23T14:00:09.648" v="13965" actId="47"/>
        <pc:sldMkLst>
          <pc:docMk/>
          <pc:sldMk cId="4075743255" sldId="2147376206"/>
        </pc:sldMkLst>
        <pc:spChg chg="add mod ord modVis">
          <ac:chgData name="sam powell" userId="b3a0bde39952f9ea" providerId="LiveId" clId="{1C27764C-062C-41FA-AF03-3A621E30F2D0}" dt="2026-09-22T20:21:55.272" v="13860" actId="27636"/>
          <ac:spMkLst>
            <pc:docMk/>
            <pc:sldMk cId="4075743255" sldId="2147376206"/>
            <ac:spMk id="4" creationId="{E8A82037-29A2-0908-02B9-A894A7BAB133}"/>
          </ac:spMkLst>
        </pc:spChg>
        <pc:graphicFrameChg chg="add mod">
          <ac:chgData name="sam powell" userId="b3a0bde39952f9ea" providerId="LiveId" clId="{1C27764C-062C-41FA-AF03-3A621E30F2D0}" dt="2026-09-22T20:21:36.091" v="13856"/>
          <ac:graphicFrameMkLst>
            <pc:docMk/>
            <pc:sldMk cId="4075743255" sldId="2147376206"/>
            <ac:graphicFrameMk id="2" creationId="{10AA6DA4-1687-8470-E04F-4AC35564C765}"/>
          </ac:graphicFrameMkLst>
        </pc:graphicFrameChg>
      </pc:sldChg>
      <pc:sldChg chg="addSp modSp new mod setBg">
        <pc:chgData name="sam powell" userId="b3a0bde39952f9ea" providerId="LiveId" clId="{1C27764C-062C-41FA-AF03-3A621E30F2D0}" dt="2026-09-20T17:10:52.107" v="11674" actId="1076"/>
        <pc:sldMkLst>
          <pc:docMk/>
          <pc:sldMk cId="136803870" sldId="2147376207"/>
        </pc:sldMkLst>
        <pc:spChg chg="mod">
          <ac:chgData name="sam powell" userId="b3a0bde39952f9ea" providerId="LiveId" clId="{1C27764C-062C-41FA-AF03-3A621E30F2D0}" dt="2026-09-20T17:10:52.107" v="11674" actId="1076"/>
          <ac:spMkLst>
            <pc:docMk/>
            <pc:sldMk cId="136803870" sldId="2147376207"/>
            <ac:spMk id="2" creationId="{2A524FD2-9D6D-F4AE-3C26-7707A3C3024A}"/>
          </ac:spMkLst>
        </pc:spChg>
        <pc:spChg chg="mod ord">
          <ac:chgData name="sam powell" userId="b3a0bde39952f9ea" providerId="LiveId" clId="{1C27764C-062C-41FA-AF03-3A621E30F2D0}" dt="2026-09-20T11:02:09.035" v="5870" actId="20577"/>
          <ac:spMkLst>
            <pc:docMk/>
            <pc:sldMk cId="136803870" sldId="2147376207"/>
            <ac:spMk id="3" creationId="{F25702E3-0C70-4E3B-C348-595027314EBC}"/>
          </ac:spMkLst>
        </pc:spChg>
        <pc:spChg chg="add">
          <ac:chgData name="sam powell" userId="b3a0bde39952f9ea" providerId="LiveId" clId="{1C27764C-062C-41FA-AF03-3A621E30F2D0}" dt="2026-09-20T11:01:33.593" v="5814" actId="26606"/>
          <ac:spMkLst>
            <pc:docMk/>
            <pc:sldMk cId="136803870" sldId="2147376207"/>
            <ac:spMk id="10" creationId="{C630F413-44CE-4746-9821-9E0107978E7A}"/>
          </ac:spMkLst>
        </pc:spChg>
        <pc:spChg chg="add">
          <ac:chgData name="sam powell" userId="b3a0bde39952f9ea" providerId="LiveId" clId="{1C27764C-062C-41FA-AF03-3A621E30F2D0}" dt="2026-09-20T11:01:33.593" v="5814" actId="26606"/>
          <ac:spMkLst>
            <pc:docMk/>
            <pc:sldMk cId="136803870" sldId="2147376207"/>
            <ac:spMk id="12" creationId="{22D671B1-B099-4F9C-B9CC-9D22B4DAF8A8}"/>
          </ac:spMkLst>
        </pc:spChg>
        <pc:spChg chg="add">
          <ac:chgData name="sam powell" userId="b3a0bde39952f9ea" providerId="LiveId" clId="{1C27764C-062C-41FA-AF03-3A621E30F2D0}" dt="2026-09-20T11:01:33.593" v="5814" actId="26606"/>
          <ac:spMkLst>
            <pc:docMk/>
            <pc:sldMk cId="136803870" sldId="2147376207"/>
            <ac:spMk id="16" creationId="{898488B7-DBD3-40E7-B54B-4DA6C5693EF3}"/>
          </ac:spMkLst>
        </pc:spChg>
        <pc:picChg chg="add mod">
          <ac:chgData name="sam powell" userId="b3a0bde39952f9ea" providerId="LiveId" clId="{1C27764C-062C-41FA-AF03-3A621E30F2D0}" dt="2026-09-20T11:01:33.593" v="5814" actId="26606"/>
          <ac:picMkLst>
            <pc:docMk/>
            <pc:sldMk cId="136803870" sldId="2147376207"/>
            <ac:picMk id="5" creationId="{A6BB52BF-1856-2D9B-CFD7-D1A4E528465D}"/>
          </ac:picMkLst>
        </pc:picChg>
        <pc:cxnChg chg="add">
          <ac:chgData name="sam powell" userId="b3a0bde39952f9ea" providerId="LiveId" clId="{1C27764C-062C-41FA-AF03-3A621E30F2D0}" dt="2026-09-20T11:01:33.593" v="5814" actId="26606"/>
          <ac:cxnSpMkLst>
            <pc:docMk/>
            <pc:sldMk cId="136803870" sldId="2147376207"/>
            <ac:cxnSpMk id="14" creationId="{7552FBEF-FA69-427B-8245-0A518E0513D5}"/>
          </ac:cxnSpMkLst>
        </pc:cxnChg>
      </pc:sldChg>
      <pc:sldChg chg="addSp modSp new mod modClrScheme chgLayout">
        <pc:chgData name="sam powell" userId="b3a0bde39952f9ea" providerId="LiveId" clId="{1C27764C-062C-41FA-AF03-3A621E30F2D0}" dt="2026-09-21T10:13:33.786" v="13179" actId="255"/>
        <pc:sldMkLst>
          <pc:docMk/>
          <pc:sldMk cId="4002892233" sldId="2147376208"/>
        </pc:sldMkLst>
        <pc:spChg chg="mod ord">
          <ac:chgData name="sam powell" userId="b3a0bde39952f9ea" providerId="LiveId" clId="{1C27764C-062C-41FA-AF03-3A621E30F2D0}" dt="2026-09-20T17:17:52.476" v="11730" actId="1076"/>
          <ac:spMkLst>
            <pc:docMk/>
            <pc:sldMk cId="4002892233" sldId="2147376208"/>
            <ac:spMk id="2" creationId="{BE3A414E-546D-14BD-ECA4-6D96C44CF9F3}"/>
          </ac:spMkLst>
        </pc:spChg>
        <pc:spChg chg="mod ord">
          <ac:chgData name="sam powell" userId="b3a0bde39952f9ea" providerId="LiveId" clId="{1C27764C-062C-41FA-AF03-3A621E30F2D0}" dt="2026-09-21T10:13:33.786" v="13179" actId="255"/>
          <ac:spMkLst>
            <pc:docMk/>
            <pc:sldMk cId="4002892233" sldId="2147376208"/>
            <ac:spMk id="3" creationId="{35457595-C5C3-06E0-ADB6-07CC5C3D762A}"/>
          </ac:spMkLst>
        </pc:spChg>
        <pc:cxnChg chg="add mod">
          <ac:chgData name="sam powell" userId="b3a0bde39952f9ea" providerId="LiveId" clId="{1C27764C-062C-41FA-AF03-3A621E30F2D0}" dt="2026-09-20T17:17:47.798" v="11729" actId="14100"/>
          <ac:cxnSpMkLst>
            <pc:docMk/>
            <pc:sldMk cId="4002892233" sldId="2147376208"/>
            <ac:cxnSpMk id="5" creationId="{93F5187D-016E-F8AA-36BC-5285A91B2FF9}"/>
          </ac:cxnSpMkLst>
        </pc:cxnChg>
      </pc:sldChg>
      <pc:sldChg chg="modSp new mod modNotesTx">
        <pc:chgData name="sam powell" userId="b3a0bde39952f9ea" providerId="LiveId" clId="{1C27764C-062C-41FA-AF03-3A621E30F2D0}" dt="2026-09-20T12:03:29.664" v="9014" actId="20577"/>
        <pc:sldMkLst>
          <pc:docMk/>
          <pc:sldMk cId="3043446553" sldId="2147376209"/>
        </pc:sldMkLst>
        <pc:spChg chg="mod">
          <ac:chgData name="sam powell" userId="b3a0bde39952f9ea" providerId="LiveId" clId="{1C27764C-062C-41FA-AF03-3A621E30F2D0}" dt="2026-09-20T11:10:21.416" v="6558" actId="20577"/>
          <ac:spMkLst>
            <pc:docMk/>
            <pc:sldMk cId="3043446553" sldId="2147376209"/>
            <ac:spMk id="2" creationId="{51B6C798-168F-072D-F0B1-A1A85C8CA9B6}"/>
          </ac:spMkLst>
        </pc:spChg>
        <pc:spChg chg="mod">
          <ac:chgData name="sam powell" userId="b3a0bde39952f9ea" providerId="LiveId" clId="{1C27764C-062C-41FA-AF03-3A621E30F2D0}" dt="2026-09-20T11:20:03.690" v="7628" actId="27636"/>
          <ac:spMkLst>
            <pc:docMk/>
            <pc:sldMk cId="3043446553" sldId="2147376209"/>
            <ac:spMk id="3" creationId="{B5BE817A-6715-CAE5-54AA-B9255838F1E5}"/>
          </ac:spMkLst>
        </pc:spChg>
      </pc:sldChg>
      <pc:sldChg chg="addSp modSp new mod modNotesTx">
        <pc:chgData name="sam powell" userId="b3a0bde39952f9ea" providerId="LiveId" clId="{1C27764C-062C-41FA-AF03-3A621E30F2D0}" dt="2026-09-20T17:02:08.708" v="11583" actId="1076"/>
        <pc:sldMkLst>
          <pc:docMk/>
          <pc:sldMk cId="1067213526" sldId="2147376210"/>
        </pc:sldMkLst>
        <pc:spChg chg="add mod">
          <ac:chgData name="sam powell" userId="b3a0bde39952f9ea" providerId="LiveId" clId="{1C27764C-062C-41FA-AF03-3A621E30F2D0}" dt="2026-09-20T17:02:08.708" v="11583" actId="1076"/>
          <ac:spMkLst>
            <pc:docMk/>
            <pc:sldMk cId="1067213526" sldId="2147376210"/>
            <ac:spMk id="3" creationId="{314F3330-BE77-330C-0662-95702D229970}"/>
          </ac:spMkLst>
        </pc:spChg>
      </pc:sldChg>
      <pc:sldChg chg="addSp delSp modSp new mod setBg setClrOvrMap modNotesTx">
        <pc:chgData name="sam powell" userId="b3a0bde39952f9ea" providerId="LiveId" clId="{1C27764C-062C-41FA-AF03-3A621E30F2D0}" dt="2026-09-21T08:42:03.389" v="12751" actId="20577"/>
        <pc:sldMkLst>
          <pc:docMk/>
          <pc:sldMk cId="3006663737" sldId="2147376211"/>
        </pc:sldMkLst>
        <pc:spChg chg="mod">
          <ac:chgData name="sam powell" userId="b3a0bde39952f9ea" providerId="LiveId" clId="{1C27764C-062C-41FA-AF03-3A621E30F2D0}" dt="2026-09-21T08:41:42.960" v="12688" actId="20577"/>
          <ac:spMkLst>
            <pc:docMk/>
            <pc:sldMk cId="3006663737" sldId="2147376211"/>
            <ac:spMk id="2" creationId="{727A6482-C324-AB78-F567-FFC878996215}"/>
          </ac:spMkLst>
        </pc:spChg>
        <pc:spChg chg="add">
          <ac:chgData name="sam powell" userId="b3a0bde39952f9ea" providerId="LiveId" clId="{1C27764C-062C-41FA-AF03-3A621E30F2D0}" dt="2026-09-20T12:14:43.444" v="10348" actId="26606"/>
          <ac:spMkLst>
            <pc:docMk/>
            <pc:sldMk cId="3006663737" sldId="2147376211"/>
            <ac:spMk id="18" creationId="{C6870151-9189-4C3A-8379-EF3D95827A0A}"/>
          </ac:spMkLst>
        </pc:spChg>
        <pc:spChg chg="add">
          <ac:chgData name="sam powell" userId="b3a0bde39952f9ea" providerId="LiveId" clId="{1C27764C-062C-41FA-AF03-3A621E30F2D0}" dt="2026-09-20T12:14:43.444" v="10348" actId="26606"/>
          <ac:spMkLst>
            <pc:docMk/>
            <pc:sldMk cId="3006663737" sldId="2147376211"/>
            <ac:spMk id="20" creationId="{123EA69C-102A-4DD0-9547-05DCD271D159}"/>
          </ac:spMkLst>
        </pc:spChg>
        <pc:spChg chg="add">
          <ac:chgData name="sam powell" userId="b3a0bde39952f9ea" providerId="LiveId" clId="{1C27764C-062C-41FA-AF03-3A621E30F2D0}" dt="2026-09-20T12:14:43.444" v="10348" actId="26606"/>
          <ac:spMkLst>
            <pc:docMk/>
            <pc:sldMk cId="3006663737" sldId="2147376211"/>
            <ac:spMk id="22" creationId="{6A862265-5CA3-4C40-8582-7534C3B03C2A}"/>
          </ac:spMkLst>
        </pc:spChg>
        <pc:spChg chg="add">
          <ac:chgData name="sam powell" userId="b3a0bde39952f9ea" providerId="LiveId" clId="{1C27764C-062C-41FA-AF03-3A621E30F2D0}" dt="2026-09-20T12:14:43.444" v="10348" actId="26606"/>
          <ac:spMkLst>
            <pc:docMk/>
            <pc:sldMk cId="3006663737" sldId="2147376211"/>
            <ac:spMk id="24" creationId="{600EF80B-0391-4082-9AF5-F15B091B4CE9}"/>
          </ac:spMkLst>
        </pc:spChg>
        <pc:spChg chg="add">
          <ac:chgData name="sam powell" userId="b3a0bde39952f9ea" providerId="LiveId" clId="{1C27764C-062C-41FA-AF03-3A621E30F2D0}" dt="2026-09-20T12:14:43.444" v="10348" actId="26606"/>
          <ac:spMkLst>
            <pc:docMk/>
            <pc:sldMk cId="3006663737" sldId="2147376211"/>
            <ac:spMk id="28" creationId="{3FBF03E8-C602-4192-9C52-F84B29FDCC88}"/>
          </ac:spMkLst>
        </pc:spChg>
        <pc:graphicFrameChg chg="add mod modGraphic">
          <ac:chgData name="sam powell" userId="b3a0bde39952f9ea" providerId="LiveId" clId="{1C27764C-062C-41FA-AF03-3A621E30F2D0}" dt="2026-09-20T12:14:43.444" v="10348" actId="26606"/>
          <ac:graphicFrameMkLst>
            <pc:docMk/>
            <pc:sldMk cId="3006663737" sldId="2147376211"/>
            <ac:graphicFrameMk id="5" creationId="{84C92544-7442-953A-A6B0-A5BFD4BF493D}"/>
          </ac:graphicFrameMkLst>
        </pc:graphicFrameChg>
        <pc:cxnChg chg="add">
          <ac:chgData name="sam powell" userId="b3a0bde39952f9ea" providerId="LiveId" clId="{1C27764C-062C-41FA-AF03-3A621E30F2D0}" dt="2026-09-20T12:14:43.444" v="10348" actId="26606"/>
          <ac:cxnSpMkLst>
            <pc:docMk/>
            <pc:sldMk cId="3006663737" sldId="2147376211"/>
            <ac:cxnSpMk id="26" creationId="{D33AC32D-5F44-45F7-A0BD-7C11A86BED57}"/>
          </ac:cxnSpMkLst>
        </pc:cxnChg>
      </pc:sldChg>
      <pc:sldChg chg="addSp delSp modSp new mod modClrScheme chgLayout modNotesTx">
        <pc:chgData name="sam powell" userId="b3a0bde39952f9ea" providerId="LiveId" clId="{1C27764C-062C-41FA-AF03-3A621E30F2D0}" dt="2026-09-22T20:19:37.570" v="13757" actId="108"/>
        <pc:sldMkLst>
          <pc:docMk/>
          <pc:sldMk cId="1517652325" sldId="2147376212"/>
        </pc:sldMkLst>
        <pc:spChg chg="add mod">
          <ac:chgData name="sam powell" userId="b3a0bde39952f9ea" providerId="LiveId" clId="{1C27764C-062C-41FA-AF03-3A621E30F2D0}" dt="2026-09-21T13:08:22.505" v="13486" actId="14100"/>
          <ac:spMkLst>
            <pc:docMk/>
            <pc:sldMk cId="1517652325" sldId="2147376212"/>
            <ac:spMk id="6" creationId="{D03B418B-CB92-6DB6-6133-582EC6B4DBF4}"/>
          </ac:spMkLst>
        </pc:spChg>
        <pc:spChg chg="add mod">
          <ac:chgData name="sam powell" userId="b3a0bde39952f9ea" providerId="LiveId" clId="{1C27764C-062C-41FA-AF03-3A621E30F2D0}" dt="2026-09-21T13:09:06.392" v="13537" actId="14100"/>
          <ac:spMkLst>
            <pc:docMk/>
            <pc:sldMk cId="1517652325" sldId="2147376212"/>
            <ac:spMk id="7" creationId="{BB994206-E2C0-BFDC-8517-BCD68DAFB11A}"/>
          </ac:spMkLst>
        </pc:spChg>
        <pc:spChg chg="add mod">
          <ac:chgData name="sam powell" userId="b3a0bde39952f9ea" providerId="LiveId" clId="{1C27764C-062C-41FA-AF03-3A621E30F2D0}" dt="2026-09-22T20:19:37.570" v="13757" actId="108"/>
          <ac:spMkLst>
            <pc:docMk/>
            <pc:sldMk cId="1517652325" sldId="2147376212"/>
            <ac:spMk id="8" creationId="{9EC18B26-E18F-1BBE-771F-BE9C19A21BB0}"/>
          </ac:spMkLst>
        </pc:spChg>
        <pc:picChg chg="add">
          <ac:chgData name="sam powell" userId="b3a0bde39952f9ea" providerId="LiveId" clId="{1C27764C-062C-41FA-AF03-3A621E30F2D0}" dt="2026-09-21T13:07:24.637" v="13423" actId="22"/>
          <ac:picMkLst>
            <pc:docMk/>
            <pc:sldMk cId="1517652325" sldId="2147376212"/>
            <ac:picMk id="5" creationId="{59E21D88-06C1-BB98-D34D-A8E6266D740E}"/>
          </ac:picMkLst>
        </pc:picChg>
      </pc:sldChg>
      <pc:sldChg chg="addSp modSp new del mod modClrScheme chgLayout">
        <pc:chgData name="sam powell" userId="b3a0bde39952f9ea" providerId="LiveId" clId="{1C27764C-062C-41FA-AF03-3A621E30F2D0}" dt="2026-09-23T13:57:42.082" v="13910" actId="47"/>
        <pc:sldMkLst>
          <pc:docMk/>
          <pc:sldMk cId="3645102208" sldId="2147376213"/>
        </pc:sldMkLst>
        <pc:spChg chg="add mod ord modVis">
          <ac:chgData name="sam powell" userId="b3a0bde39952f9ea" providerId="LiveId" clId="{1C27764C-062C-41FA-AF03-3A621E30F2D0}" dt="2026-09-22T20:04:40.442" v="13656" actId="27636"/>
          <ac:spMkLst>
            <pc:docMk/>
            <pc:sldMk cId="3645102208" sldId="2147376213"/>
            <ac:spMk id="3" creationId="{B9718F44-710C-4239-CA86-52B632042AEB}"/>
          </ac:spMkLst>
        </pc:spChg>
        <pc:graphicFrameChg chg="add mod">
          <ac:chgData name="sam powell" userId="b3a0bde39952f9ea" providerId="LiveId" clId="{1C27764C-062C-41FA-AF03-3A621E30F2D0}" dt="2026-09-22T20:04:33.935" v="13652"/>
          <ac:graphicFrameMkLst>
            <pc:docMk/>
            <pc:sldMk cId="3645102208" sldId="2147376213"/>
            <ac:graphicFrameMk id="2" creationId="{BEB96E21-CB97-A6FA-D40C-E73F3147C39E}"/>
          </ac:graphicFrameMkLst>
        </pc:graphicFrameChg>
      </pc:sldChg>
      <pc:sldChg chg="addSp modSp new del mod modClrScheme chgLayout">
        <pc:chgData name="sam powell" userId="b3a0bde39952f9ea" providerId="LiveId" clId="{1C27764C-062C-41FA-AF03-3A621E30F2D0}" dt="2026-09-23T14:00:13.059" v="13967" actId="47"/>
        <pc:sldMkLst>
          <pc:docMk/>
          <pc:sldMk cId="1623293869" sldId="2147376214"/>
        </pc:sldMkLst>
        <pc:spChg chg="add mod ord modVis">
          <ac:chgData name="sam powell" userId="b3a0bde39952f9ea" providerId="LiveId" clId="{1C27764C-062C-41FA-AF03-3A621E30F2D0}" dt="2026-09-22T20:22:55.608" v="13879" actId="27636"/>
          <ac:spMkLst>
            <pc:docMk/>
            <pc:sldMk cId="1623293869" sldId="2147376214"/>
            <ac:spMk id="3" creationId="{90F526DC-EA91-FEB7-FCE6-866539BC225F}"/>
          </ac:spMkLst>
        </pc:spChg>
        <pc:graphicFrameChg chg="add mod">
          <ac:chgData name="sam powell" userId="b3a0bde39952f9ea" providerId="LiveId" clId="{1C27764C-062C-41FA-AF03-3A621E30F2D0}" dt="2026-09-22T20:22:47.864" v="13875"/>
          <ac:graphicFrameMkLst>
            <pc:docMk/>
            <pc:sldMk cId="1623293869" sldId="2147376214"/>
            <ac:graphicFrameMk id="2" creationId="{515A66B0-D487-8987-9C9D-15BA408281B4}"/>
          </ac:graphicFrameMkLst>
        </pc:graphicFrameChg>
      </pc:sldChg>
    </pc:docChg>
  </pc:docChgLst>
</pc:chgInfo>
</file>

<file path=ppt/diagrams/_rels/data9.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svg"/><Relationship Id="rId1" Type="http://schemas.openxmlformats.org/officeDocument/2006/relationships/image" Target="../media/image50.svg"/><Relationship Id="rId5" Type="http://schemas.openxmlformats.org/officeDocument/2006/relationships/image" Target="../media/image54.svg"/><Relationship Id="rId4" Type="http://schemas.openxmlformats.org/officeDocument/2006/relationships/image" Target="../media/image53.svg"/></Relationships>
</file>

<file path=ppt/diagrams/_rels/drawing9.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svg"/><Relationship Id="rId1" Type="http://schemas.openxmlformats.org/officeDocument/2006/relationships/image" Target="../media/image50.svg"/><Relationship Id="rId5" Type="http://schemas.openxmlformats.org/officeDocument/2006/relationships/image" Target="../media/image54.svg"/><Relationship Id="rId4" Type="http://schemas.openxmlformats.org/officeDocument/2006/relationships/image" Target="../media/image53.sv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1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5">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45C435-7F88-4745-B534-64B362FD76EA}" type="doc">
      <dgm:prSet loTypeId="urn:microsoft.com/office/officeart/2005/8/layout/default" loCatId="list" qsTypeId="urn:microsoft.com/office/officeart/2005/8/quickstyle/simple1#1" qsCatId="simple" csTypeId="urn:microsoft.com/office/officeart/2005/8/colors/colorful1#1" csCatId="colorful" phldr="1"/>
      <dgm:spPr/>
      <dgm:t>
        <a:bodyPr/>
        <a:lstStyle/>
        <a:p>
          <a:endParaRPr lang="en-US"/>
        </a:p>
      </dgm:t>
    </dgm:pt>
    <dgm:pt modelId="{F58FA2E0-38CC-456F-8A71-3799CA1DD8FE}">
      <dgm:prSet/>
      <dgm:spPr/>
      <dgm:t>
        <a:bodyPr/>
        <a:lstStyle/>
        <a:p>
          <a:r>
            <a:rPr lang="en-GB"/>
            <a:t>People pleasing</a:t>
          </a:r>
          <a:endParaRPr lang="en-US"/>
        </a:p>
      </dgm:t>
    </dgm:pt>
    <dgm:pt modelId="{7139441F-F3E5-414B-A06E-180A109F78EB}" type="parTrans" cxnId="{9738CC17-2909-4924-ADE9-C705AA17CD50}">
      <dgm:prSet/>
      <dgm:spPr/>
      <dgm:t>
        <a:bodyPr/>
        <a:lstStyle/>
        <a:p>
          <a:endParaRPr lang="en-US"/>
        </a:p>
      </dgm:t>
    </dgm:pt>
    <dgm:pt modelId="{D7CF88A9-70D7-463C-B09F-42B9A5A7DF16}" type="sibTrans" cxnId="{9738CC17-2909-4924-ADE9-C705AA17CD50}">
      <dgm:prSet/>
      <dgm:spPr/>
      <dgm:t>
        <a:bodyPr/>
        <a:lstStyle/>
        <a:p>
          <a:endParaRPr lang="en-US"/>
        </a:p>
      </dgm:t>
    </dgm:pt>
    <dgm:pt modelId="{C1E40B3B-9446-4312-A826-36B37B5224FE}">
      <dgm:prSet/>
      <dgm:spPr/>
      <dgm:t>
        <a:bodyPr/>
        <a:lstStyle/>
        <a:p>
          <a:r>
            <a:rPr lang="en-GB"/>
            <a:t>Hypervigilant</a:t>
          </a:r>
          <a:endParaRPr lang="en-US"/>
        </a:p>
      </dgm:t>
    </dgm:pt>
    <dgm:pt modelId="{68F7BA5E-4B7D-4EF2-9254-5C9AD3BF8FD6}" type="parTrans" cxnId="{3B3A3C1B-8B93-42E3-840F-B4D9058DA53E}">
      <dgm:prSet/>
      <dgm:spPr/>
      <dgm:t>
        <a:bodyPr/>
        <a:lstStyle/>
        <a:p>
          <a:endParaRPr lang="en-US"/>
        </a:p>
      </dgm:t>
    </dgm:pt>
    <dgm:pt modelId="{FB5F1243-4CDF-46C1-B216-D91B9B072DE0}" type="sibTrans" cxnId="{3B3A3C1B-8B93-42E3-840F-B4D9058DA53E}">
      <dgm:prSet/>
      <dgm:spPr/>
      <dgm:t>
        <a:bodyPr/>
        <a:lstStyle/>
        <a:p>
          <a:endParaRPr lang="en-US"/>
        </a:p>
      </dgm:t>
    </dgm:pt>
    <dgm:pt modelId="{059BB540-48A8-4F79-BBD7-600E375AD005}">
      <dgm:prSet/>
      <dgm:spPr/>
      <dgm:t>
        <a:bodyPr/>
        <a:lstStyle/>
        <a:p>
          <a:r>
            <a:rPr lang="en-US" dirty="0"/>
            <a:t>Perfectionist</a:t>
          </a:r>
        </a:p>
      </dgm:t>
    </dgm:pt>
    <dgm:pt modelId="{881E9C7C-BF9A-4272-AC26-197D57D9FA1A}" type="parTrans" cxnId="{ABDECEEE-B54F-4138-BB13-86FACFA554BA}">
      <dgm:prSet/>
      <dgm:spPr/>
      <dgm:t>
        <a:bodyPr/>
        <a:lstStyle/>
        <a:p>
          <a:endParaRPr lang="en-US"/>
        </a:p>
      </dgm:t>
    </dgm:pt>
    <dgm:pt modelId="{4D564707-C582-4E82-8601-5DE6B91A2ABB}" type="sibTrans" cxnId="{ABDECEEE-B54F-4138-BB13-86FACFA554BA}">
      <dgm:prSet/>
      <dgm:spPr/>
      <dgm:t>
        <a:bodyPr/>
        <a:lstStyle/>
        <a:p>
          <a:endParaRPr lang="en-US"/>
        </a:p>
      </dgm:t>
    </dgm:pt>
    <dgm:pt modelId="{3834A80D-726B-4D9E-A218-D24DD2B8A195}">
      <dgm:prSet/>
      <dgm:spPr/>
      <dgm:t>
        <a:bodyPr/>
        <a:lstStyle/>
        <a:p>
          <a:r>
            <a:rPr lang="en-GB"/>
            <a:t>Low self esteem</a:t>
          </a:r>
          <a:endParaRPr lang="en-US"/>
        </a:p>
      </dgm:t>
    </dgm:pt>
    <dgm:pt modelId="{53F68EC7-8E8B-4780-ACF4-E09696E80AC9}" type="parTrans" cxnId="{5ACBD818-A68F-4546-B66A-8FA6C1A810C4}">
      <dgm:prSet/>
      <dgm:spPr/>
      <dgm:t>
        <a:bodyPr/>
        <a:lstStyle/>
        <a:p>
          <a:endParaRPr lang="en-US"/>
        </a:p>
      </dgm:t>
    </dgm:pt>
    <dgm:pt modelId="{837E787C-13FF-48BF-BB26-D2A0AAFF35C2}" type="sibTrans" cxnId="{5ACBD818-A68F-4546-B66A-8FA6C1A810C4}">
      <dgm:prSet/>
      <dgm:spPr/>
      <dgm:t>
        <a:bodyPr/>
        <a:lstStyle/>
        <a:p>
          <a:endParaRPr lang="en-US"/>
        </a:p>
      </dgm:t>
    </dgm:pt>
    <dgm:pt modelId="{1430B5B2-AB13-425A-B9A3-8CCDD1AF3046}">
      <dgm:prSet/>
      <dgm:spPr/>
      <dgm:t>
        <a:bodyPr/>
        <a:lstStyle/>
        <a:p>
          <a:r>
            <a:rPr lang="en-GB" dirty="0"/>
            <a:t>Excessive self-criticism</a:t>
          </a:r>
          <a:endParaRPr lang="en-US" dirty="0"/>
        </a:p>
      </dgm:t>
    </dgm:pt>
    <dgm:pt modelId="{B63A18F5-BB34-422E-BC5A-8759DDD89CF8}" type="parTrans" cxnId="{6BBCB25A-7F25-488F-B8FC-D7288584993C}">
      <dgm:prSet/>
      <dgm:spPr/>
      <dgm:t>
        <a:bodyPr/>
        <a:lstStyle/>
        <a:p>
          <a:endParaRPr lang="en-US"/>
        </a:p>
      </dgm:t>
    </dgm:pt>
    <dgm:pt modelId="{AA3AA8EA-288F-4208-8534-BF0E5B7F41C4}" type="sibTrans" cxnId="{6BBCB25A-7F25-488F-B8FC-D7288584993C}">
      <dgm:prSet/>
      <dgm:spPr/>
      <dgm:t>
        <a:bodyPr/>
        <a:lstStyle/>
        <a:p>
          <a:endParaRPr lang="en-US"/>
        </a:p>
      </dgm:t>
    </dgm:pt>
    <dgm:pt modelId="{B3705C8B-5940-4D0F-B141-02C2D6DC5489}">
      <dgm:prSet/>
      <dgm:spPr/>
      <dgm:t>
        <a:bodyPr/>
        <a:lstStyle/>
        <a:p>
          <a:r>
            <a:rPr lang="en-GB"/>
            <a:t>Excessive hard work</a:t>
          </a:r>
          <a:endParaRPr lang="en-US"/>
        </a:p>
      </dgm:t>
    </dgm:pt>
    <dgm:pt modelId="{08CE2DA5-7BA2-470F-AB7F-E4159F7D2DF7}" type="parTrans" cxnId="{84E08852-D9B9-4C04-B187-BC38D2AA6840}">
      <dgm:prSet/>
      <dgm:spPr/>
      <dgm:t>
        <a:bodyPr/>
        <a:lstStyle/>
        <a:p>
          <a:endParaRPr lang="en-US"/>
        </a:p>
      </dgm:t>
    </dgm:pt>
    <dgm:pt modelId="{016B4131-2868-4CD3-BDBA-5D81A19890CB}" type="sibTrans" cxnId="{84E08852-D9B9-4C04-B187-BC38D2AA6840}">
      <dgm:prSet/>
      <dgm:spPr/>
      <dgm:t>
        <a:bodyPr/>
        <a:lstStyle/>
        <a:p>
          <a:endParaRPr lang="en-US"/>
        </a:p>
      </dgm:t>
    </dgm:pt>
    <dgm:pt modelId="{4BDA95A1-6E98-491A-99F8-364D66787FAC}" type="pres">
      <dgm:prSet presAssocID="{FE45C435-7F88-4745-B534-64B362FD76EA}" presName="diagram" presStyleCnt="0">
        <dgm:presLayoutVars>
          <dgm:dir/>
          <dgm:resizeHandles val="exact"/>
        </dgm:presLayoutVars>
      </dgm:prSet>
      <dgm:spPr/>
    </dgm:pt>
    <dgm:pt modelId="{AC2034E9-98AB-4719-879A-97C2791B230A}" type="pres">
      <dgm:prSet presAssocID="{F58FA2E0-38CC-456F-8A71-3799CA1DD8FE}" presName="node" presStyleLbl="node1" presStyleIdx="0" presStyleCnt="6">
        <dgm:presLayoutVars>
          <dgm:bulletEnabled val="1"/>
        </dgm:presLayoutVars>
      </dgm:prSet>
      <dgm:spPr/>
    </dgm:pt>
    <dgm:pt modelId="{2936A4CA-9BA0-4C9F-965C-900CC000FCD6}" type="pres">
      <dgm:prSet presAssocID="{D7CF88A9-70D7-463C-B09F-42B9A5A7DF16}" presName="sibTrans" presStyleCnt="0"/>
      <dgm:spPr/>
    </dgm:pt>
    <dgm:pt modelId="{74F02055-300A-408B-A2B9-D93211505DF4}" type="pres">
      <dgm:prSet presAssocID="{C1E40B3B-9446-4312-A826-36B37B5224FE}" presName="node" presStyleLbl="node1" presStyleIdx="1" presStyleCnt="6">
        <dgm:presLayoutVars>
          <dgm:bulletEnabled val="1"/>
        </dgm:presLayoutVars>
      </dgm:prSet>
      <dgm:spPr/>
    </dgm:pt>
    <dgm:pt modelId="{10336EEB-D56D-49F5-B634-A506F61C898F}" type="pres">
      <dgm:prSet presAssocID="{FB5F1243-4CDF-46C1-B216-D91B9B072DE0}" presName="sibTrans" presStyleCnt="0"/>
      <dgm:spPr/>
    </dgm:pt>
    <dgm:pt modelId="{1C718532-355C-426E-8600-A072573D35CD}" type="pres">
      <dgm:prSet presAssocID="{059BB540-48A8-4F79-BBD7-600E375AD005}" presName="node" presStyleLbl="node1" presStyleIdx="2" presStyleCnt="6">
        <dgm:presLayoutVars>
          <dgm:bulletEnabled val="1"/>
        </dgm:presLayoutVars>
      </dgm:prSet>
      <dgm:spPr/>
    </dgm:pt>
    <dgm:pt modelId="{98FBB2CB-7413-4F8B-ADC8-441607430744}" type="pres">
      <dgm:prSet presAssocID="{4D564707-C582-4E82-8601-5DE6B91A2ABB}" presName="sibTrans" presStyleCnt="0"/>
      <dgm:spPr/>
    </dgm:pt>
    <dgm:pt modelId="{DB8041D2-949C-4F5E-B89F-81D15F25FC6D}" type="pres">
      <dgm:prSet presAssocID="{3834A80D-726B-4D9E-A218-D24DD2B8A195}" presName="node" presStyleLbl="node1" presStyleIdx="3" presStyleCnt="6">
        <dgm:presLayoutVars>
          <dgm:bulletEnabled val="1"/>
        </dgm:presLayoutVars>
      </dgm:prSet>
      <dgm:spPr/>
    </dgm:pt>
    <dgm:pt modelId="{F61870C1-4247-478C-8720-E09F024C69C6}" type="pres">
      <dgm:prSet presAssocID="{837E787C-13FF-48BF-BB26-D2A0AAFF35C2}" presName="sibTrans" presStyleCnt="0"/>
      <dgm:spPr/>
    </dgm:pt>
    <dgm:pt modelId="{3CF664F1-1112-4B40-BDA3-DC3ACF1A305C}" type="pres">
      <dgm:prSet presAssocID="{1430B5B2-AB13-425A-B9A3-8CCDD1AF3046}" presName="node" presStyleLbl="node1" presStyleIdx="4" presStyleCnt="6">
        <dgm:presLayoutVars>
          <dgm:bulletEnabled val="1"/>
        </dgm:presLayoutVars>
      </dgm:prSet>
      <dgm:spPr/>
    </dgm:pt>
    <dgm:pt modelId="{5BE76E25-5EC9-4AC3-ABC5-80F3AE01E3CF}" type="pres">
      <dgm:prSet presAssocID="{AA3AA8EA-288F-4208-8534-BF0E5B7F41C4}" presName="sibTrans" presStyleCnt="0"/>
      <dgm:spPr/>
    </dgm:pt>
    <dgm:pt modelId="{C7467FEC-EE66-4993-9897-5F0826D1B1AB}" type="pres">
      <dgm:prSet presAssocID="{B3705C8B-5940-4D0F-B141-02C2D6DC5489}" presName="node" presStyleLbl="node1" presStyleIdx="5" presStyleCnt="6">
        <dgm:presLayoutVars>
          <dgm:bulletEnabled val="1"/>
        </dgm:presLayoutVars>
      </dgm:prSet>
      <dgm:spPr/>
    </dgm:pt>
  </dgm:ptLst>
  <dgm:cxnLst>
    <dgm:cxn modelId="{62DC6C0A-1432-4A31-A07C-4F7F0ADBF09B}" type="presOf" srcId="{F58FA2E0-38CC-456F-8A71-3799CA1DD8FE}" destId="{AC2034E9-98AB-4719-879A-97C2791B230A}" srcOrd="0" destOrd="0" presId="urn:microsoft.com/office/officeart/2005/8/layout/default"/>
    <dgm:cxn modelId="{9738CC17-2909-4924-ADE9-C705AA17CD50}" srcId="{FE45C435-7F88-4745-B534-64B362FD76EA}" destId="{F58FA2E0-38CC-456F-8A71-3799CA1DD8FE}" srcOrd="0" destOrd="0" parTransId="{7139441F-F3E5-414B-A06E-180A109F78EB}" sibTransId="{D7CF88A9-70D7-463C-B09F-42B9A5A7DF16}"/>
    <dgm:cxn modelId="{5ACBD818-A68F-4546-B66A-8FA6C1A810C4}" srcId="{FE45C435-7F88-4745-B534-64B362FD76EA}" destId="{3834A80D-726B-4D9E-A218-D24DD2B8A195}" srcOrd="3" destOrd="0" parTransId="{53F68EC7-8E8B-4780-ACF4-E09696E80AC9}" sibTransId="{837E787C-13FF-48BF-BB26-D2A0AAFF35C2}"/>
    <dgm:cxn modelId="{3B3A3C1B-8B93-42E3-840F-B4D9058DA53E}" srcId="{FE45C435-7F88-4745-B534-64B362FD76EA}" destId="{C1E40B3B-9446-4312-A826-36B37B5224FE}" srcOrd="1" destOrd="0" parTransId="{68F7BA5E-4B7D-4EF2-9254-5C9AD3BF8FD6}" sibTransId="{FB5F1243-4CDF-46C1-B216-D91B9B072DE0}"/>
    <dgm:cxn modelId="{2EA0353A-9F7D-4467-BDE1-50BE5F51C5EF}" type="presOf" srcId="{B3705C8B-5940-4D0F-B141-02C2D6DC5489}" destId="{C7467FEC-EE66-4993-9897-5F0826D1B1AB}" srcOrd="0" destOrd="0" presId="urn:microsoft.com/office/officeart/2005/8/layout/default"/>
    <dgm:cxn modelId="{84E08852-D9B9-4C04-B187-BC38D2AA6840}" srcId="{FE45C435-7F88-4745-B534-64B362FD76EA}" destId="{B3705C8B-5940-4D0F-B141-02C2D6DC5489}" srcOrd="5" destOrd="0" parTransId="{08CE2DA5-7BA2-470F-AB7F-E4159F7D2DF7}" sibTransId="{016B4131-2868-4CD3-BDBA-5D81A19890CB}"/>
    <dgm:cxn modelId="{6B043575-B7AD-4842-A52F-9F5379E71D73}" type="presOf" srcId="{C1E40B3B-9446-4312-A826-36B37B5224FE}" destId="{74F02055-300A-408B-A2B9-D93211505DF4}" srcOrd="0" destOrd="0" presId="urn:microsoft.com/office/officeart/2005/8/layout/default"/>
    <dgm:cxn modelId="{6BBCB25A-7F25-488F-B8FC-D7288584993C}" srcId="{FE45C435-7F88-4745-B534-64B362FD76EA}" destId="{1430B5B2-AB13-425A-B9A3-8CCDD1AF3046}" srcOrd="4" destOrd="0" parTransId="{B63A18F5-BB34-422E-BC5A-8759DDD89CF8}" sibTransId="{AA3AA8EA-288F-4208-8534-BF0E5B7F41C4}"/>
    <dgm:cxn modelId="{30DB4391-0E38-4AF3-8CC1-A444D063C163}" type="presOf" srcId="{3834A80D-726B-4D9E-A218-D24DD2B8A195}" destId="{DB8041D2-949C-4F5E-B89F-81D15F25FC6D}" srcOrd="0" destOrd="0" presId="urn:microsoft.com/office/officeart/2005/8/layout/default"/>
    <dgm:cxn modelId="{035853B7-1D93-4535-8650-09F7C90FF3FB}" type="presOf" srcId="{1430B5B2-AB13-425A-B9A3-8CCDD1AF3046}" destId="{3CF664F1-1112-4B40-BDA3-DC3ACF1A305C}" srcOrd="0" destOrd="0" presId="urn:microsoft.com/office/officeart/2005/8/layout/default"/>
    <dgm:cxn modelId="{192150D2-C92F-4140-99FF-2DC66B62187F}" type="presOf" srcId="{FE45C435-7F88-4745-B534-64B362FD76EA}" destId="{4BDA95A1-6E98-491A-99F8-364D66787FAC}" srcOrd="0" destOrd="0" presId="urn:microsoft.com/office/officeart/2005/8/layout/default"/>
    <dgm:cxn modelId="{10B71FD6-B8FD-4B46-9178-03B80C50986A}" type="presOf" srcId="{059BB540-48A8-4F79-BBD7-600E375AD005}" destId="{1C718532-355C-426E-8600-A072573D35CD}" srcOrd="0" destOrd="0" presId="urn:microsoft.com/office/officeart/2005/8/layout/default"/>
    <dgm:cxn modelId="{ABDECEEE-B54F-4138-BB13-86FACFA554BA}" srcId="{FE45C435-7F88-4745-B534-64B362FD76EA}" destId="{059BB540-48A8-4F79-BBD7-600E375AD005}" srcOrd="2" destOrd="0" parTransId="{881E9C7C-BF9A-4272-AC26-197D57D9FA1A}" sibTransId="{4D564707-C582-4E82-8601-5DE6B91A2ABB}"/>
    <dgm:cxn modelId="{3726E20D-7FFE-4AC3-B115-59EB590CD184}" type="presParOf" srcId="{4BDA95A1-6E98-491A-99F8-364D66787FAC}" destId="{AC2034E9-98AB-4719-879A-97C2791B230A}" srcOrd="0" destOrd="0" presId="urn:microsoft.com/office/officeart/2005/8/layout/default"/>
    <dgm:cxn modelId="{403C359C-FEB3-4776-8FB2-F060177CD1A9}" type="presParOf" srcId="{4BDA95A1-6E98-491A-99F8-364D66787FAC}" destId="{2936A4CA-9BA0-4C9F-965C-900CC000FCD6}" srcOrd="1" destOrd="0" presId="urn:microsoft.com/office/officeart/2005/8/layout/default"/>
    <dgm:cxn modelId="{0A020D70-6EFA-4E1A-9F15-97BB4B76BF56}" type="presParOf" srcId="{4BDA95A1-6E98-491A-99F8-364D66787FAC}" destId="{74F02055-300A-408B-A2B9-D93211505DF4}" srcOrd="2" destOrd="0" presId="urn:microsoft.com/office/officeart/2005/8/layout/default"/>
    <dgm:cxn modelId="{F8426866-114E-40EF-BE56-5C9E8523FC54}" type="presParOf" srcId="{4BDA95A1-6E98-491A-99F8-364D66787FAC}" destId="{10336EEB-D56D-49F5-B634-A506F61C898F}" srcOrd="3" destOrd="0" presId="urn:microsoft.com/office/officeart/2005/8/layout/default"/>
    <dgm:cxn modelId="{4F07ADC5-7A12-4A5A-B929-9F2879794EE7}" type="presParOf" srcId="{4BDA95A1-6E98-491A-99F8-364D66787FAC}" destId="{1C718532-355C-426E-8600-A072573D35CD}" srcOrd="4" destOrd="0" presId="urn:microsoft.com/office/officeart/2005/8/layout/default"/>
    <dgm:cxn modelId="{B953E61B-A076-4220-A3BA-D91078D13F86}" type="presParOf" srcId="{4BDA95A1-6E98-491A-99F8-364D66787FAC}" destId="{98FBB2CB-7413-4F8B-ADC8-441607430744}" srcOrd="5" destOrd="0" presId="urn:microsoft.com/office/officeart/2005/8/layout/default"/>
    <dgm:cxn modelId="{F248837C-B60B-4602-922F-08260F0A7316}" type="presParOf" srcId="{4BDA95A1-6E98-491A-99F8-364D66787FAC}" destId="{DB8041D2-949C-4F5E-B89F-81D15F25FC6D}" srcOrd="6" destOrd="0" presId="urn:microsoft.com/office/officeart/2005/8/layout/default"/>
    <dgm:cxn modelId="{D32E7523-E4F3-4E1E-A2EA-8DE62B9E75ED}" type="presParOf" srcId="{4BDA95A1-6E98-491A-99F8-364D66787FAC}" destId="{F61870C1-4247-478C-8720-E09F024C69C6}" srcOrd="7" destOrd="0" presId="urn:microsoft.com/office/officeart/2005/8/layout/default"/>
    <dgm:cxn modelId="{28B915E7-DED7-47A7-AF61-BA3BEB89C02A}" type="presParOf" srcId="{4BDA95A1-6E98-491A-99F8-364D66787FAC}" destId="{3CF664F1-1112-4B40-BDA3-DC3ACF1A305C}" srcOrd="8" destOrd="0" presId="urn:microsoft.com/office/officeart/2005/8/layout/default"/>
    <dgm:cxn modelId="{031480FE-73AC-4C6C-9E99-31D6309A4BEA}" type="presParOf" srcId="{4BDA95A1-6E98-491A-99F8-364D66787FAC}" destId="{5BE76E25-5EC9-4AC3-ABC5-80F3AE01E3CF}" srcOrd="9" destOrd="0" presId="urn:microsoft.com/office/officeart/2005/8/layout/default"/>
    <dgm:cxn modelId="{2566022D-36C2-4F0B-9C19-7C554B28F0AA}" type="presParOf" srcId="{4BDA95A1-6E98-491A-99F8-364D66787FAC}" destId="{C7467FEC-EE66-4993-9897-5F0826D1B1AB}"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CE3465-31DA-4DFA-8F2A-A2AD8CDE64BE}" type="doc">
      <dgm:prSet loTypeId="urn:microsoft.com/office/officeart/2005/8/layout/vList2" loCatId="list" qsTypeId="urn:microsoft.com/office/officeart/2005/8/quickstyle/simple4#1" qsCatId="simple" csTypeId="urn:microsoft.com/office/officeart/2005/8/colors/colorful2#1" csCatId="colorful" phldr="1"/>
      <dgm:spPr/>
      <dgm:t>
        <a:bodyPr/>
        <a:lstStyle/>
        <a:p>
          <a:endParaRPr lang="en-US"/>
        </a:p>
      </dgm:t>
    </dgm:pt>
    <dgm:pt modelId="{3B2D8C01-BCAA-4771-9794-C28F7E0B01D6}">
      <dgm:prSet/>
      <dgm:spPr/>
      <dgm:t>
        <a:bodyPr/>
        <a:lstStyle/>
        <a:p>
          <a:r>
            <a:rPr lang="en-GB" dirty="0"/>
            <a:t>SNS overstimulation leads to: </a:t>
          </a:r>
        </a:p>
        <a:p>
          <a:r>
            <a:rPr lang="en-GB" dirty="0"/>
            <a:t>PAIN, FATIGUE, HEADACHES</a:t>
          </a:r>
          <a:endParaRPr lang="en-US" dirty="0"/>
        </a:p>
      </dgm:t>
    </dgm:pt>
    <dgm:pt modelId="{4FF2EC2C-408C-4BA6-8C3A-AD2A5675BF1D}" type="parTrans" cxnId="{5B381E53-5A8D-4105-8F21-1097BCCF7880}">
      <dgm:prSet/>
      <dgm:spPr/>
      <dgm:t>
        <a:bodyPr/>
        <a:lstStyle/>
        <a:p>
          <a:endParaRPr lang="en-US"/>
        </a:p>
      </dgm:t>
    </dgm:pt>
    <dgm:pt modelId="{2C53A45B-DF55-4E66-90AB-3C3AE3A05090}" type="sibTrans" cxnId="{5B381E53-5A8D-4105-8F21-1097BCCF7880}">
      <dgm:prSet/>
      <dgm:spPr/>
      <dgm:t>
        <a:bodyPr/>
        <a:lstStyle/>
        <a:p>
          <a:endParaRPr lang="en-US"/>
        </a:p>
      </dgm:t>
    </dgm:pt>
    <dgm:pt modelId="{FB5DD2CB-3431-4237-AD2E-917037F2E040}">
      <dgm:prSet/>
      <dgm:spPr/>
      <dgm:t>
        <a:bodyPr/>
        <a:lstStyle/>
        <a:p>
          <a:r>
            <a:rPr lang="en-GB" dirty="0"/>
            <a:t>PNS overstimulation  leads to: </a:t>
          </a:r>
        </a:p>
        <a:p>
          <a:r>
            <a:rPr lang="en-GB" dirty="0"/>
            <a:t>BRAIN FOG, DIZZINESS, TINNITUS, VIS DISTURBANCES, </a:t>
          </a:r>
          <a:r>
            <a:rPr lang="en-GB" dirty="0" err="1"/>
            <a:t>NEAD</a:t>
          </a:r>
          <a:endParaRPr lang="en-US" dirty="0"/>
        </a:p>
      </dgm:t>
    </dgm:pt>
    <dgm:pt modelId="{918FB827-CAF2-4CBC-BC35-7B2EF1F0A5BA}" type="parTrans" cxnId="{77DD3177-119A-45BB-BC4A-8BCA5E7F6070}">
      <dgm:prSet/>
      <dgm:spPr/>
      <dgm:t>
        <a:bodyPr/>
        <a:lstStyle/>
        <a:p>
          <a:endParaRPr lang="en-US"/>
        </a:p>
      </dgm:t>
    </dgm:pt>
    <dgm:pt modelId="{4034BE79-705A-4E90-BCA9-4F34D276B8B4}" type="sibTrans" cxnId="{77DD3177-119A-45BB-BC4A-8BCA5E7F6070}">
      <dgm:prSet/>
      <dgm:spPr/>
      <dgm:t>
        <a:bodyPr/>
        <a:lstStyle/>
        <a:p>
          <a:endParaRPr lang="en-US"/>
        </a:p>
      </dgm:t>
    </dgm:pt>
    <dgm:pt modelId="{1313BC57-29A6-4F01-8428-4B83268C60FC}">
      <dgm:prSet/>
      <dgm:spPr/>
      <dgm:t>
        <a:bodyPr/>
        <a:lstStyle/>
        <a:p>
          <a:r>
            <a:rPr lang="en-GB" dirty="0"/>
            <a:t>ANS overstimulation  leads to: </a:t>
          </a:r>
        </a:p>
        <a:p>
          <a:r>
            <a:rPr lang="en-GB" dirty="0"/>
            <a:t>IBS, BLADDER SYMPT, MIGRAINE</a:t>
          </a:r>
          <a:endParaRPr lang="en-US" dirty="0"/>
        </a:p>
      </dgm:t>
    </dgm:pt>
    <dgm:pt modelId="{49362DD5-E42D-4398-B190-52D707146D15}" type="parTrans" cxnId="{633C64D6-FBC1-4639-A054-0C1E95DD76AC}">
      <dgm:prSet/>
      <dgm:spPr/>
      <dgm:t>
        <a:bodyPr/>
        <a:lstStyle/>
        <a:p>
          <a:endParaRPr lang="en-US"/>
        </a:p>
      </dgm:t>
    </dgm:pt>
    <dgm:pt modelId="{5108C9CC-BBE0-4062-9A51-D533ECF013ED}" type="sibTrans" cxnId="{633C64D6-FBC1-4639-A054-0C1E95DD76AC}">
      <dgm:prSet/>
      <dgm:spPr/>
      <dgm:t>
        <a:bodyPr/>
        <a:lstStyle/>
        <a:p>
          <a:endParaRPr lang="en-US"/>
        </a:p>
      </dgm:t>
    </dgm:pt>
    <dgm:pt modelId="{D418AAE2-85EE-4E95-8B17-A231C6361370}" type="pres">
      <dgm:prSet presAssocID="{01CE3465-31DA-4DFA-8F2A-A2AD8CDE64BE}" presName="linear" presStyleCnt="0">
        <dgm:presLayoutVars>
          <dgm:animLvl val="lvl"/>
          <dgm:resizeHandles val="exact"/>
        </dgm:presLayoutVars>
      </dgm:prSet>
      <dgm:spPr/>
    </dgm:pt>
    <dgm:pt modelId="{27EEBA15-7549-4E81-8BBE-4633B4909CA1}" type="pres">
      <dgm:prSet presAssocID="{3B2D8C01-BCAA-4771-9794-C28F7E0B01D6}" presName="parentText" presStyleLbl="node1" presStyleIdx="0" presStyleCnt="3">
        <dgm:presLayoutVars>
          <dgm:chMax val="0"/>
          <dgm:bulletEnabled val="1"/>
        </dgm:presLayoutVars>
      </dgm:prSet>
      <dgm:spPr/>
    </dgm:pt>
    <dgm:pt modelId="{E42E3B6A-FA36-4741-863E-C9BC7F49816B}" type="pres">
      <dgm:prSet presAssocID="{2C53A45B-DF55-4E66-90AB-3C3AE3A05090}" presName="spacer" presStyleCnt="0"/>
      <dgm:spPr/>
    </dgm:pt>
    <dgm:pt modelId="{AC251A20-6288-4DD3-A36A-FC943FD3A988}" type="pres">
      <dgm:prSet presAssocID="{FB5DD2CB-3431-4237-AD2E-917037F2E040}" presName="parentText" presStyleLbl="node1" presStyleIdx="1" presStyleCnt="3">
        <dgm:presLayoutVars>
          <dgm:chMax val="0"/>
          <dgm:bulletEnabled val="1"/>
        </dgm:presLayoutVars>
      </dgm:prSet>
      <dgm:spPr/>
    </dgm:pt>
    <dgm:pt modelId="{809B3420-2E0E-4485-B82C-6AA0013467C5}" type="pres">
      <dgm:prSet presAssocID="{4034BE79-705A-4E90-BCA9-4F34D276B8B4}" presName="spacer" presStyleCnt="0"/>
      <dgm:spPr/>
    </dgm:pt>
    <dgm:pt modelId="{B85B1085-5B46-42DB-930B-ED1B09F5A41A}" type="pres">
      <dgm:prSet presAssocID="{1313BC57-29A6-4F01-8428-4B83268C60FC}" presName="parentText" presStyleLbl="node1" presStyleIdx="2" presStyleCnt="3">
        <dgm:presLayoutVars>
          <dgm:chMax val="0"/>
          <dgm:bulletEnabled val="1"/>
        </dgm:presLayoutVars>
      </dgm:prSet>
      <dgm:spPr/>
    </dgm:pt>
  </dgm:ptLst>
  <dgm:cxnLst>
    <dgm:cxn modelId="{6F102521-1C1E-4F58-A30A-353D75D31036}" type="presOf" srcId="{1313BC57-29A6-4F01-8428-4B83268C60FC}" destId="{B85B1085-5B46-42DB-930B-ED1B09F5A41A}" srcOrd="0" destOrd="0" presId="urn:microsoft.com/office/officeart/2005/8/layout/vList2"/>
    <dgm:cxn modelId="{5B381E53-5A8D-4105-8F21-1097BCCF7880}" srcId="{01CE3465-31DA-4DFA-8F2A-A2AD8CDE64BE}" destId="{3B2D8C01-BCAA-4771-9794-C28F7E0B01D6}" srcOrd="0" destOrd="0" parTransId="{4FF2EC2C-408C-4BA6-8C3A-AD2A5675BF1D}" sibTransId="{2C53A45B-DF55-4E66-90AB-3C3AE3A05090}"/>
    <dgm:cxn modelId="{77DD3177-119A-45BB-BC4A-8BCA5E7F6070}" srcId="{01CE3465-31DA-4DFA-8F2A-A2AD8CDE64BE}" destId="{FB5DD2CB-3431-4237-AD2E-917037F2E040}" srcOrd="1" destOrd="0" parTransId="{918FB827-CAF2-4CBC-BC35-7B2EF1F0A5BA}" sibTransId="{4034BE79-705A-4E90-BCA9-4F34D276B8B4}"/>
    <dgm:cxn modelId="{9E4A107D-FD44-497A-A463-596D67629043}" type="presOf" srcId="{FB5DD2CB-3431-4237-AD2E-917037F2E040}" destId="{AC251A20-6288-4DD3-A36A-FC943FD3A988}" srcOrd="0" destOrd="0" presId="urn:microsoft.com/office/officeart/2005/8/layout/vList2"/>
    <dgm:cxn modelId="{68DD76B8-4FDC-4BC0-967B-4709E3E92A1F}" type="presOf" srcId="{01CE3465-31DA-4DFA-8F2A-A2AD8CDE64BE}" destId="{D418AAE2-85EE-4E95-8B17-A231C6361370}" srcOrd="0" destOrd="0" presId="urn:microsoft.com/office/officeart/2005/8/layout/vList2"/>
    <dgm:cxn modelId="{633C64D6-FBC1-4639-A054-0C1E95DD76AC}" srcId="{01CE3465-31DA-4DFA-8F2A-A2AD8CDE64BE}" destId="{1313BC57-29A6-4F01-8428-4B83268C60FC}" srcOrd="2" destOrd="0" parTransId="{49362DD5-E42D-4398-B190-52D707146D15}" sibTransId="{5108C9CC-BBE0-4062-9A51-D533ECF013ED}"/>
    <dgm:cxn modelId="{9D7FFCD6-7DCE-4E31-9DDD-A7BDE3F4F648}" type="presOf" srcId="{3B2D8C01-BCAA-4771-9794-C28F7E0B01D6}" destId="{27EEBA15-7549-4E81-8BBE-4633B4909CA1}" srcOrd="0" destOrd="0" presId="urn:microsoft.com/office/officeart/2005/8/layout/vList2"/>
    <dgm:cxn modelId="{84839DB8-8E9C-44BA-B9B4-A55B42035579}" type="presParOf" srcId="{D418AAE2-85EE-4E95-8B17-A231C6361370}" destId="{27EEBA15-7549-4E81-8BBE-4633B4909CA1}" srcOrd="0" destOrd="0" presId="urn:microsoft.com/office/officeart/2005/8/layout/vList2"/>
    <dgm:cxn modelId="{783B47B3-D952-4213-AAE1-B1E731085111}" type="presParOf" srcId="{D418AAE2-85EE-4E95-8B17-A231C6361370}" destId="{E42E3B6A-FA36-4741-863E-C9BC7F49816B}" srcOrd="1" destOrd="0" presId="urn:microsoft.com/office/officeart/2005/8/layout/vList2"/>
    <dgm:cxn modelId="{12722293-FED7-4555-8C2E-7E2BB58300EC}" type="presParOf" srcId="{D418AAE2-85EE-4E95-8B17-A231C6361370}" destId="{AC251A20-6288-4DD3-A36A-FC943FD3A988}" srcOrd="2" destOrd="0" presId="urn:microsoft.com/office/officeart/2005/8/layout/vList2"/>
    <dgm:cxn modelId="{78184073-DA9E-46DD-B79C-B0B7B0A5B720}" type="presParOf" srcId="{D418AAE2-85EE-4E95-8B17-A231C6361370}" destId="{809B3420-2E0E-4485-B82C-6AA0013467C5}" srcOrd="3" destOrd="0" presId="urn:microsoft.com/office/officeart/2005/8/layout/vList2"/>
    <dgm:cxn modelId="{7D54C311-9BE0-4A5D-B7CD-50C10759C758}" type="presParOf" srcId="{D418AAE2-85EE-4E95-8B17-A231C6361370}" destId="{B85B1085-5B46-42DB-930B-ED1B09F5A41A}"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2DBD8F-404E-4435-AA02-244F8B1ECBB7}" type="doc">
      <dgm:prSet loTypeId="urn:microsoft.com/office/officeart/2005/8/layout/default" loCatId="list" qsTypeId="urn:microsoft.com/office/officeart/2005/8/quickstyle/simple1#2" qsCatId="simple" csTypeId="urn:microsoft.com/office/officeart/2005/8/colors/colorful1#2" csCatId="colorful" phldr="1"/>
      <dgm:spPr/>
      <dgm:t>
        <a:bodyPr/>
        <a:lstStyle/>
        <a:p>
          <a:endParaRPr lang="en-US"/>
        </a:p>
      </dgm:t>
    </dgm:pt>
    <dgm:pt modelId="{772C7303-B4CD-4113-91CB-5F8B4F4682B1}">
      <dgm:prSet custT="1"/>
      <dgm:spPr/>
      <dgm:t>
        <a:bodyPr/>
        <a:lstStyle/>
        <a:p>
          <a:r>
            <a:rPr lang="en-GB" sz="3200" dirty="0"/>
            <a:t>Pain originated without injury (though not always)</a:t>
          </a:r>
          <a:endParaRPr lang="en-US" sz="3200" dirty="0"/>
        </a:p>
      </dgm:t>
    </dgm:pt>
    <dgm:pt modelId="{DC4E9576-9B78-42D3-85E3-520385DEDF03}" type="parTrans" cxnId="{3C5CCA45-6903-4C1B-BE5E-9C5E5D5308ED}">
      <dgm:prSet/>
      <dgm:spPr/>
      <dgm:t>
        <a:bodyPr/>
        <a:lstStyle/>
        <a:p>
          <a:endParaRPr lang="en-US"/>
        </a:p>
      </dgm:t>
    </dgm:pt>
    <dgm:pt modelId="{C1BDDF80-9783-4A7E-95BC-5F06B8863995}" type="sibTrans" cxnId="{3C5CCA45-6903-4C1B-BE5E-9C5E5D5308ED}">
      <dgm:prSet/>
      <dgm:spPr/>
      <dgm:t>
        <a:bodyPr/>
        <a:lstStyle/>
        <a:p>
          <a:endParaRPr lang="en-US"/>
        </a:p>
      </dgm:t>
    </dgm:pt>
    <dgm:pt modelId="{8020AE56-FCB0-47C4-91AF-910D9D9FC6CD}">
      <dgm:prSet custT="1"/>
      <dgm:spPr/>
      <dgm:t>
        <a:bodyPr/>
        <a:lstStyle/>
        <a:p>
          <a:r>
            <a:rPr lang="en-GB" sz="3200" dirty="0"/>
            <a:t>Symptoms are inconsistent or anatomically impossible</a:t>
          </a:r>
          <a:endParaRPr lang="en-US" sz="3200" dirty="0"/>
        </a:p>
      </dgm:t>
    </dgm:pt>
    <dgm:pt modelId="{EC9CFB3A-313C-4DF7-82E8-86BDB462E0F3}" type="parTrans" cxnId="{6E7C6A38-756C-4C29-9A69-0A09F49562F2}">
      <dgm:prSet/>
      <dgm:spPr/>
      <dgm:t>
        <a:bodyPr/>
        <a:lstStyle/>
        <a:p>
          <a:endParaRPr lang="en-US"/>
        </a:p>
      </dgm:t>
    </dgm:pt>
    <dgm:pt modelId="{41B917F9-35BD-40EF-BF7B-8D3B3935A135}" type="sibTrans" cxnId="{6E7C6A38-756C-4C29-9A69-0A09F49562F2}">
      <dgm:prSet/>
      <dgm:spPr/>
      <dgm:t>
        <a:bodyPr/>
        <a:lstStyle/>
        <a:p>
          <a:endParaRPr lang="en-US"/>
        </a:p>
      </dgm:t>
    </dgm:pt>
    <dgm:pt modelId="{596DECEF-3943-46B4-89FF-C17D39FE5F35}">
      <dgm:prSet custT="1"/>
      <dgm:spPr/>
      <dgm:t>
        <a:bodyPr/>
        <a:lstStyle/>
        <a:p>
          <a:r>
            <a:rPr lang="en-GB" sz="3200" dirty="0"/>
            <a:t>Symptoms affecting different systems</a:t>
          </a:r>
          <a:endParaRPr lang="en-US" sz="3200" dirty="0"/>
        </a:p>
      </dgm:t>
    </dgm:pt>
    <dgm:pt modelId="{9A9DC066-55F5-43C4-9BF0-0C80932C9790}" type="parTrans" cxnId="{78AE69F8-3845-4DDB-A398-51C7D099D781}">
      <dgm:prSet/>
      <dgm:spPr/>
      <dgm:t>
        <a:bodyPr/>
        <a:lstStyle/>
        <a:p>
          <a:endParaRPr lang="en-US"/>
        </a:p>
      </dgm:t>
    </dgm:pt>
    <dgm:pt modelId="{C31B47BC-DDEB-40A5-A178-D2530E6FB69A}" type="sibTrans" cxnId="{78AE69F8-3845-4DDB-A398-51C7D099D781}">
      <dgm:prSet/>
      <dgm:spPr/>
      <dgm:t>
        <a:bodyPr/>
        <a:lstStyle/>
        <a:p>
          <a:endParaRPr lang="en-US"/>
        </a:p>
      </dgm:t>
    </dgm:pt>
    <dgm:pt modelId="{88CDF4CF-AB79-4ABD-B002-E0B1D70471F9}">
      <dgm:prSet custT="1"/>
      <dgm:spPr/>
      <dgm:t>
        <a:bodyPr/>
        <a:lstStyle/>
        <a:p>
          <a:r>
            <a:rPr lang="en-GB" sz="3200" dirty="0"/>
            <a:t>Symptoms are spreading or move</a:t>
          </a:r>
          <a:endParaRPr lang="en-US" sz="3200" dirty="0"/>
        </a:p>
      </dgm:t>
    </dgm:pt>
    <dgm:pt modelId="{D7FBBAD7-0E49-4526-985C-A9638916B68F}" type="parTrans" cxnId="{6B3115B3-668B-4446-9DF7-376747F868E1}">
      <dgm:prSet/>
      <dgm:spPr/>
      <dgm:t>
        <a:bodyPr/>
        <a:lstStyle/>
        <a:p>
          <a:endParaRPr lang="en-US"/>
        </a:p>
      </dgm:t>
    </dgm:pt>
    <dgm:pt modelId="{F203EA7A-CDF0-448C-B77F-2A5084FD6150}" type="sibTrans" cxnId="{6B3115B3-668B-4446-9DF7-376747F868E1}">
      <dgm:prSet/>
      <dgm:spPr/>
      <dgm:t>
        <a:bodyPr/>
        <a:lstStyle/>
        <a:p>
          <a:endParaRPr lang="en-US"/>
        </a:p>
      </dgm:t>
    </dgm:pt>
    <dgm:pt modelId="{649D6D17-6F88-4EF2-AB34-EA45766AA1B8}">
      <dgm:prSet custT="1"/>
      <dgm:spPr/>
      <dgm:t>
        <a:bodyPr/>
        <a:lstStyle/>
        <a:p>
          <a:r>
            <a:rPr lang="en-GB" sz="3200" dirty="0"/>
            <a:t>Lack of a physical diagnosis of structural issue</a:t>
          </a:r>
          <a:endParaRPr lang="en-US" sz="3200" dirty="0"/>
        </a:p>
      </dgm:t>
    </dgm:pt>
    <dgm:pt modelId="{21CCDBA7-0BAB-4675-B11D-7BF20AE0E4CD}" type="parTrans" cxnId="{964DD748-33BC-4DD2-8E35-7AA734CAD5D0}">
      <dgm:prSet/>
      <dgm:spPr/>
      <dgm:t>
        <a:bodyPr/>
        <a:lstStyle/>
        <a:p>
          <a:endParaRPr lang="en-GB"/>
        </a:p>
      </dgm:t>
    </dgm:pt>
    <dgm:pt modelId="{76187E82-D8EB-4B38-91C4-BAEB98367EAF}" type="sibTrans" cxnId="{964DD748-33BC-4DD2-8E35-7AA734CAD5D0}">
      <dgm:prSet/>
      <dgm:spPr/>
      <dgm:t>
        <a:bodyPr/>
        <a:lstStyle/>
        <a:p>
          <a:endParaRPr lang="en-GB"/>
        </a:p>
      </dgm:t>
    </dgm:pt>
    <dgm:pt modelId="{1EEE3BDF-F58D-4F39-A583-E6C520610DEE}" type="pres">
      <dgm:prSet presAssocID="{262DBD8F-404E-4435-AA02-244F8B1ECBB7}" presName="diagram" presStyleCnt="0">
        <dgm:presLayoutVars>
          <dgm:dir/>
          <dgm:resizeHandles val="exact"/>
        </dgm:presLayoutVars>
      </dgm:prSet>
      <dgm:spPr/>
    </dgm:pt>
    <dgm:pt modelId="{975CC9A9-A623-48F0-B1E2-F734F1A056AF}" type="pres">
      <dgm:prSet presAssocID="{772C7303-B4CD-4113-91CB-5F8B4F4682B1}" presName="node" presStyleLbl="node1" presStyleIdx="0" presStyleCnt="5">
        <dgm:presLayoutVars>
          <dgm:bulletEnabled val="1"/>
        </dgm:presLayoutVars>
      </dgm:prSet>
      <dgm:spPr/>
    </dgm:pt>
    <dgm:pt modelId="{2630E7DF-9A98-4241-A337-C5F0A9E94AF3}" type="pres">
      <dgm:prSet presAssocID="{C1BDDF80-9783-4A7E-95BC-5F06B8863995}" presName="sibTrans" presStyleCnt="0"/>
      <dgm:spPr/>
    </dgm:pt>
    <dgm:pt modelId="{5F17FF27-7B2C-4394-B761-277AF052CEF2}" type="pres">
      <dgm:prSet presAssocID="{8020AE56-FCB0-47C4-91AF-910D9D9FC6CD}" presName="node" presStyleLbl="node1" presStyleIdx="1" presStyleCnt="5">
        <dgm:presLayoutVars>
          <dgm:bulletEnabled val="1"/>
        </dgm:presLayoutVars>
      </dgm:prSet>
      <dgm:spPr/>
    </dgm:pt>
    <dgm:pt modelId="{03BE4CCB-79F8-477B-9A25-FD93BA3A9914}" type="pres">
      <dgm:prSet presAssocID="{41B917F9-35BD-40EF-BF7B-8D3B3935A135}" presName="sibTrans" presStyleCnt="0"/>
      <dgm:spPr/>
    </dgm:pt>
    <dgm:pt modelId="{5E856847-7CE9-4036-88B8-E504E0A01F9D}" type="pres">
      <dgm:prSet presAssocID="{596DECEF-3943-46B4-89FF-C17D39FE5F35}" presName="node" presStyleLbl="node1" presStyleIdx="2" presStyleCnt="5">
        <dgm:presLayoutVars>
          <dgm:bulletEnabled val="1"/>
        </dgm:presLayoutVars>
      </dgm:prSet>
      <dgm:spPr/>
    </dgm:pt>
    <dgm:pt modelId="{BBCFACA3-CC9D-4162-95EA-9C171AFBBB3A}" type="pres">
      <dgm:prSet presAssocID="{C31B47BC-DDEB-40A5-A178-D2530E6FB69A}" presName="sibTrans" presStyleCnt="0"/>
      <dgm:spPr/>
    </dgm:pt>
    <dgm:pt modelId="{1CA0E444-011E-4C83-979A-B70052A63A59}" type="pres">
      <dgm:prSet presAssocID="{88CDF4CF-AB79-4ABD-B002-E0B1D70471F9}" presName="node" presStyleLbl="node1" presStyleIdx="3" presStyleCnt="5">
        <dgm:presLayoutVars>
          <dgm:bulletEnabled val="1"/>
        </dgm:presLayoutVars>
      </dgm:prSet>
      <dgm:spPr/>
    </dgm:pt>
    <dgm:pt modelId="{9E3126DF-265D-4DB2-B779-CDD358A85F2D}" type="pres">
      <dgm:prSet presAssocID="{F203EA7A-CDF0-448C-B77F-2A5084FD6150}" presName="sibTrans" presStyleCnt="0"/>
      <dgm:spPr/>
    </dgm:pt>
    <dgm:pt modelId="{D83FD6BC-D0C8-4800-BA8E-81552D22B60D}" type="pres">
      <dgm:prSet presAssocID="{649D6D17-6F88-4EF2-AB34-EA45766AA1B8}" presName="node" presStyleLbl="node1" presStyleIdx="4" presStyleCnt="5">
        <dgm:presLayoutVars>
          <dgm:bulletEnabled val="1"/>
        </dgm:presLayoutVars>
      </dgm:prSet>
      <dgm:spPr/>
    </dgm:pt>
  </dgm:ptLst>
  <dgm:cxnLst>
    <dgm:cxn modelId="{B2E80C27-067A-46A2-880C-03C645B976E5}" type="presOf" srcId="{596DECEF-3943-46B4-89FF-C17D39FE5F35}" destId="{5E856847-7CE9-4036-88B8-E504E0A01F9D}" srcOrd="0" destOrd="0" presId="urn:microsoft.com/office/officeart/2005/8/layout/default"/>
    <dgm:cxn modelId="{6E7C6A38-756C-4C29-9A69-0A09F49562F2}" srcId="{262DBD8F-404E-4435-AA02-244F8B1ECBB7}" destId="{8020AE56-FCB0-47C4-91AF-910D9D9FC6CD}" srcOrd="1" destOrd="0" parTransId="{EC9CFB3A-313C-4DF7-82E8-86BDB462E0F3}" sibTransId="{41B917F9-35BD-40EF-BF7B-8D3B3935A135}"/>
    <dgm:cxn modelId="{7A895B3D-76DF-48D5-995E-D9C91697531A}" type="presOf" srcId="{8020AE56-FCB0-47C4-91AF-910D9D9FC6CD}" destId="{5F17FF27-7B2C-4394-B761-277AF052CEF2}" srcOrd="0" destOrd="0" presId="urn:microsoft.com/office/officeart/2005/8/layout/default"/>
    <dgm:cxn modelId="{3C5CCA45-6903-4C1B-BE5E-9C5E5D5308ED}" srcId="{262DBD8F-404E-4435-AA02-244F8B1ECBB7}" destId="{772C7303-B4CD-4113-91CB-5F8B4F4682B1}" srcOrd="0" destOrd="0" parTransId="{DC4E9576-9B78-42D3-85E3-520385DEDF03}" sibTransId="{C1BDDF80-9783-4A7E-95BC-5F06B8863995}"/>
    <dgm:cxn modelId="{964DD748-33BC-4DD2-8E35-7AA734CAD5D0}" srcId="{262DBD8F-404E-4435-AA02-244F8B1ECBB7}" destId="{649D6D17-6F88-4EF2-AB34-EA45766AA1B8}" srcOrd="4" destOrd="0" parTransId="{21CCDBA7-0BAB-4675-B11D-7BF20AE0E4CD}" sibTransId="{76187E82-D8EB-4B38-91C4-BAEB98367EAF}"/>
    <dgm:cxn modelId="{F5B44B4C-DEDF-42C2-8E78-FE4C06F5F6CF}" type="presOf" srcId="{262DBD8F-404E-4435-AA02-244F8B1ECBB7}" destId="{1EEE3BDF-F58D-4F39-A583-E6C520610DEE}" srcOrd="0" destOrd="0" presId="urn:microsoft.com/office/officeart/2005/8/layout/default"/>
    <dgm:cxn modelId="{0982097E-93A1-42A4-9E9F-1451B6F2FB2D}" type="presOf" srcId="{772C7303-B4CD-4113-91CB-5F8B4F4682B1}" destId="{975CC9A9-A623-48F0-B1E2-F734F1A056AF}" srcOrd="0" destOrd="0" presId="urn:microsoft.com/office/officeart/2005/8/layout/default"/>
    <dgm:cxn modelId="{76D05891-3041-41AF-93EF-3182F6612BFF}" type="presOf" srcId="{649D6D17-6F88-4EF2-AB34-EA45766AA1B8}" destId="{D83FD6BC-D0C8-4800-BA8E-81552D22B60D}" srcOrd="0" destOrd="0" presId="urn:microsoft.com/office/officeart/2005/8/layout/default"/>
    <dgm:cxn modelId="{6B3115B3-668B-4446-9DF7-376747F868E1}" srcId="{262DBD8F-404E-4435-AA02-244F8B1ECBB7}" destId="{88CDF4CF-AB79-4ABD-B002-E0B1D70471F9}" srcOrd="3" destOrd="0" parTransId="{D7FBBAD7-0E49-4526-985C-A9638916B68F}" sibTransId="{F203EA7A-CDF0-448C-B77F-2A5084FD6150}"/>
    <dgm:cxn modelId="{F3DD9BE6-7F84-4FB4-9755-C9AFA70E2EE7}" type="presOf" srcId="{88CDF4CF-AB79-4ABD-B002-E0B1D70471F9}" destId="{1CA0E444-011E-4C83-979A-B70052A63A59}" srcOrd="0" destOrd="0" presId="urn:microsoft.com/office/officeart/2005/8/layout/default"/>
    <dgm:cxn modelId="{78AE69F8-3845-4DDB-A398-51C7D099D781}" srcId="{262DBD8F-404E-4435-AA02-244F8B1ECBB7}" destId="{596DECEF-3943-46B4-89FF-C17D39FE5F35}" srcOrd="2" destOrd="0" parTransId="{9A9DC066-55F5-43C4-9BF0-0C80932C9790}" sibTransId="{C31B47BC-DDEB-40A5-A178-D2530E6FB69A}"/>
    <dgm:cxn modelId="{94B5AA3E-FCED-42B8-8CC9-66AFDC028C61}" type="presParOf" srcId="{1EEE3BDF-F58D-4F39-A583-E6C520610DEE}" destId="{975CC9A9-A623-48F0-B1E2-F734F1A056AF}" srcOrd="0" destOrd="0" presId="urn:microsoft.com/office/officeart/2005/8/layout/default"/>
    <dgm:cxn modelId="{CCB68C30-579E-4804-B779-136A0A350886}" type="presParOf" srcId="{1EEE3BDF-F58D-4F39-A583-E6C520610DEE}" destId="{2630E7DF-9A98-4241-A337-C5F0A9E94AF3}" srcOrd="1" destOrd="0" presId="urn:microsoft.com/office/officeart/2005/8/layout/default"/>
    <dgm:cxn modelId="{283E1673-E2EA-4C5D-A953-B69E03726E4F}" type="presParOf" srcId="{1EEE3BDF-F58D-4F39-A583-E6C520610DEE}" destId="{5F17FF27-7B2C-4394-B761-277AF052CEF2}" srcOrd="2" destOrd="0" presId="urn:microsoft.com/office/officeart/2005/8/layout/default"/>
    <dgm:cxn modelId="{107718DF-23AE-44F7-B50D-D4098BDD1925}" type="presParOf" srcId="{1EEE3BDF-F58D-4F39-A583-E6C520610DEE}" destId="{03BE4CCB-79F8-477B-9A25-FD93BA3A9914}" srcOrd="3" destOrd="0" presId="urn:microsoft.com/office/officeart/2005/8/layout/default"/>
    <dgm:cxn modelId="{2EEAC0DA-231C-4171-AD71-96DE1CE303F8}" type="presParOf" srcId="{1EEE3BDF-F58D-4F39-A583-E6C520610DEE}" destId="{5E856847-7CE9-4036-88B8-E504E0A01F9D}" srcOrd="4" destOrd="0" presId="urn:microsoft.com/office/officeart/2005/8/layout/default"/>
    <dgm:cxn modelId="{85A6599B-8B66-40C5-B753-A29F510C8A6F}" type="presParOf" srcId="{1EEE3BDF-F58D-4F39-A583-E6C520610DEE}" destId="{BBCFACA3-CC9D-4162-95EA-9C171AFBBB3A}" srcOrd="5" destOrd="0" presId="urn:microsoft.com/office/officeart/2005/8/layout/default"/>
    <dgm:cxn modelId="{6600B489-C9C3-4A1F-816F-4A14CFB6E91C}" type="presParOf" srcId="{1EEE3BDF-F58D-4F39-A583-E6C520610DEE}" destId="{1CA0E444-011E-4C83-979A-B70052A63A59}" srcOrd="6" destOrd="0" presId="urn:microsoft.com/office/officeart/2005/8/layout/default"/>
    <dgm:cxn modelId="{E1FAD324-F325-4D91-B3F6-EB502259B9D8}" type="presParOf" srcId="{1EEE3BDF-F58D-4F39-A583-E6C520610DEE}" destId="{9E3126DF-265D-4DB2-B779-CDD358A85F2D}" srcOrd="7" destOrd="0" presId="urn:microsoft.com/office/officeart/2005/8/layout/default"/>
    <dgm:cxn modelId="{53E884B9-DC80-4E00-B75C-C9A87EF2AD0C}" type="presParOf" srcId="{1EEE3BDF-F58D-4F39-A583-E6C520610DEE}" destId="{D83FD6BC-D0C8-4800-BA8E-81552D22B60D}"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4F6F06F-2F13-4FFA-9828-80DB30B10FF0}" type="doc">
      <dgm:prSet loTypeId="urn:microsoft.com/office/officeart/2005/8/layout/default" loCatId="list" qsTypeId="urn:microsoft.com/office/officeart/2005/8/quickstyle/simple1#3" qsCatId="simple" csTypeId="urn:microsoft.com/office/officeart/2005/8/colors/colorful2#2" csCatId="colorful" phldr="1"/>
      <dgm:spPr/>
      <dgm:t>
        <a:bodyPr/>
        <a:lstStyle/>
        <a:p>
          <a:endParaRPr lang="en-US"/>
        </a:p>
      </dgm:t>
    </dgm:pt>
    <dgm:pt modelId="{E309CE3F-3843-48EE-A3DF-67B8FCDE4B44}">
      <dgm:prSet/>
      <dgm:spPr/>
      <dgm:t>
        <a:bodyPr/>
        <a:lstStyle/>
        <a:p>
          <a:pPr>
            <a:lnSpc>
              <a:spcPct val="100000"/>
            </a:lnSpc>
            <a:defRPr cap="all"/>
          </a:pPr>
          <a:r>
            <a:rPr lang="en-GB"/>
            <a:t>Symmetical symptom, eg both feet, both wrist, </a:t>
          </a:r>
          <a:endParaRPr lang="en-US"/>
        </a:p>
      </dgm:t>
    </dgm:pt>
    <dgm:pt modelId="{AC14B8A6-A290-4E47-95FC-050F4A513BAC}" type="parTrans" cxnId="{977876EC-FFAD-42E1-8C66-B5E6DFC64CB7}">
      <dgm:prSet/>
      <dgm:spPr/>
      <dgm:t>
        <a:bodyPr/>
        <a:lstStyle/>
        <a:p>
          <a:endParaRPr lang="en-US"/>
        </a:p>
      </dgm:t>
    </dgm:pt>
    <dgm:pt modelId="{D87F2D8D-766C-45FF-B6FD-AA69C1DC8D7C}" type="sibTrans" cxnId="{977876EC-FFAD-42E1-8C66-B5E6DFC64CB7}">
      <dgm:prSet/>
      <dgm:spPr/>
      <dgm:t>
        <a:bodyPr/>
        <a:lstStyle/>
        <a:p>
          <a:endParaRPr lang="en-US"/>
        </a:p>
      </dgm:t>
    </dgm:pt>
    <dgm:pt modelId="{6D6E96B5-17AF-4131-A946-21E89057C92F}">
      <dgm:prSet/>
      <dgm:spPr/>
      <dgm:t>
        <a:bodyPr/>
        <a:lstStyle/>
        <a:p>
          <a:pPr>
            <a:lnSpc>
              <a:spcPct val="100000"/>
            </a:lnSpc>
            <a:defRPr cap="all"/>
          </a:pPr>
          <a:r>
            <a:rPr lang="en-GB"/>
            <a:t>Delayed onset pain</a:t>
          </a:r>
          <a:endParaRPr lang="en-US"/>
        </a:p>
      </dgm:t>
    </dgm:pt>
    <dgm:pt modelId="{0E2FBBB4-BEFE-43DD-966C-A82E9C23392A}" type="parTrans" cxnId="{F84E8191-8EC1-4983-9169-652CEF7500C8}">
      <dgm:prSet/>
      <dgm:spPr/>
      <dgm:t>
        <a:bodyPr/>
        <a:lstStyle/>
        <a:p>
          <a:endParaRPr lang="en-US"/>
        </a:p>
      </dgm:t>
    </dgm:pt>
    <dgm:pt modelId="{922B76F6-20A1-4A98-98F9-2D52003CB497}" type="sibTrans" cxnId="{F84E8191-8EC1-4983-9169-652CEF7500C8}">
      <dgm:prSet/>
      <dgm:spPr/>
      <dgm:t>
        <a:bodyPr/>
        <a:lstStyle/>
        <a:p>
          <a:endParaRPr lang="en-US"/>
        </a:p>
      </dgm:t>
    </dgm:pt>
    <dgm:pt modelId="{E145A7DA-D00E-4281-AF40-08D8A39A335C}">
      <dgm:prSet/>
      <dgm:spPr/>
      <dgm:t>
        <a:bodyPr/>
        <a:lstStyle/>
        <a:p>
          <a:pPr>
            <a:lnSpc>
              <a:spcPct val="100000"/>
            </a:lnSpc>
            <a:defRPr cap="all"/>
          </a:pPr>
          <a:r>
            <a:rPr lang="en-GB"/>
            <a:t>ACE</a:t>
          </a:r>
          <a:endParaRPr lang="en-US"/>
        </a:p>
      </dgm:t>
    </dgm:pt>
    <dgm:pt modelId="{4DAA421B-89E4-4951-9752-96E048BDA89F}" type="parTrans" cxnId="{F6CCA78D-34FF-449B-9C5C-7EFD09450C18}">
      <dgm:prSet/>
      <dgm:spPr/>
      <dgm:t>
        <a:bodyPr/>
        <a:lstStyle/>
        <a:p>
          <a:endParaRPr lang="en-US"/>
        </a:p>
      </dgm:t>
    </dgm:pt>
    <dgm:pt modelId="{ECCB3BE3-E055-44DB-B48C-6D4FB371F0E8}" type="sibTrans" cxnId="{F6CCA78D-34FF-449B-9C5C-7EFD09450C18}">
      <dgm:prSet/>
      <dgm:spPr/>
      <dgm:t>
        <a:bodyPr/>
        <a:lstStyle/>
        <a:p>
          <a:endParaRPr lang="en-US"/>
        </a:p>
      </dgm:t>
    </dgm:pt>
    <dgm:pt modelId="{1F84A4AA-389E-4654-827B-111BCECCD005}">
      <dgm:prSet/>
      <dgm:spPr/>
      <dgm:t>
        <a:bodyPr/>
        <a:lstStyle/>
        <a:p>
          <a:pPr>
            <a:lnSpc>
              <a:spcPct val="100000"/>
            </a:lnSpc>
            <a:defRPr cap="all"/>
          </a:pPr>
          <a:r>
            <a:rPr lang="en-GB" dirty="0"/>
            <a:t>Personality traits</a:t>
          </a:r>
          <a:endParaRPr lang="en-US" dirty="0"/>
        </a:p>
      </dgm:t>
    </dgm:pt>
    <dgm:pt modelId="{7D8CC469-AA4C-4EF5-B6C1-C9CA78A97F7E}" type="parTrans" cxnId="{194E148F-C58A-4BE9-9227-B16F8A11E71A}">
      <dgm:prSet/>
      <dgm:spPr/>
      <dgm:t>
        <a:bodyPr/>
        <a:lstStyle/>
        <a:p>
          <a:endParaRPr lang="en-US"/>
        </a:p>
      </dgm:t>
    </dgm:pt>
    <dgm:pt modelId="{62190186-2B6C-44A3-8295-38769B80B62E}" type="sibTrans" cxnId="{194E148F-C58A-4BE9-9227-B16F8A11E71A}">
      <dgm:prSet/>
      <dgm:spPr/>
      <dgm:t>
        <a:bodyPr/>
        <a:lstStyle/>
        <a:p>
          <a:endParaRPr lang="en-US"/>
        </a:p>
      </dgm:t>
    </dgm:pt>
    <dgm:pt modelId="{CF900FA4-62A6-4EFB-92A2-CECDFAE5DA10}">
      <dgm:prSet/>
      <dgm:spPr/>
      <dgm:t>
        <a:bodyPr/>
        <a:lstStyle/>
        <a:p>
          <a:pPr>
            <a:lnSpc>
              <a:spcPct val="100000"/>
            </a:lnSpc>
            <a:defRPr cap="all"/>
          </a:pPr>
          <a:r>
            <a:rPr lang="en-GB" dirty="0"/>
            <a:t>Triggered by stress</a:t>
          </a:r>
          <a:endParaRPr lang="en-US" dirty="0"/>
        </a:p>
      </dgm:t>
    </dgm:pt>
    <dgm:pt modelId="{A0C63A44-0851-4F68-A730-BF676E33E77E}" type="parTrans" cxnId="{8CA172C1-C811-4AA7-8E80-11870C2510E3}">
      <dgm:prSet/>
      <dgm:spPr/>
      <dgm:t>
        <a:bodyPr/>
        <a:lstStyle/>
        <a:p>
          <a:endParaRPr lang="en-US"/>
        </a:p>
      </dgm:t>
    </dgm:pt>
    <dgm:pt modelId="{8B048BC3-E50D-4F23-BC57-EB7C614429CA}" type="sibTrans" cxnId="{8CA172C1-C811-4AA7-8E80-11870C2510E3}">
      <dgm:prSet/>
      <dgm:spPr/>
      <dgm:t>
        <a:bodyPr/>
        <a:lstStyle/>
        <a:p>
          <a:endParaRPr lang="en-US"/>
        </a:p>
      </dgm:t>
    </dgm:pt>
    <dgm:pt modelId="{D1A2E0AC-B601-41C4-8866-6B9239657B1C}">
      <dgm:prSet/>
      <dgm:spPr/>
      <dgm:t>
        <a:bodyPr/>
        <a:lstStyle/>
        <a:p>
          <a:pPr>
            <a:lnSpc>
              <a:spcPct val="100000"/>
            </a:lnSpc>
            <a:defRPr cap="all"/>
          </a:pPr>
          <a:r>
            <a:rPr lang="en-GB"/>
            <a:t>Triggered by things that have nothing to do with the body (smells, days of the week, weather, </a:t>
          </a:r>
          <a:endParaRPr lang="en-US"/>
        </a:p>
      </dgm:t>
    </dgm:pt>
    <dgm:pt modelId="{CECED07F-E153-4E69-B773-99608E1BFE94}" type="parTrans" cxnId="{0B3DE5A6-0E5A-46D2-A5BE-7FE7F5276A27}">
      <dgm:prSet/>
      <dgm:spPr/>
      <dgm:t>
        <a:bodyPr/>
        <a:lstStyle/>
        <a:p>
          <a:endParaRPr lang="en-US"/>
        </a:p>
      </dgm:t>
    </dgm:pt>
    <dgm:pt modelId="{0C61582D-562B-4123-B82C-C26D0A095D0D}" type="sibTrans" cxnId="{0B3DE5A6-0E5A-46D2-A5BE-7FE7F5276A27}">
      <dgm:prSet/>
      <dgm:spPr/>
      <dgm:t>
        <a:bodyPr/>
        <a:lstStyle/>
        <a:p>
          <a:endParaRPr lang="en-US"/>
        </a:p>
      </dgm:t>
    </dgm:pt>
    <dgm:pt modelId="{11DCC06F-851A-445C-8142-2B96DA28D173}" type="pres">
      <dgm:prSet presAssocID="{34F6F06F-2F13-4FFA-9828-80DB30B10FF0}" presName="diagram" presStyleCnt="0">
        <dgm:presLayoutVars>
          <dgm:dir/>
          <dgm:resizeHandles val="exact"/>
        </dgm:presLayoutVars>
      </dgm:prSet>
      <dgm:spPr/>
    </dgm:pt>
    <dgm:pt modelId="{190B04C1-62F8-48D5-A1B1-45308D590F18}" type="pres">
      <dgm:prSet presAssocID="{E309CE3F-3843-48EE-A3DF-67B8FCDE4B44}" presName="node" presStyleLbl="node1" presStyleIdx="0" presStyleCnt="6">
        <dgm:presLayoutVars>
          <dgm:bulletEnabled val="1"/>
        </dgm:presLayoutVars>
      </dgm:prSet>
      <dgm:spPr/>
    </dgm:pt>
    <dgm:pt modelId="{4B16C8DF-84B7-4EA5-908C-C449A29DB16C}" type="pres">
      <dgm:prSet presAssocID="{D87F2D8D-766C-45FF-B6FD-AA69C1DC8D7C}" presName="sibTrans" presStyleCnt="0"/>
      <dgm:spPr/>
    </dgm:pt>
    <dgm:pt modelId="{BF0B8B04-471C-4E5C-A41C-0C819A2D0C7A}" type="pres">
      <dgm:prSet presAssocID="{6D6E96B5-17AF-4131-A946-21E89057C92F}" presName="node" presStyleLbl="node1" presStyleIdx="1" presStyleCnt="6">
        <dgm:presLayoutVars>
          <dgm:bulletEnabled val="1"/>
        </dgm:presLayoutVars>
      </dgm:prSet>
      <dgm:spPr/>
    </dgm:pt>
    <dgm:pt modelId="{9CA69917-ED99-4465-9EDC-B1ABDC0B8955}" type="pres">
      <dgm:prSet presAssocID="{922B76F6-20A1-4A98-98F9-2D52003CB497}" presName="sibTrans" presStyleCnt="0"/>
      <dgm:spPr/>
    </dgm:pt>
    <dgm:pt modelId="{AA71712C-EA5F-4895-8A5A-2D32631D5A0F}" type="pres">
      <dgm:prSet presAssocID="{E145A7DA-D00E-4281-AF40-08D8A39A335C}" presName="node" presStyleLbl="node1" presStyleIdx="2" presStyleCnt="6">
        <dgm:presLayoutVars>
          <dgm:bulletEnabled val="1"/>
        </dgm:presLayoutVars>
      </dgm:prSet>
      <dgm:spPr/>
    </dgm:pt>
    <dgm:pt modelId="{8C52503F-9FB1-4E6C-8003-ABA9BE61C7B3}" type="pres">
      <dgm:prSet presAssocID="{ECCB3BE3-E055-44DB-B48C-6D4FB371F0E8}" presName="sibTrans" presStyleCnt="0"/>
      <dgm:spPr/>
    </dgm:pt>
    <dgm:pt modelId="{439E5E19-3811-40A5-AE93-26B1EBBE04BC}" type="pres">
      <dgm:prSet presAssocID="{1F84A4AA-389E-4654-827B-111BCECCD005}" presName="node" presStyleLbl="node1" presStyleIdx="3" presStyleCnt="6">
        <dgm:presLayoutVars>
          <dgm:bulletEnabled val="1"/>
        </dgm:presLayoutVars>
      </dgm:prSet>
      <dgm:spPr/>
    </dgm:pt>
    <dgm:pt modelId="{5243CA40-CF4A-440B-B7F5-50C3225A6F7B}" type="pres">
      <dgm:prSet presAssocID="{62190186-2B6C-44A3-8295-38769B80B62E}" presName="sibTrans" presStyleCnt="0"/>
      <dgm:spPr/>
    </dgm:pt>
    <dgm:pt modelId="{186E972B-F587-4690-A610-BDB42C466353}" type="pres">
      <dgm:prSet presAssocID="{CF900FA4-62A6-4EFB-92A2-CECDFAE5DA10}" presName="node" presStyleLbl="node1" presStyleIdx="4" presStyleCnt="6">
        <dgm:presLayoutVars>
          <dgm:bulletEnabled val="1"/>
        </dgm:presLayoutVars>
      </dgm:prSet>
      <dgm:spPr/>
    </dgm:pt>
    <dgm:pt modelId="{644260BE-50AE-4015-9371-43D78ADBBC70}" type="pres">
      <dgm:prSet presAssocID="{8B048BC3-E50D-4F23-BC57-EB7C614429CA}" presName="sibTrans" presStyleCnt="0"/>
      <dgm:spPr/>
    </dgm:pt>
    <dgm:pt modelId="{12E74669-20CB-41AF-8BF4-AA570CA60288}" type="pres">
      <dgm:prSet presAssocID="{D1A2E0AC-B601-41C4-8866-6B9239657B1C}" presName="node" presStyleLbl="node1" presStyleIdx="5" presStyleCnt="6">
        <dgm:presLayoutVars>
          <dgm:bulletEnabled val="1"/>
        </dgm:presLayoutVars>
      </dgm:prSet>
      <dgm:spPr/>
    </dgm:pt>
  </dgm:ptLst>
  <dgm:cxnLst>
    <dgm:cxn modelId="{C8E13703-C462-4B52-9E3B-EFCB00627283}" type="presOf" srcId="{34F6F06F-2F13-4FFA-9828-80DB30B10FF0}" destId="{11DCC06F-851A-445C-8142-2B96DA28D173}" srcOrd="0" destOrd="0" presId="urn:microsoft.com/office/officeart/2005/8/layout/default"/>
    <dgm:cxn modelId="{7BEB244F-743C-4577-A49A-B5BC083CB4BD}" type="presOf" srcId="{1F84A4AA-389E-4654-827B-111BCECCD005}" destId="{439E5E19-3811-40A5-AE93-26B1EBBE04BC}" srcOrd="0" destOrd="0" presId="urn:microsoft.com/office/officeart/2005/8/layout/default"/>
    <dgm:cxn modelId="{5C7CB27C-F7B3-4270-B8A1-85E65AB6EE18}" type="presOf" srcId="{E309CE3F-3843-48EE-A3DF-67B8FCDE4B44}" destId="{190B04C1-62F8-48D5-A1B1-45308D590F18}" srcOrd="0" destOrd="0" presId="urn:microsoft.com/office/officeart/2005/8/layout/default"/>
    <dgm:cxn modelId="{6CE5B88C-2772-4B9D-9E6E-D4697EC72641}" type="presOf" srcId="{D1A2E0AC-B601-41C4-8866-6B9239657B1C}" destId="{12E74669-20CB-41AF-8BF4-AA570CA60288}" srcOrd="0" destOrd="0" presId="urn:microsoft.com/office/officeart/2005/8/layout/default"/>
    <dgm:cxn modelId="{F6CCA78D-34FF-449B-9C5C-7EFD09450C18}" srcId="{34F6F06F-2F13-4FFA-9828-80DB30B10FF0}" destId="{E145A7DA-D00E-4281-AF40-08D8A39A335C}" srcOrd="2" destOrd="0" parTransId="{4DAA421B-89E4-4951-9752-96E048BDA89F}" sibTransId="{ECCB3BE3-E055-44DB-B48C-6D4FB371F0E8}"/>
    <dgm:cxn modelId="{A2A3BF8E-25BD-47E7-A27D-59E9E7288BD3}" type="presOf" srcId="{6D6E96B5-17AF-4131-A946-21E89057C92F}" destId="{BF0B8B04-471C-4E5C-A41C-0C819A2D0C7A}" srcOrd="0" destOrd="0" presId="urn:microsoft.com/office/officeart/2005/8/layout/default"/>
    <dgm:cxn modelId="{194E148F-C58A-4BE9-9227-B16F8A11E71A}" srcId="{34F6F06F-2F13-4FFA-9828-80DB30B10FF0}" destId="{1F84A4AA-389E-4654-827B-111BCECCD005}" srcOrd="3" destOrd="0" parTransId="{7D8CC469-AA4C-4EF5-B6C1-C9CA78A97F7E}" sibTransId="{62190186-2B6C-44A3-8295-38769B80B62E}"/>
    <dgm:cxn modelId="{F84E8191-8EC1-4983-9169-652CEF7500C8}" srcId="{34F6F06F-2F13-4FFA-9828-80DB30B10FF0}" destId="{6D6E96B5-17AF-4131-A946-21E89057C92F}" srcOrd="1" destOrd="0" parTransId="{0E2FBBB4-BEFE-43DD-966C-A82E9C23392A}" sibTransId="{922B76F6-20A1-4A98-98F9-2D52003CB497}"/>
    <dgm:cxn modelId="{0B3DE5A6-0E5A-46D2-A5BE-7FE7F5276A27}" srcId="{34F6F06F-2F13-4FFA-9828-80DB30B10FF0}" destId="{D1A2E0AC-B601-41C4-8866-6B9239657B1C}" srcOrd="5" destOrd="0" parTransId="{CECED07F-E153-4E69-B773-99608E1BFE94}" sibTransId="{0C61582D-562B-4123-B82C-C26D0A095D0D}"/>
    <dgm:cxn modelId="{E0A34CBB-A357-49C2-910F-89031C58718E}" type="presOf" srcId="{E145A7DA-D00E-4281-AF40-08D8A39A335C}" destId="{AA71712C-EA5F-4895-8A5A-2D32631D5A0F}" srcOrd="0" destOrd="0" presId="urn:microsoft.com/office/officeart/2005/8/layout/default"/>
    <dgm:cxn modelId="{8CA172C1-C811-4AA7-8E80-11870C2510E3}" srcId="{34F6F06F-2F13-4FFA-9828-80DB30B10FF0}" destId="{CF900FA4-62A6-4EFB-92A2-CECDFAE5DA10}" srcOrd="4" destOrd="0" parTransId="{A0C63A44-0851-4F68-A730-BF676E33E77E}" sibTransId="{8B048BC3-E50D-4F23-BC57-EB7C614429CA}"/>
    <dgm:cxn modelId="{622279CF-18B4-4FA9-826E-2738111CCC1C}" type="presOf" srcId="{CF900FA4-62A6-4EFB-92A2-CECDFAE5DA10}" destId="{186E972B-F587-4690-A610-BDB42C466353}" srcOrd="0" destOrd="0" presId="urn:microsoft.com/office/officeart/2005/8/layout/default"/>
    <dgm:cxn modelId="{977876EC-FFAD-42E1-8C66-B5E6DFC64CB7}" srcId="{34F6F06F-2F13-4FFA-9828-80DB30B10FF0}" destId="{E309CE3F-3843-48EE-A3DF-67B8FCDE4B44}" srcOrd="0" destOrd="0" parTransId="{AC14B8A6-A290-4E47-95FC-050F4A513BAC}" sibTransId="{D87F2D8D-766C-45FF-B6FD-AA69C1DC8D7C}"/>
    <dgm:cxn modelId="{BECBD0C7-798B-4D8F-A396-63E020C96C55}" type="presParOf" srcId="{11DCC06F-851A-445C-8142-2B96DA28D173}" destId="{190B04C1-62F8-48D5-A1B1-45308D590F18}" srcOrd="0" destOrd="0" presId="urn:microsoft.com/office/officeart/2005/8/layout/default"/>
    <dgm:cxn modelId="{6554F26C-4929-4521-8A4E-D2D064972098}" type="presParOf" srcId="{11DCC06F-851A-445C-8142-2B96DA28D173}" destId="{4B16C8DF-84B7-4EA5-908C-C449A29DB16C}" srcOrd="1" destOrd="0" presId="urn:microsoft.com/office/officeart/2005/8/layout/default"/>
    <dgm:cxn modelId="{710EBD20-74DD-44E1-A8DC-0117CA41212E}" type="presParOf" srcId="{11DCC06F-851A-445C-8142-2B96DA28D173}" destId="{BF0B8B04-471C-4E5C-A41C-0C819A2D0C7A}" srcOrd="2" destOrd="0" presId="urn:microsoft.com/office/officeart/2005/8/layout/default"/>
    <dgm:cxn modelId="{5600D22F-71B0-4E8D-9327-A30C4818B276}" type="presParOf" srcId="{11DCC06F-851A-445C-8142-2B96DA28D173}" destId="{9CA69917-ED99-4465-9EDC-B1ABDC0B8955}" srcOrd="3" destOrd="0" presId="urn:microsoft.com/office/officeart/2005/8/layout/default"/>
    <dgm:cxn modelId="{75AAF776-4C39-4559-8424-E45654225738}" type="presParOf" srcId="{11DCC06F-851A-445C-8142-2B96DA28D173}" destId="{AA71712C-EA5F-4895-8A5A-2D32631D5A0F}" srcOrd="4" destOrd="0" presId="urn:microsoft.com/office/officeart/2005/8/layout/default"/>
    <dgm:cxn modelId="{40E7F707-CEE7-4853-A948-92F05268ADD2}" type="presParOf" srcId="{11DCC06F-851A-445C-8142-2B96DA28D173}" destId="{8C52503F-9FB1-4E6C-8003-ABA9BE61C7B3}" srcOrd="5" destOrd="0" presId="urn:microsoft.com/office/officeart/2005/8/layout/default"/>
    <dgm:cxn modelId="{100F1FEF-6B19-4A5B-8E93-CA10CB12909A}" type="presParOf" srcId="{11DCC06F-851A-445C-8142-2B96DA28D173}" destId="{439E5E19-3811-40A5-AE93-26B1EBBE04BC}" srcOrd="6" destOrd="0" presId="urn:microsoft.com/office/officeart/2005/8/layout/default"/>
    <dgm:cxn modelId="{E3FD81CD-1528-4BEB-99AF-ABC82A0E8810}" type="presParOf" srcId="{11DCC06F-851A-445C-8142-2B96DA28D173}" destId="{5243CA40-CF4A-440B-B7F5-50C3225A6F7B}" srcOrd="7" destOrd="0" presId="urn:microsoft.com/office/officeart/2005/8/layout/default"/>
    <dgm:cxn modelId="{69A077F8-5765-4EE9-883F-B9A426C593AC}" type="presParOf" srcId="{11DCC06F-851A-445C-8142-2B96DA28D173}" destId="{186E972B-F587-4690-A610-BDB42C466353}" srcOrd="8" destOrd="0" presId="urn:microsoft.com/office/officeart/2005/8/layout/default"/>
    <dgm:cxn modelId="{0D8C9DAA-6CE8-43B9-BDA6-C08B543C5ABA}" type="presParOf" srcId="{11DCC06F-851A-445C-8142-2B96DA28D173}" destId="{644260BE-50AE-4015-9371-43D78ADBBC70}" srcOrd="9" destOrd="0" presId="urn:microsoft.com/office/officeart/2005/8/layout/default"/>
    <dgm:cxn modelId="{37C22288-6D16-4B6C-AF34-1D4EDA6C4FB5}" type="presParOf" srcId="{11DCC06F-851A-445C-8142-2B96DA28D173}" destId="{12E74669-20CB-41AF-8BF4-AA570CA60288}"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9DDC726-9479-475B-A9B6-738171494D32}" type="doc">
      <dgm:prSet loTypeId="urn:microsoft.com/office/officeart/2005/8/layout/vProcess5" loCatId="process" qsTypeId="urn:microsoft.com/office/officeart/2005/8/quickstyle/simple4#2" qsCatId="simple" csTypeId="urn:microsoft.com/office/officeart/2005/8/colors/colorful2#3" csCatId="colorful" phldr="1"/>
      <dgm:spPr/>
      <dgm:t>
        <a:bodyPr/>
        <a:lstStyle/>
        <a:p>
          <a:endParaRPr lang="en-US"/>
        </a:p>
      </dgm:t>
    </dgm:pt>
    <dgm:pt modelId="{F71A07AC-EF10-4037-BAE8-AC88EE3003B6}">
      <dgm:prSet/>
      <dgm:spPr/>
      <dgm:t>
        <a:bodyPr/>
        <a:lstStyle/>
        <a:p>
          <a:r>
            <a:rPr lang="en-GB"/>
            <a:t>Recognition </a:t>
          </a:r>
          <a:endParaRPr lang="en-US"/>
        </a:p>
      </dgm:t>
    </dgm:pt>
    <dgm:pt modelId="{5FDEE3E3-9643-4077-9C62-FA7E5B71434B}" type="parTrans" cxnId="{6E288D41-4DBE-47E4-9CEE-E54AF372AEB3}">
      <dgm:prSet/>
      <dgm:spPr/>
      <dgm:t>
        <a:bodyPr/>
        <a:lstStyle/>
        <a:p>
          <a:endParaRPr lang="en-US"/>
        </a:p>
      </dgm:t>
    </dgm:pt>
    <dgm:pt modelId="{F0E20287-BAEF-43D9-BDCF-A822A4C8F798}" type="sibTrans" cxnId="{6E288D41-4DBE-47E4-9CEE-E54AF372AEB3}">
      <dgm:prSet/>
      <dgm:spPr/>
      <dgm:t>
        <a:bodyPr/>
        <a:lstStyle/>
        <a:p>
          <a:endParaRPr lang="en-US"/>
        </a:p>
      </dgm:t>
    </dgm:pt>
    <dgm:pt modelId="{2C671B2B-4DBC-4CBB-930A-E124F836C9CA}">
      <dgm:prSet/>
      <dgm:spPr/>
      <dgm:t>
        <a:bodyPr/>
        <a:lstStyle/>
        <a:p>
          <a:r>
            <a:rPr lang="en-GB" dirty="0"/>
            <a:t>Understand the brain and how it works </a:t>
          </a:r>
          <a:endParaRPr lang="en-US" dirty="0"/>
        </a:p>
      </dgm:t>
    </dgm:pt>
    <dgm:pt modelId="{EF712A01-648D-481B-A5B2-3609841A240E}" type="parTrans" cxnId="{449700C2-E8B3-47E5-AEAA-4C431808BDE1}">
      <dgm:prSet/>
      <dgm:spPr/>
      <dgm:t>
        <a:bodyPr/>
        <a:lstStyle/>
        <a:p>
          <a:endParaRPr lang="en-US"/>
        </a:p>
      </dgm:t>
    </dgm:pt>
    <dgm:pt modelId="{66409B13-19CC-4A63-AEAC-0A41212C6E16}" type="sibTrans" cxnId="{449700C2-E8B3-47E5-AEAA-4C431808BDE1}">
      <dgm:prSet/>
      <dgm:spPr/>
      <dgm:t>
        <a:bodyPr/>
        <a:lstStyle/>
        <a:p>
          <a:endParaRPr lang="en-US"/>
        </a:p>
      </dgm:t>
    </dgm:pt>
    <dgm:pt modelId="{FF327339-A5D3-488B-BA8C-3D4F7AA19F09}">
      <dgm:prSet/>
      <dgm:spPr/>
      <dgm:t>
        <a:bodyPr/>
        <a:lstStyle/>
        <a:p>
          <a:r>
            <a:rPr lang="en-GB"/>
            <a:t>Focus on Function</a:t>
          </a:r>
          <a:endParaRPr lang="en-US"/>
        </a:p>
      </dgm:t>
    </dgm:pt>
    <dgm:pt modelId="{FEF3D41B-D240-4465-B8A8-A260C04EF942}" type="parTrans" cxnId="{8EA97031-4F68-42F9-BFC1-B1A25DF2EF3C}">
      <dgm:prSet/>
      <dgm:spPr/>
      <dgm:t>
        <a:bodyPr/>
        <a:lstStyle/>
        <a:p>
          <a:endParaRPr lang="en-US"/>
        </a:p>
      </dgm:t>
    </dgm:pt>
    <dgm:pt modelId="{817D1B4B-0F53-4BDF-A1B2-F56BA4439636}" type="sibTrans" cxnId="{8EA97031-4F68-42F9-BFC1-B1A25DF2EF3C}">
      <dgm:prSet/>
      <dgm:spPr/>
      <dgm:t>
        <a:bodyPr/>
        <a:lstStyle/>
        <a:p>
          <a:endParaRPr lang="en-US"/>
        </a:p>
      </dgm:t>
    </dgm:pt>
    <dgm:pt modelId="{4015A424-C92B-4C7E-A224-55F534BBF1E1}">
      <dgm:prSet/>
      <dgm:spPr/>
      <dgm:t>
        <a:bodyPr/>
        <a:lstStyle/>
        <a:p>
          <a:r>
            <a:rPr lang="en-GB"/>
            <a:t>Understand what helps</a:t>
          </a:r>
          <a:endParaRPr lang="en-US"/>
        </a:p>
      </dgm:t>
    </dgm:pt>
    <dgm:pt modelId="{41B77D41-34F3-415B-AFF6-31226AC4D7A2}" type="parTrans" cxnId="{FE7F73F4-15DD-42FF-B83E-27DDCB8B1FE2}">
      <dgm:prSet/>
      <dgm:spPr/>
      <dgm:t>
        <a:bodyPr/>
        <a:lstStyle/>
        <a:p>
          <a:endParaRPr lang="en-US"/>
        </a:p>
      </dgm:t>
    </dgm:pt>
    <dgm:pt modelId="{1A808C98-B88F-47C0-A74E-9F3A75531E93}" type="sibTrans" cxnId="{FE7F73F4-15DD-42FF-B83E-27DDCB8B1FE2}">
      <dgm:prSet/>
      <dgm:spPr/>
      <dgm:t>
        <a:bodyPr/>
        <a:lstStyle/>
        <a:p>
          <a:endParaRPr lang="en-US"/>
        </a:p>
      </dgm:t>
    </dgm:pt>
    <dgm:pt modelId="{02ADFC24-505E-49B8-9251-D2C9763EB53A}">
      <dgm:prSet/>
      <dgm:spPr/>
      <dgm:t>
        <a:bodyPr/>
        <a:lstStyle/>
        <a:p>
          <a:r>
            <a:rPr lang="en-GB"/>
            <a:t>Sympathise</a:t>
          </a:r>
          <a:endParaRPr lang="en-US"/>
        </a:p>
      </dgm:t>
    </dgm:pt>
    <dgm:pt modelId="{A14FDFC2-1D58-49F0-B395-BE8574F911A7}" type="parTrans" cxnId="{8D78D255-F417-4866-B1AC-3C0F62960EB3}">
      <dgm:prSet/>
      <dgm:spPr/>
      <dgm:t>
        <a:bodyPr/>
        <a:lstStyle/>
        <a:p>
          <a:endParaRPr lang="en-US"/>
        </a:p>
      </dgm:t>
    </dgm:pt>
    <dgm:pt modelId="{46A1DE5A-D675-49D3-BDBE-BD464DF88695}" type="sibTrans" cxnId="{8D78D255-F417-4866-B1AC-3C0F62960EB3}">
      <dgm:prSet/>
      <dgm:spPr/>
      <dgm:t>
        <a:bodyPr/>
        <a:lstStyle/>
        <a:p>
          <a:endParaRPr lang="en-US"/>
        </a:p>
      </dgm:t>
    </dgm:pt>
    <dgm:pt modelId="{D97ECF35-CDE6-4C3A-A1BF-EDAFEEFBDB53}" type="pres">
      <dgm:prSet presAssocID="{29DDC726-9479-475B-A9B6-738171494D32}" presName="outerComposite" presStyleCnt="0">
        <dgm:presLayoutVars>
          <dgm:chMax val="5"/>
          <dgm:dir/>
          <dgm:resizeHandles val="exact"/>
        </dgm:presLayoutVars>
      </dgm:prSet>
      <dgm:spPr/>
    </dgm:pt>
    <dgm:pt modelId="{87E36AA0-51E2-4453-8B41-4A9AFA059F2C}" type="pres">
      <dgm:prSet presAssocID="{29DDC726-9479-475B-A9B6-738171494D32}" presName="dummyMaxCanvas" presStyleCnt="0">
        <dgm:presLayoutVars/>
      </dgm:prSet>
      <dgm:spPr/>
    </dgm:pt>
    <dgm:pt modelId="{0B26086E-0BB6-46A9-8433-38048477755F}" type="pres">
      <dgm:prSet presAssocID="{29DDC726-9479-475B-A9B6-738171494D32}" presName="FiveNodes_1" presStyleLbl="node1" presStyleIdx="0" presStyleCnt="5">
        <dgm:presLayoutVars>
          <dgm:bulletEnabled val="1"/>
        </dgm:presLayoutVars>
      </dgm:prSet>
      <dgm:spPr/>
    </dgm:pt>
    <dgm:pt modelId="{AF07741D-B62F-46B2-9727-17028EC9AFE3}" type="pres">
      <dgm:prSet presAssocID="{29DDC726-9479-475B-A9B6-738171494D32}" presName="FiveNodes_2" presStyleLbl="node1" presStyleIdx="1" presStyleCnt="5">
        <dgm:presLayoutVars>
          <dgm:bulletEnabled val="1"/>
        </dgm:presLayoutVars>
      </dgm:prSet>
      <dgm:spPr/>
    </dgm:pt>
    <dgm:pt modelId="{3AB0B27C-F77A-4A41-B82B-5625696C7197}" type="pres">
      <dgm:prSet presAssocID="{29DDC726-9479-475B-A9B6-738171494D32}" presName="FiveNodes_3" presStyleLbl="node1" presStyleIdx="2" presStyleCnt="5">
        <dgm:presLayoutVars>
          <dgm:bulletEnabled val="1"/>
        </dgm:presLayoutVars>
      </dgm:prSet>
      <dgm:spPr/>
    </dgm:pt>
    <dgm:pt modelId="{AC8BE4A9-7A92-425B-B1A7-BAF15C166B7E}" type="pres">
      <dgm:prSet presAssocID="{29DDC726-9479-475B-A9B6-738171494D32}" presName="FiveNodes_4" presStyleLbl="node1" presStyleIdx="3" presStyleCnt="5">
        <dgm:presLayoutVars>
          <dgm:bulletEnabled val="1"/>
        </dgm:presLayoutVars>
      </dgm:prSet>
      <dgm:spPr/>
    </dgm:pt>
    <dgm:pt modelId="{78EAC575-E367-466D-8EE1-AF81889C5BB7}" type="pres">
      <dgm:prSet presAssocID="{29DDC726-9479-475B-A9B6-738171494D32}" presName="FiveNodes_5" presStyleLbl="node1" presStyleIdx="4" presStyleCnt="5">
        <dgm:presLayoutVars>
          <dgm:bulletEnabled val="1"/>
        </dgm:presLayoutVars>
      </dgm:prSet>
      <dgm:spPr/>
    </dgm:pt>
    <dgm:pt modelId="{975A3AA0-65EB-42A8-AE09-6B8D91FEBC02}" type="pres">
      <dgm:prSet presAssocID="{29DDC726-9479-475B-A9B6-738171494D32}" presName="FiveConn_1-2" presStyleLbl="fgAccFollowNode1" presStyleIdx="0" presStyleCnt="4">
        <dgm:presLayoutVars>
          <dgm:bulletEnabled val="1"/>
        </dgm:presLayoutVars>
      </dgm:prSet>
      <dgm:spPr/>
    </dgm:pt>
    <dgm:pt modelId="{FBE0A010-AB4B-4097-93AE-A922D71EDBA1}" type="pres">
      <dgm:prSet presAssocID="{29DDC726-9479-475B-A9B6-738171494D32}" presName="FiveConn_2-3" presStyleLbl="fgAccFollowNode1" presStyleIdx="1" presStyleCnt="4">
        <dgm:presLayoutVars>
          <dgm:bulletEnabled val="1"/>
        </dgm:presLayoutVars>
      </dgm:prSet>
      <dgm:spPr/>
    </dgm:pt>
    <dgm:pt modelId="{9FAEC866-14D9-4A79-BC42-E73BF38757F6}" type="pres">
      <dgm:prSet presAssocID="{29DDC726-9479-475B-A9B6-738171494D32}" presName="FiveConn_3-4" presStyleLbl="fgAccFollowNode1" presStyleIdx="2" presStyleCnt="4">
        <dgm:presLayoutVars>
          <dgm:bulletEnabled val="1"/>
        </dgm:presLayoutVars>
      </dgm:prSet>
      <dgm:spPr/>
    </dgm:pt>
    <dgm:pt modelId="{2568A6C1-5A7A-4595-92F3-0386883FA20B}" type="pres">
      <dgm:prSet presAssocID="{29DDC726-9479-475B-A9B6-738171494D32}" presName="FiveConn_4-5" presStyleLbl="fgAccFollowNode1" presStyleIdx="3" presStyleCnt="4">
        <dgm:presLayoutVars>
          <dgm:bulletEnabled val="1"/>
        </dgm:presLayoutVars>
      </dgm:prSet>
      <dgm:spPr/>
    </dgm:pt>
    <dgm:pt modelId="{04BB371A-C399-46DC-8305-CAC328CEC74F}" type="pres">
      <dgm:prSet presAssocID="{29DDC726-9479-475B-A9B6-738171494D32}" presName="FiveNodes_1_text" presStyleLbl="node1" presStyleIdx="4" presStyleCnt="5">
        <dgm:presLayoutVars>
          <dgm:bulletEnabled val="1"/>
        </dgm:presLayoutVars>
      </dgm:prSet>
      <dgm:spPr/>
    </dgm:pt>
    <dgm:pt modelId="{6848C799-5AA4-4364-87EC-DDFDFAD59D3E}" type="pres">
      <dgm:prSet presAssocID="{29DDC726-9479-475B-A9B6-738171494D32}" presName="FiveNodes_2_text" presStyleLbl="node1" presStyleIdx="4" presStyleCnt="5">
        <dgm:presLayoutVars>
          <dgm:bulletEnabled val="1"/>
        </dgm:presLayoutVars>
      </dgm:prSet>
      <dgm:spPr/>
    </dgm:pt>
    <dgm:pt modelId="{D438117C-C457-4626-A989-5BC411980B97}" type="pres">
      <dgm:prSet presAssocID="{29DDC726-9479-475B-A9B6-738171494D32}" presName="FiveNodes_3_text" presStyleLbl="node1" presStyleIdx="4" presStyleCnt="5">
        <dgm:presLayoutVars>
          <dgm:bulletEnabled val="1"/>
        </dgm:presLayoutVars>
      </dgm:prSet>
      <dgm:spPr/>
    </dgm:pt>
    <dgm:pt modelId="{708557E3-580B-4AF4-8031-0B882521B425}" type="pres">
      <dgm:prSet presAssocID="{29DDC726-9479-475B-A9B6-738171494D32}" presName="FiveNodes_4_text" presStyleLbl="node1" presStyleIdx="4" presStyleCnt="5">
        <dgm:presLayoutVars>
          <dgm:bulletEnabled val="1"/>
        </dgm:presLayoutVars>
      </dgm:prSet>
      <dgm:spPr/>
    </dgm:pt>
    <dgm:pt modelId="{23E37DD8-9586-49B4-9485-6548BF778EFC}" type="pres">
      <dgm:prSet presAssocID="{29DDC726-9479-475B-A9B6-738171494D32}" presName="FiveNodes_5_text" presStyleLbl="node1" presStyleIdx="4" presStyleCnt="5">
        <dgm:presLayoutVars>
          <dgm:bulletEnabled val="1"/>
        </dgm:presLayoutVars>
      </dgm:prSet>
      <dgm:spPr/>
    </dgm:pt>
  </dgm:ptLst>
  <dgm:cxnLst>
    <dgm:cxn modelId="{FC00C217-9592-499B-A9BA-36329237167C}" type="presOf" srcId="{02ADFC24-505E-49B8-9251-D2C9763EB53A}" destId="{23E37DD8-9586-49B4-9485-6548BF778EFC}" srcOrd="1" destOrd="0" presId="urn:microsoft.com/office/officeart/2005/8/layout/vProcess5"/>
    <dgm:cxn modelId="{C3AF461E-CC99-425B-BDD0-CC3808521F98}" type="presOf" srcId="{4015A424-C92B-4C7E-A224-55F534BBF1E1}" destId="{708557E3-580B-4AF4-8031-0B882521B425}" srcOrd="1" destOrd="0" presId="urn:microsoft.com/office/officeart/2005/8/layout/vProcess5"/>
    <dgm:cxn modelId="{16505330-26C6-429E-8FC5-1D02CC94B7BB}" type="presOf" srcId="{2C671B2B-4DBC-4CBB-930A-E124F836C9CA}" destId="{AF07741D-B62F-46B2-9727-17028EC9AFE3}" srcOrd="0" destOrd="0" presId="urn:microsoft.com/office/officeart/2005/8/layout/vProcess5"/>
    <dgm:cxn modelId="{8EA97031-4F68-42F9-BFC1-B1A25DF2EF3C}" srcId="{29DDC726-9479-475B-A9B6-738171494D32}" destId="{FF327339-A5D3-488B-BA8C-3D4F7AA19F09}" srcOrd="2" destOrd="0" parTransId="{FEF3D41B-D240-4465-B8A8-A260C04EF942}" sibTransId="{817D1B4B-0F53-4BDF-A1B2-F56BA4439636}"/>
    <dgm:cxn modelId="{229FE137-3C7C-423A-BBEC-88CDF0772926}" type="presOf" srcId="{F0E20287-BAEF-43D9-BDCF-A822A4C8F798}" destId="{975A3AA0-65EB-42A8-AE09-6B8D91FEBC02}" srcOrd="0" destOrd="0" presId="urn:microsoft.com/office/officeart/2005/8/layout/vProcess5"/>
    <dgm:cxn modelId="{A5BAF839-06F3-4F33-9B9D-5EF290D2BD87}" type="presOf" srcId="{1A808C98-B88F-47C0-A74E-9F3A75531E93}" destId="{2568A6C1-5A7A-4595-92F3-0386883FA20B}" srcOrd="0" destOrd="0" presId="urn:microsoft.com/office/officeart/2005/8/layout/vProcess5"/>
    <dgm:cxn modelId="{7C931A5E-D1B3-432A-B245-E93A15EA46E3}" type="presOf" srcId="{66409B13-19CC-4A63-AEAC-0A41212C6E16}" destId="{FBE0A010-AB4B-4097-93AE-A922D71EDBA1}" srcOrd="0" destOrd="0" presId="urn:microsoft.com/office/officeart/2005/8/layout/vProcess5"/>
    <dgm:cxn modelId="{6E288D41-4DBE-47E4-9CEE-E54AF372AEB3}" srcId="{29DDC726-9479-475B-A9B6-738171494D32}" destId="{F71A07AC-EF10-4037-BAE8-AC88EE3003B6}" srcOrd="0" destOrd="0" parTransId="{5FDEE3E3-9643-4077-9C62-FA7E5B71434B}" sibTransId="{F0E20287-BAEF-43D9-BDCF-A822A4C8F798}"/>
    <dgm:cxn modelId="{A6344E6B-AFA2-49CC-ABC2-C2D805320A6C}" type="presOf" srcId="{29DDC726-9479-475B-A9B6-738171494D32}" destId="{D97ECF35-CDE6-4C3A-A1BF-EDAFEEFBDB53}" srcOrd="0" destOrd="0" presId="urn:microsoft.com/office/officeart/2005/8/layout/vProcess5"/>
    <dgm:cxn modelId="{8D78D255-F417-4866-B1AC-3C0F62960EB3}" srcId="{29DDC726-9479-475B-A9B6-738171494D32}" destId="{02ADFC24-505E-49B8-9251-D2C9763EB53A}" srcOrd="4" destOrd="0" parTransId="{A14FDFC2-1D58-49F0-B395-BE8574F911A7}" sibTransId="{46A1DE5A-D675-49D3-BDBE-BD464DF88695}"/>
    <dgm:cxn modelId="{8BA8AA57-F868-442C-9FD0-40E040A8CC45}" type="presOf" srcId="{F71A07AC-EF10-4037-BAE8-AC88EE3003B6}" destId="{0B26086E-0BB6-46A9-8433-38048477755F}" srcOrd="0" destOrd="0" presId="urn:microsoft.com/office/officeart/2005/8/layout/vProcess5"/>
    <dgm:cxn modelId="{E66F597B-0C54-46C0-BCEE-C018B961ACC4}" type="presOf" srcId="{FF327339-A5D3-488B-BA8C-3D4F7AA19F09}" destId="{D438117C-C457-4626-A989-5BC411980B97}" srcOrd="1" destOrd="0" presId="urn:microsoft.com/office/officeart/2005/8/layout/vProcess5"/>
    <dgm:cxn modelId="{C6F23B88-416B-4FAE-BB21-403729257D00}" type="presOf" srcId="{4015A424-C92B-4C7E-A224-55F534BBF1E1}" destId="{AC8BE4A9-7A92-425B-B1A7-BAF15C166B7E}" srcOrd="0" destOrd="0" presId="urn:microsoft.com/office/officeart/2005/8/layout/vProcess5"/>
    <dgm:cxn modelId="{EF0C1CB6-E145-458B-A423-9B84D6924F4F}" type="presOf" srcId="{2C671B2B-4DBC-4CBB-930A-E124F836C9CA}" destId="{6848C799-5AA4-4364-87EC-DDFDFAD59D3E}" srcOrd="1" destOrd="0" presId="urn:microsoft.com/office/officeart/2005/8/layout/vProcess5"/>
    <dgm:cxn modelId="{449700C2-E8B3-47E5-AEAA-4C431808BDE1}" srcId="{29DDC726-9479-475B-A9B6-738171494D32}" destId="{2C671B2B-4DBC-4CBB-930A-E124F836C9CA}" srcOrd="1" destOrd="0" parTransId="{EF712A01-648D-481B-A5B2-3609841A240E}" sibTransId="{66409B13-19CC-4A63-AEAC-0A41212C6E16}"/>
    <dgm:cxn modelId="{346863CC-27BB-4772-8D05-C728D45FE76F}" type="presOf" srcId="{FF327339-A5D3-488B-BA8C-3D4F7AA19F09}" destId="{3AB0B27C-F77A-4A41-B82B-5625696C7197}" srcOrd="0" destOrd="0" presId="urn:microsoft.com/office/officeart/2005/8/layout/vProcess5"/>
    <dgm:cxn modelId="{BA6187D1-686F-4AD9-984B-CDCB2EF26A47}" type="presOf" srcId="{02ADFC24-505E-49B8-9251-D2C9763EB53A}" destId="{78EAC575-E367-466D-8EE1-AF81889C5BB7}" srcOrd="0" destOrd="0" presId="urn:microsoft.com/office/officeart/2005/8/layout/vProcess5"/>
    <dgm:cxn modelId="{998E65F4-048E-4DE1-83F4-91D0A4C67383}" type="presOf" srcId="{817D1B4B-0F53-4BDF-A1B2-F56BA4439636}" destId="{9FAEC866-14D9-4A79-BC42-E73BF38757F6}" srcOrd="0" destOrd="0" presId="urn:microsoft.com/office/officeart/2005/8/layout/vProcess5"/>
    <dgm:cxn modelId="{FE7F73F4-15DD-42FF-B83E-27DDCB8B1FE2}" srcId="{29DDC726-9479-475B-A9B6-738171494D32}" destId="{4015A424-C92B-4C7E-A224-55F534BBF1E1}" srcOrd="3" destOrd="0" parTransId="{41B77D41-34F3-415B-AFF6-31226AC4D7A2}" sibTransId="{1A808C98-B88F-47C0-A74E-9F3A75531E93}"/>
    <dgm:cxn modelId="{32F0D7F5-D0CA-400C-8F6F-04ABCEA4D569}" type="presOf" srcId="{F71A07AC-EF10-4037-BAE8-AC88EE3003B6}" destId="{04BB371A-C399-46DC-8305-CAC328CEC74F}" srcOrd="1" destOrd="0" presId="urn:microsoft.com/office/officeart/2005/8/layout/vProcess5"/>
    <dgm:cxn modelId="{6F72965F-278A-495A-B385-838D7DCFAB03}" type="presParOf" srcId="{D97ECF35-CDE6-4C3A-A1BF-EDAFEEFBDB53}" destId="{87E36AA0-51E2-4453-8B41-4A9AFA059F2C}" srcOrd="0" destOrd="0" presId="urn:microsoft.com/office/officeart/2005/8/layout/vProcess5"/>
    <dgm:cxn modelId="{EF9664B7-DD97-4AE7-B2E6-3834953C3FBB}" type="presParOf" srcId="{D97ECF35-CDE6-4C3A-A1BF-EDAFEEFBDB53}" destId="{0B26086E-0BB6-46A9-8433-38048477755F}" srcOrd="1" destOrd="0" presId="urn:microsoft.com/office/officeart/2005/8/layout/vProcess5"/>
    <dgm:cxn modelId="{DF9DF266-397F-41B2-8C40-B6EBA175838F}" type="presParOf" srcId="{D97ECF35-CDE6-4C3A-A1BF-EDAFEEFBDB53}" destId="{AF07741D-B62F-46B2-9727-17028EC9AFE3}" srcOrd="2" destOrd="0" presId="urn:microsoft.com/office/officeart/2005/8/layout/vProcess5"/>
    <dgm:cxn modelId="{3462C4FF-5441-4F0D-8188-151C3AF35752}" type="presParOf" srcId="{D97ECF35-CDE6-4C3A-A1BF-EDAFEEFBDB53}" destId="{3AB0B27C-F77A-4A41-B82B-5625696C7197}" srcOrd="3" destOrd="0" presId="urn:microsoft.com/office/officeart/2005/8/layout/vProcess5"/>
    <dgm:cxn modelId="{77BC6160-7D32-4245-89CC-BEB566FCDBDC}" type="presParOf" srcId="{D97ECF35-CDE6-4C3A-A1BF-EDAFEEFBDB53}" destId="{AC8BE4A9-7A92-425B-B1A7-BAF15C166B7E}" srcOrd="4" destOrd="0" presId="urn:microsoft.com/office/officeart/2005/8/layout/vProcess5"/>
    <dgm:cxn modelId="{F92024C1-9F5F-473D-A665-DCA050534020}" type="presParOf" srcId="{D97ECF35-CDE6-4C3A-A1BF-EDAFEEFBDB53}" destId="{78EAC575-E367-466D-8EE1-AF81889C5BB7}" srcOrd="5" destOrd="0" presId="urn:microsoft.com/office/officeart/2005/8/layout/vProcess5"/>
    <dgm:cxn modelId="{E3214374-E02E-4C77-8CBD-BABDF8C8B7B7}" type="presParOf" srcId="{D97ECF35-CDE6-4C3A-A1BF-EDAFEEFBDB53}" destId="{975A3AA0-65EB-42A8-AE09-6B8D91FEBC02}" srcOrd="6" destOrd="0" presId="urn:microsoft.com/office/officeart/2005/8/layout/vProcess5"/>
    <dgm:cxn modelId="{094CE1F6-9A50-4AF9-8861-E974E88A0459}" type="presParOf" srcId="{D97ECF35-CDE6-4C3A-A1BF-EDAFEEFBDB53}" destId="{FBE0A010-AB4B-4097-93AE-A922D71EDBA1}" srcOrd="7" destOrd="0" presId="urn:microsoft.com/office/officeart/2005/8/layout/vProcess5"/>
    <dgm:cxn modelId="{4E28E3BB-1088-4951-9FA4-70B958560A6E}" type="presParOf" srcId="{D97ECF35-CDE6-4C3A-A1BF-EDAFEEFBDB53}" destId="{9FAEC866-14D9-4A79-BC42-E73BF38757F6}" srcOrd="8" destOrd="0" presId="urn:microsoft.com/office/officeart/2005/8/layout/vProcess5"/>
    <dgm:cxn modelId="{C34FB48B-3E4A-4A2C-B14A-0E094FFCFFF0}" type="presParOf" srcId="{D97ECF35-CDE6-4C3A-A1BF-EDAFEEFBDB53}" destId="{2568A6C1-5A7A-4595-92F3-0386883FA20B}" srcOrd="9" destOrd="0" presId="urn:microsoft.com/office/officeart/2005/8/layout/vProcess5"/>
    <dgm:cxn modelId="{34D2E6C5-A2C4-4042-A89D-2645EB1437DB}" type="presParOf" srcId="{D97ECF35-CDE6-4C3A-A1BF-EDAFEEFBDB53}" destId="{04BB371A-C399-46DC-8305-CAC328CEC74F}" srcOrd="10" destOrd="0" presId="urn:microsoft.com/office/officeart/2005/8/layout/vProcess5"/>
    <dgm:cxn modelId="{C063503C-733A-456F-9A3A-BC87A9EEB100}" type="presParOf" srcId="{D97ECF35-CDE6-4C3A-A1BF-EDAFEEFBDB53}" destId="{6848C799-5AA4-4364-87EC-DDFDFAD59D3E}" srcOrd="11" destOrd="0" presId="urn:microsoft.com/office/officeart/2005/8/layout/vProcess5"/>
    <dgm:cxn modelId="{8CB8E2CD-07AF-407E-A8ED-543070C65A9E}" type="presParOf" srcId="{D97ECF35-CDE6-4C3A-A1BF-EDAFEEFBDB53}" destId="{D438117C-C457-4626-A989-5BC411980B97}" srcOrd="12" destOrd="0" presId="urn:microsoft.com/office/officeart/2005/8/layout/vProcess5"/>
    <dgm:cxn modelId="{4C2A98A0-ABDC-49C0-967E-6391684C564B}" type="presParOf" srcId="{D97ECF35-CDE6-4C3A-A1BF-EDAFEEFBDB53}" destId="{708557E3-580B-4AF4-8031-0B882521B425}" srcOrd="13" destOrd="0" presId="urn:microsoft.com/office/officeart/2005/8/layout/vProcess5"/>
    <dgm:cxn modelId="{2539BA91-D440-49FB-A945-68787706A407}" type="presParOf" srcId="{D97ECF35-CDE6-4C3A-A1BF-EDAFEEFBDB53}" destId="{23E37DD8-9586-49B4-9485-6548BF778EFC}" srcOrd="14"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4810697-D3FB-4EEC-AAB9-3401594EA74C}" type="doc">
      <dgm:prSet loTypeId="urn:microsoft.com/office/officeart/2005/8/layout/default" loCatId="list" qsTypeId="urn:microsoft.com/office/officeart/2005/8/quickstyle/simple1#193" qsCatId="simple" csTypeId="urn:microsoft.com/office/officeart/2005/8/colors/accent1_2#129" csCatId="accent1"/>
      <dgm:spPr/>
      <dgm:t>
        <a:bodyPr/>
        <a:lstStyle/>
        <a:p>
          <a:endParaRPr lang="en-US"/>
        </a:p>
      </dgm:t>
    </dgm:pt>
    <dgm:pt modelId="{428976D9-7DB2-4E19-81D9-45C37D8685A4}">
      <dgm:prSet/>
      <dgm:spPr/>
      <dgm:t>
        <a:bodyPr/>
        <a:lstStyle/>
        <a:p>
          <a:r>
            <a:rPr lang="en-GB"/>
            <a:t>Trying to fix it</a:t>
          </a:r>
          <a:endParaRPr lang="en-US"/>
        </a:p>
      </dgm:t>
    </dgm:pt>
    <dgm:pt modelId="{6C2A30B5-8E55-4D0A-B567-675629DDF072}" type="parTrans" cxnId="{AACB5963-D0EE-482C-BBA7-AFA35A9549CE}">
      <dgm:prSet/>
      <dgm:spPr/>
      <dgm:t>
        <a:bodyPr/>
        <a:lstStyle/>
        <a:p>
          <a:endParaRPr lang="en-US"/>
        </a:p>
      </dgm:t>
    </dgm:pt>
    <dgm:pt modelId="{89BC7A96-4216-480E-B60F-1C148FF87981}" type="sibTrans" cxnId="{AACB5963-D0EE-482C-BBA7-AFA35A9549CE}">
      <dgm:prSet/>
      <dgm:spPr/>
      <dgm:t>
        <a:bodyPr/>
        <a:lstStyle/>
        <a:p>
          <a:endParaRPr lang="en-US"/>
        </a:p>
      </dgm:t>
    </dgm:pt>
    <dgm:pt modelId="{28AD2475-3E5D-48B5-8C76-061899BC6D33}">
      <dgm:prSet/>
      <dgm:spPr/>
      <dgm:t>
        <a:bodyPr/>
        <a:lstStyle/>
        <a:p>
          <a:r>
            <a:rPr lang="en-GB"/>
            <a:t>Fight it</a:t>
          </a:r>
          <a:endParaRPr lang="en-US"/>
        </a:p>
      </dgm:t>
    </dgm:pt>
    <dgm:pt modelId="{CDD42739-0DBA-43E5-A9FD-D7BBF615497B}" type="parTrans" cxnId="{FAC2C518-22BB-4E3E-A3DD-D1705D2D2747}">
      <dgm:prSet/>
      <dgm:spPr/>
      <dgm:t>
        <a:bodyPr/>
        <a:lstStyle/>
        <a:p>
          <a:endParaRPr lang="en-US"/>
        </a:p>
      </dgm:t>
    </dgm:pt>
    <dgm:pt modelId="{EDF9D9B3-37E8-4820-9BE5-3F66F14D3BD0}" type="sibTrans" cxnId="{FAC2C518-22BB-4E3E-A3DD-D1705D2D2747}">
      <dgm:prSet/>
      <dgm:spPr/>
      <dgm:t>
        <a:bodyPr/>
        <a:lstStyle/>
        <a:p>
          <a:endParaRPr lang="en-US"/>
        </a:p>
      </dgm:t>
    </dgm:pt>
    <dgm:pt modelId="{82B59620-CC9D-4505-AD53-7ABB4B649E43}">
      <dgm:prSet/>
      <dgm:spPr/>
      <dgm:t>
        <a:bodyPr/>
        <a:lstStyle/>
        <a:p>
          <a:r>
            <a:rPr lang="en-GB"/>
            <a:t>Being focused on it</a:t>
          </a:r>
          <a:endParaRPr lang="en-US"/>
        </a:p>
      </dgm:t>
    </dgm:pt>
    <dgm:pt modelId="{95BA7F01-90D8-4B2B-B65A-6F898413EE65}" type="parTrans" cxnId="{2C9BDDCF-4522-410C-9601-39979D940B61}">
      <dgm:prSet/>
      <dgm:spPr/>
      <dgm:t>
        <a:bodyPr/>
        <a:lstStyle/>
        <a:p>
          <a:endParaRPr lang="en-US"/>
        </a:p>
      </dgm:t>
    </dgm:pt>
    <dgm:pt modelId="{76323D66-5FB5-41D2-8A91-398B26D167B3}" type="sibTrans" cxnId="{2C9BDDCF-4522-410C-9601-39979D940B61}">
      <dgm:prSet/>
      <dgm:spPr/>
      <dgm:t>
        <a:bodyPr/>
        <a:lstStyle/>
        <a:p>
          <a:endParaRPr lang="en-US"/>
        </a:p>
      </dgm:t>
    </dgm:pt>
    <dgm:pt modelId="{DE3E0CE7-7F82-476D-AE57-80407A5AC564}">
      <dgm:prSet/>
      <dgm:spPr/>
      <dgm:t>
        <a:bodyPr/>
        <a:lstStyle/>
        <a:p>
          <a:r>
            <a:rPr lang="en-GB"/>
            <a:t>Frustrated by it</a:t>
          </a:r>
          <a:endParaRPr lang="en-US"/>
        </a:p>
      </dgm:t>
    </dgm:pt>
    <dgm:pt modelId="{1EF44C94-7DCB-468B-9E22-DE0E58F7A0C2}" type="parTrans" cxnId="{85D89B3F-638A-487C-9E56-99FC0A21F2B6}">
      <dgm:prSet/>
      <dgm:spPr/>
      <dgm:t>
        <a:bodyPr/>
        <a:lstStyle/>
        <a:p>
          <a:endParaRPr lang="en-US"/>
        </a:p>
      </dgm:t>
    </dgm:pt>
    <dgm:pt modelId="{D00AEC14-1DFD-4132-9179-1231D572CEE3}" type="sibTrans" cxnId="{85D89B3F-638A-487C-9E56-99FC0A21F2B6}">
      <dgm:prSet/>
      <dgm:spPr/>
      <dgm:t>
        <a:bodyPr/>
        <a:lstStyle/>
        <a:p>
          <a:endParaRPr lang="en-US"/>
        </a:p>
      </dgm:t>
    </dgm:pt>
    <dgm:pt modelId="{E1DC0184-6788-40E3-BDC4-AF2B0E325454}">
      <dgm:prSet/>
      <dgm:spPr/>
      <dgm:t>
        <a:bodyPr/>
        <a:lstStyle/>
        <a:p>
          <a:r>
            <a:rPr lang="en-GB"/>
            <a:t>Trying to figure it out</a:t>
          </a:r>
          <a:endParaRPr lang="en-US"/>
        </a:p>
      </dgm:t>
    </dgm:pt>
    <dgm:pt modelId="{9494198F-4374-4155-B96C-EBBA98A4E133}" type="parTrans" cxnId="{70872260-D30E-4296-9EA5-D3A6B466D2DA}">
      <dgm:prSet/>
      <dgm:spPr/>
      <dgm:t>
        <a:bodyPr/>
        <a:lstStyle/>
        <a:p>
          <a:endParaRPr lang="en-US"/>
        </a:p>
      </dgm:t>
    </dgm:pt>
    <dgm:pt modelId="{1210839E-9200-4CF2-B09F-3FFAD4F3B0AD}" type="sibTrans" cxnId="{70872260-D30E-4296-9EA5-D3A6B466D2DA}">
      <dgm:prSet/>
      <dgm:spPr/>
      <dgm:t>
        <a:bodyPr/>
        <a:lstStyle/>
        <a:p>
          <a:endParaRPr lang="en-US"/>
        </a:p>
      </dgm:t>
    </dgm:pt>
    <dgm:pt modelId="{598DF3DA-ADCC-45C0-AE13-B8BEDF0B64C5}">
      <dgm:prSet/>
      <dgm:spPr/>
      <dgm:t>
        <a:bodyPr/>
        <a:lstStyle/>
        <a:p>
          <a:r>
            <a:rPr lang="en-GB"/>
            <a:t>Feeling forlorn about it</a:t>
          </a:r>
          <a:endParaRPr lang="en-US"/>
        </a:p>
      </dgm:t>
    </dgm:pt>
    <dgm:pt modelId="{587704FE-A705-47E9-934F-10EF9D51F2E4}" type="parTrans" cxnId="{1C733737-B2C0-4BE8-86CF-3DBD3522E30A}">
      <dgm:prSet/>
      <dgm:spPr/>
      <dgm:t>
        <a:bodyPr/>
        <a:lstStyle/>
        <a:p>
          <a:endParaRPr lang="en-US"/>
        </a:p>
      </dgm:t>
    </dgm:pt>
    <dgm:pt modelId="{B5AB65BB-E0E4-4F1F-9CA5-20B39D78ADA4}" type="sibTrans" cxnId="{1C733737-B2C0-4BE8-86CF-3DBD3522E30A}">
      <dgm:prSet/>
      <dgm:spPr/>
      <dgm:t>
        <a:bodyPr/>
        <a:lstStyle/>
        <a:p>
          <a:endParaRPr lang="en-US"/>
        </a:p>
      </dgm:t>
    </dgm:pt>
    <dgm:pt modelId="{BA12D3D0-E078-4D47-9FDA-E85A76E78C7D}">
      <dgm:prSet/>
      <dgm:spPr/>
      <dgm:t>
        <a:bodyPr/>
        <a:lstStyle/>
        <a:p>
          <a:r>
            <a:rPr lang="en-GB"/>
            <a:t>Fearing it</a:t>
          </a:r>
          <a:endParaRPr lang="en-US"/>
        </a:p>
      </dgm:t>
    </dgm:pt>
    <dgm:pt modelId="{24E7256A-0203-4476-9516-11CB626D8926}" type="parTrans" cxnId="{8391F07E-A469-411E-9CDB-5764501867EA}">
      <dgm:prSet/>
      <dgm:spPr/>
      <dgm:t>
        <a:bodyPr/>
        <a:lstStyle/>
        <a:p>
          <a:endParaRPr lang="en-US"/>
        </a:p>
      </dgm:t>
    </dgm:pt>
    <dgm:pt modelId="{EC9EE99D-0794-4681-9391-B347ADB0C0E5}" type="sibTrans" cxnId="{8391F07E-A469-411E-9CDB-5764501867EA}">
      <dgm:prSet/>
      <dgm:spPr/>
      <dgm:t>
        <a:bodyPr/>
        <a:lstStyle/>
        <a:p>
          <a:endParaRPr lang="en-US"/>
        </a:p>
      </dgm:t>
    </dgm:pt>
    <dgm:pt modelId="{8B294112-6C0E-4C21-A824-9A80A90FE865}" type="pres">
      <dgm:prSet presAssocID="{F4810697-D3FB-4EEC-AAB9-3401594EA74C}" presName="diagram" presStyleCnt="0">
        <dgm:presLayoutVars>
          <dgm:dir/>
          <dgm:resizeHandles val="exact"/>
        </dgm:presLayoutVars>
      </dgm:prSet>
      <dgm:spPr/>
    </dgm:pt>
    <dgm:pt modelId="{D5170D8F-FCF0-4A09-9F1C-8E1EE409CC1D}" type="pres">
      <dgm:prSet presAssocID="{428976D9-7DB2-4E19-81D9-45C37D8685A4}" presName="node" presStyleLbl="node1" presStyleIdx="0" presStyleCnt="7">
        <dgm:presLayoutVars>
          <dgm:bulletEnabled val="1"/>
        </dgm:presLayoutVars>
      </dgm:prSet>
      <dgm:spPr/>
    </dgm:pt>
    <dgm:pt modelId="{B76179DE-523B-45AC-877A-7FF640D6E400}" type="pres">
      <dgm:prSet presAssocID="{89BC7A96-4216-480E-B60F-1C148FF87981}" presName="sibTrans" presStyleCnt="0"/>
      <dgm:spPr/>
    </dgm:pt>
    <dgm:pt modelId="{71C8F2BA-E140-4843-8013-2709B684C5E7}" type="pres">
      <dgm:prSet presAssocID="{28AD2475-3E5D-48B5-8C76-061899BC6D33}" presName="node" presStyleLbl="node1" presStyleIdx="1" presStyleCnt="7">
        <dgm:presLayoutVars>
          <dgm:bulletEnabled val="1"/>
        </dgm:presLayoutVars>
      </dgm:prSet>
      <dgm:spPr/>
    </dgm:pt>
    <dgm:pt modelId="{F1528017-03AF-4DA8-9362-132A75321F0A}" type="pres">
      <dgm:prSet presAssocID="{EDF9D9B3-37E8-4820-9BE5-3F66F14D3BD0}" presName="sibTrans" presStyleCnt="0"/>
      <dgm:spPr/>
    </dgm:pt>
    <dgm:pt modelId="{AF976E35-0808-4E6D-A524-3049BF934F07}" type="pres">
      <dgm:prSet presAssocID="{82B59620-CC9D-4505-AD53-7ABB4B649E43}" presName="node" presStyleLbl="node1" presStyleIdx="2" presStyleCnt="7">
        <dgm:presLayoutVars>
          <dgm:bulletEnabled val="1"/>
        </dgm:presLayoutVars>
      </dgm:prSet>
      <dgm:spPr/>
    </dgm:pt>
    <dgm:pt modelId="{52633A47-03D0-454E-AC0E-C352A30A615C}" type="pres">
      <dgm:prSet presAssocID="{76323D66-5FB5-41D2-8A91-398B26D167B3}" presName="sibTrans" presStyleCnt="0"/>
      <dgm:spPr/>
    </dgm:pt>
    <dgm:pt modelId="{D485E26A-8134-4463-A1C8-55FD7A457D9D}" type="pres">
      <dgm:prSet presAssocID="{DE3E0CE7-7F82-476D-AE57-80407A5AC564}" presName="node" presStyleLbl="node1" presStyleIdx="3" presStyleCnt="7">
        <dgm:presLayoutVars>
          <dgm:bulletEnabled val="1"/>
        </dgm:presLayoutVars>
      </dgm:prSet>
      <dgm:spPr/>
    </dgm:pt>
    <dgm:pt modelId="{E378293D-09A7-45F2-A408-8703B95E7C51}" type="pres">
      <dgm:prSet presAssocID="{D00AEC14-1DFD-4132-9179-1231D572CEE3}" presName="sibTrans" presStyleCnt="0"/>
      <dgm:spPr/>
    </dgm:pt>
    <dgm:pt modelId="{7228D8F1-A049-479D-B4A0-A7AA8350EB52}" type="pres">
      <dgm:prSet presAssocID="{E1DC0184-6788-40E3-BDC4-AF2B0E325454}" presName="node" presStyleLbl="node1" presStyleIdx="4" presStyleCnt="7">
        <dgm:presLayoutVars>
          <dgm:bulletEnabled val="1"/>
        </dgm:presLayoutVars>
      </dgm:prSet>
      <dgm:spPr/>
    </dgm:pt>
    <dgm:pt modelId="{907397CD-B207-4CA6-AEA9-4CE385B06DCD}" type="pres">
      <dgm:prSet presAssocID="{1210839E-9200-4CF2-B09F-3FFAD4F3B0AD}" presName="sibTrans" presStyleCnt="0"/>
      <dgm:spPr/>
    </dgm:pt>
    <dgm:pt modelId="{E5AE915C-C88F-47D3-A2A2-0E8D4177D141}" type="pres">
      <dgm:prSet presAssocID="{598DF3DA-ADCC-45C0-AE13-B8BEDF0B64C5}" presName="node" presStyleLbl="node1" presStyleIdx="5" presStyleCnt="7">
        <dgm:presLayoutVars>
          <dgm:bulletEnabled val="1"/>
        </dgm:presLayoutVars>
      </dgm:prSet>
      <dgm:spPr/>
    </dgm:pt>
    <dgm:pt modelId="{AEE461BA-2E8D-40A8-9894-9A477C4B0811}" type="pres">
      <dgm:prSet presAssocID="{B5AB65BB-E0E4-4F1F-9CA5-20B39D78ADA4}" presName="sibTrans" presStyleCnt="0"/>
      <dgm:spPr/>
    </dgm:pt>
    <dgm:pt modelId="{3298B82A-CBFA-4193-99F5-CE1A2747585E}" type="pres">
      <dgm:prSet presAssocID="{BA12D3D0-E078-4D47-9FDA-E85A76E78C7D}" presName="node" presStyleLbl="node1" presStyleIdx="6" presStyleCnt="7">
        <dgm:presLayoutVars>
          <dgm:bulletEnabled val="1"/>
        </dgm:presLayoutVars>
      </dgm:prSet>
      <dgm:spPr/>
    </dgm:pt>
  </dgm:ptLst>
  <dgm:cxnLst>
    <dgm:cxn modelId="{3F1E7100-1EC4-442C-9C32-B28D97394DD6}" type="presOf" srcId="{DE3E0CE7-7F82-476D-AE57-80407A5AC564}" destId="{D485E26A-8134-4463-A1C8-55FD7A457D9D}" srcOrd="0" destOrd="0" presId="urn:microsoft.com/office/officeart/2005/8/layout/default"/>
    <dgm:cxn modelId="{FAC2C518-22BB-4E3E-A3DD-D1705D2D2747}" srcId="{F4810697-D3FB-4EEC-AAB9-3401594EA74C}" destId="{28AD2475-3E5D-48B5-8C76-061899BC6D33}" srcOrd="1" destOrd="0" parTransId="{CDD42739-0DBA-43E5-A9FD-D7BBF615497B}" sibTransId="{EDF9D9B3-37E8-4820-9BE5-3F66F14D3BD0}"/>
    <dgm:cxn modelId="{33E92421-FBE8-45A2-BF1E-1FD4D6CF15D2}" type="presOf" srcId="{28AD2475-3E5D-48B5-8C76-061899BC6D33}" destId="{71C8F2BA-E140-4843-8013-2709B684C5E7}" srcOrd="0" destOrd="0" presId="urn:microsoft.com/office/officeart/2005/8/layout/default"/>
    <dgm:cxn modelId="{645BB233-FF6C-4868-A5BB-2BCC983CD7DF}" type="presOf" srcId="{82B59620-CC9D-4505-AD53-7ABB4B649E43}" destId="{AF976E35-0808-4E6D-A524-3049BF934F07}" srcOrd="0" destOrd="0" presId="urn:microsoft.com/office/officeart/2005/8/layout/default"/>
    <dgm:cxn modelId="{1C733737-B2C0-4BE8-86CF-3DBD3522E30A}" srcId="{F4810697-D3FB-4EEC-AAB9-3401594EA74C}" destId="{598DF3DA-ADCC-45C0-AE13-B8BEDF0B64C5}" srcOrd="5" destOrd="0" parTransId="{587704FE-A705-47E9-934F-10EF9D51F2E4}" sibTransId="{B5AB65BB-E0E4-4F1F-9CA5-20B39D78ADA4}"/>
    <dgm:cxn modelId="{85D89B3F-638A-487C-9E56-99FC0A21F2B6}" srcId="{F4810697-D3FB-4EEC-AAB9-3401594EA74C}" destId="{DE3E0CE7-7F82-476D-AE57-80407A5AC564}" srcOrd="3" destOrd="0" parTransId="{1EF44C94-7DCB-468B-9E22-DE0E58F7A0C2}" sibTransId="{D00AEC14-1DFD-4132-9179-1231D572CEE3}"/>
    <dgm:cxn modelId="{70872260-D30E-4296-9EA5-D3A6B466D2DA}" srcId="{F4810697-D3FB-4EEC-AAB9-3401594EA74C}" destId="{E1DC0184-6788-40E3-BDC4-AF2B0E325454}" srcOrd="4" destOrd="0" parTransId="{9494198F-4374-4155-B96C-EBBA98A4E133}" sibTransId="{1210839E-9200-4CF2-B09F-3FFAD4F3B0AD}"/>
    <dgm:cxn modelId="{AACB5963-D0EE-482C-BBA7-AFA35A9549CE}" srcId="{F4810697-D3FB-4EEC-AAB9-3401594EA74C}" destId="{428976D9-7DB2-4E19-81D9-45C37D8685A4}" srcOrd="0" destOrd="0" parTransId="{6C2A30B5-8E55-4D0A-B567-675629DDF072}" sibTransId="{89BC7A96-4216-480E-B60F-1C148FF87981}"/>
    <dgm:cxn modelId="{18C4996E-A10C-41C0-B24F-EB9303309C1C}" type="presOf" srcId="{598DF3DA-ADCC-45C0-AE13-B8BEDF0B64C5}" destId="{E5AE915C-C88F-47D3-A2A2-0E8D4177D141}" srcOrd="0" destOrd="0" presId="urn:microsoft.com/office/officeart/2005/8/layout/default"/>
    <dgm:cxn modelId="{8391F07E-A469-411E-9CDB-5764501867EA}" srcId="{F4810697-D3FB-4EEC-AAB9-3401594EA74C}" destId="{BA12D3D0-E078-4D47-9FDA-E85A76E78C7D}" srcOrd="6" destOrd="0" parTransId="{24E7256A-0203-4476-9516-11CB626D8926}" sibTransId="{EC9EE99D-0794-4681-9391-B347ADB0C0E5}"/>
    <dgm:cxn modelId="{94C01EA0-5C50-4A5E-9CDE-F51D2F1C3F68}" type="presOf" srcId="{E1DC0184-6788-40E3-BDC4-AF2B0E325454}" destId="{7228D8F1-A049-479D-B4A0-A7AA8350EB52}" srcOrd="0" destOrd="0" presId="urn:microsoft.com/office/officeart/2005/8/layout/default"/>
    <dgm:cxn modelId="{357C4FB2-7472-43BE-89DA-BB6100BA0E25}" type="presOf" srcId="{428976D9-7DB2-4E19-81D9-45C37D8685A4}" destId="{D5170D8F-FCF0-4A09-9F1C-8E1EE409CC1D}" srcOrd="0" destOrd="0" presId="urn:microsoft.com/office/officeart/2005/8/layout/default"/>
    <dgm:cxn modelId="{4D2132B8-7085-47FB-8A37-248051D4F54B}" type="presOf" srcId="{F4810697-D3FB-4EEC-AAB9-3401594EA74C}" destId="{8B294112-6C0E-4C21-A824-9A80A90FE865}" srcOrd="0" destOrd="0" presId="urn:microsoft.com/office/officeart/2005/8/layout/default"/>
    <dgm:cxn modelId="{2C9BDDCF-4522-410C-9601-39979D940B61}" srcId="{F4810697-D3FB-4EEC-AAB9-3401594EA74C}" destId="{82B59620-CC9D-4505-AD53-7ABB4B649E43}" srcOrd="2" destOrd="0" parTransId="{95BA7F01-90D8-4B2B-B65A-6F898413EE65}" sibTransId="{76323D66-5FB5-41D2-8A91-398B26D167B3}"/>
    <dgm:cxn modelId="{070FC8D4-E5EE-4DAB-AF52-21A38EA2A076}" type="presOf" srcId="{BA12D3D0-E078-4D47-9FDA-E85A76E78C7D}" destId="{3298B82A-CBFA-4193-99F5-CE1A2747585E}" srcOrd="0" destOrd="0" presId="urn:microsoft.com/office/officeart/2005/8/layout/default"/>
    <dgm:cxn modelId="{A089C518-0243-47BF-B939-4CF83AA0CB38}" type="presParOf" srcId="{8B294112-6C0E-4C21-A824-9A80A90FE865}" destId="{D5170D8F-FCF0-4A09-9F1C-8E1EE409CC1D}" srcOrd="0" destOrd="0" presId="urn:microsoft.com/office/officeart/2005/8/layout/default"/>
    <dgm:cxn modelId="{265260B4-30D4-4EDE-9BA4-3FA776C51EFE}" type="presParOf" srcId="{8B294112-6C0E-4C21-A824-9A80A90FE865}" destId="{B76179DE-523B-45AC-877A-7FF640D6E400}" srcOrd="1" destOrd="0" presId="urn:microsoft.com/office/officeart/2005/8/layout/default"/>
    <dgm:cxn modelId="{1C076372-A211-41AC-B207-A7710F80CD13}" type="presParOf" srcId="{8B294112-6C0E-4C21-A824-9A80A90FE865}" destId="{71C8F2BA-E140-4843-8013-2709B684C5E7}" srcOrd="2" destOrd="0" presId="urn:microsoft.com/office/officeart/2005/8/layout/default"/>
    <dgm:cxn modelId="{3E1E3481-BA77-41E6-871E-C76D5D8CD597}" type="presParOf" srcId="{8B294112-6C0E-4C21-A824-9A80A90FE865}" destId="{F1528017-03AF-4DA8-9362-132A75321F0A}" srcOrd="3" destOrd="0" presId="urn:microsoft.com/office/officeart/2005/8/layout/default"/>
    <dgm:cxn modelId="{CBD8A0EE-2415-4A67-AB79-0C1844B150DC}" type="presParOf" srcId="{8B294112-6C0E-4C21-A824-9A80A90FE865}" destId="{AF976E35-0808-4E6D-A524-3049BF934F07}" srcOrd="4" destOrd="0" presId="urn:microsoft.com/office/officeart/2005/8/layout/default"/>
    <dgm:cxn modelId="{EC06DE4A-72D3-4BF2-94F6-245455313FE7}" type="presParOf" srcId="{8B294112-6C0E-4C21-A824-9A80A90FE865}" destId="{52633A47-03D0-454E-AC0E-C352A30A615C}" srcOrd="5" destOrd="0" presId="urn:microsoft.com/office/officeart/2005/8/layout/default"/>
    <dgm:cxn modelId="{737D9526-C720-4962-AE67-7EF0299D6652}" type="presParOf" srcId="{8B294112-6C0E-4C21-A824-9A80A90FE865}" destId="{D485E26A-8134-4463-A1C8-55FD7A457D9D}" srcOrd="6" destOrd="0" presId="urn:microsoft.com/office/officeart/2005/8/layout/default"/>
    <dgm:cxn modelId="{720D4AE1-1A9D-4C42-B1E8-CB53B938D77D}" type="presParOf" srcId="{8B294112-6C0E-4C21-A824-9A80A90FE865}" destId="{E378293D-09A7-45F2-A408-8703B95E7C51}" srcOrd="7" destOrd="0" presId="urn:microsoft.com/office/officeart/2005/8/layout/default"/>
    <dgm:cxn modelId="{EEF810CB-8126-46B8-8FB9-093B16B17375}" type="presParOf" srcId="{8B294112-6C0E-4C21-A824-9A80A90FE865}" destId="{7228D8F1-A049-479D-B4A0-A7AA8350EB52}" srcOrd="8" destOrd="0" presId="urn:microsoft.com/office/officeart/2005/8/layout/default"/>
    <dgm:cxn modelId="{A24E66FA-D17E-44CE-BA15-DB5DEFD37199}" type="presParOf" srcId="{8B294112-6C0E-4C21-A824-9A80A90FE865}" destId="{907397CD-B207-4CA6-AEA9-4CE385B06DCD}" srcOrd="9" destOrd="0" presId="urn:microsoft.com/office/officeart/2005/8/layout/default"/>
    <dgm:cxn modelId="{15BB8879-EAFD-4EED-8221-587C746FB47B}" type="presParOf" srcId="{8B294112-6C0E-4C21-A824-9A80A90FE865}" destId="{E5AE915C-C88F-47D3-A2A2-0E8D4177D141}" srcOrd="10" destOrd="0" presId="urn:microsoft.com/office/officeart/2005/8/layout/default"/>
    <dgm:cxn modelId="{7C05F302-7B74-476A-9228-95C49D100A89}" type="presParOf" srcId="{8B294112-6C0E-4C21-A824-9A80A90FE865}" destId="{AEE461BA-2E8D-40A8-9894-9A477C4B0811}" srcOrd="11" destOrd="0" presId="urn:microsoft.com/office/officeart/2005/8/layout/default"/>
    <dgm:cxn modelId="{0269EFD1-0994-4F77-AE4F-F529E7BFA855}" type="presParOf" srcId="{8B294112-6C0E-4C21-A824-9A80A90FE865}" destId="{3298B82A-CBFA-4193-99F5-CE1A2747585E}"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EFB263D-9038-4544-8CFC-0AA3BB8D34E5}" type="doc">
      <dgm:prSet loTypeId="urn:microsoft.com/office/officeart/2005/8/layout/vList2" loCatId="list" qsTypeId="urn:microsoft.com/office/officeart/2005/8/quickstyle/simple4#4" qsCatId="simple" csTypeId="urn:microsoft.com/office/officeart/2005/8/colors/colorful2#5" csCatId="colorful" phldr="1"/>
      <dgm:spPr/>
      <dgm:t>
        <a:bodyPr/>
        <a:lstStyle/>
        <a:p>
          <a:endParaRPr lang="en-US"/>
        </a:p>
      </dgm:t>
    </dgm:pt>
    <dgm:pt modelId="{E1C884BF-F115-4FEB-832A-2599C32C21A8}">
      <dgm:prSet/>
      <dgm:spPr/>
      <dgm:t>
        <a:bodyPr/>
        <a:lstStyle/>
        <a:p>
          <a:r>
            <a:rPr lang="en-GB" dirty="0"/>
            <a:t>EMDR</a:t>
          </a:r>
          <a:endParaRPr lang="en-US" dirty="0"/>
        </a:p>
      </dgm:t>
    </dgm:pt>
    <dgm:pt modelId="{9DF3A3D9-133A-40BF-8858-2EA6D77E3698}" type="parTrans" cxnId="{F85FFD20-2968-44D2-BCBE-DEDF962DDFE6}">
      <dgm:prSet/>
      <dgm:spPr/>
      <dgm:t>
        <a:bodyPr/>
        <a:lstStyle/>
        <a:p>
          <a:endParaRPr lang="en-US"/>
        </a:p>
      </dgm:t>
    </dgm:pt>
    <dgm:pt modelId="{ABCB17A8-CAE0-4CCB-88A5-3488573EB22D}" type="sibTrans" cxnId="{F85FFD20-2968-44D2-BCBE-DEDF962DDFE6}">
      <dgm:prSet/>
      <dgm:spPr/>
      <dgm:t>
        <a:bodyPr/>
        <a:lstStyle/>
        <a:p>
          <a:endParaRPr lang="en-US"/>
        </a:p>
      </dgm:t>
    </dgm:pt>
    <dgm:pt modelId="{6E4DF019-D0D2-44F5-AD54-3968C2A87452}">
      <dgm:prSet/>
      <dgm:spPr/>
      <dgm:t>
        <a:bodyPr/>
        <a:lstStyle/>
        <a:p>
          <a:r>
            <a:rPr lang="en-GB"/>
            <a:t>PRT</a:t>
          </a:r>
          <a:endParaRPr lang="en-US"/>
        </a:p>
      </dgm:t>
    </dgm:pt>
    <dgm:pt modelId="{F1C7B579-CBD6-4753-85A7-0A45C256AC87}" type="parTrans" cxnId="{5CE0D9B5-A7A2-482B-AA79-1A124629962A}">
      <dgm:prSet/>
      <dgm:spPr/>
      <dgm:t>
        <a:bodyPr/>
        <a:lstStyle/>
        <a:p>
          <a:endParaRPr lang="en-US"/>
        </a:p>
      </dgm:t>
    </dgm:pt>
    <dgm:pt modelId="{9117379B-948A-4BE1-8770-B920356F0549}" type="sibTrans" cxnId="{5CE0D9B5-A7A2-482B-AA79-1A124629962A}">
      <dgm:prSet/>
      <dgm:spPr/>
      <dgm:t>
        <a:bodyPr/>
        <a:lstStyle/>
        <a:p>
          <a:endParaRPr lang="en-US"/>
        </a:p>
      </dgm:t>
    </dgm:pt>
    <dgm:pt modelId="{237A7C1E-30C5-485C-9F95-9A47744CDABF}">
      <dgm:prSet/>
      <dgm:spPr/>
      <dgm:t>
        <a:bodyPr/>
        <a:lstStyle/>
        <a:p>
          <a:r>
            <a:rPr lang="en-GB" dirty="0"/>
            <a:t>IFS</a:t>
          </a:r>
          <a:endParaRPr lang="en-US" dirty="0"/>
        </a:p>
      </dgm:t>
    </dgm:pt>
    <dgm:pt modelId="{6BC7DB2E-700A-48DF-99A6-A70E794B3A7B}" type="parTrans" cxnId="{A92C36BF-4994-4C7A-90D8-5CF34BEC3D13}">
      <dgm:prSet/>
      <dgm:spPr/>
      <dgm:t>
        <a:bodyPr/>
        <a:lstStyle/>
        <a:p>
          <a:endParaRPr lang="en-US"/>
        </a:p>
      </dgm:t>
    </dgm:pt>
    <dgm:pt modelId="{9D55A19C-3D49-4AC4-89DB-CE791009974D}" type="sibTrans" cxnId="{A92C36BF-4994-4C7A-90D8-5CF34BEC3D13}">
      <dgm:prSet/>
      <dgm:spPr/>
      <dgm:t>
        <a:bodyPr/>
        <a:lstStyle/>
        <a:p>
          <a:endParaRPr lang="en-US"/>
        </a:p>
      </dgm:t>
    </dgm:pt>
    <dgm:pt modelId="{7073C5B9-C0E3-4CE6-B355-8AD8340870B5}">
      <dgm:prSet/>
      <dgm:spPr/>
      <dgm:t>
        <a:bodyPr/>
        <a:lstStyle/>
        <a:p>
          <a:r>
            <a:rPr lang="en-GB"/>
            <a:t>ISPDT</a:t>
          </a:r>
          <a:endParaRPr lang="en-US"/>
        </a:p>
      </dgm:t>
    </dgm:pt>
    <dgm:pt modelId="{0740DAE8-4159-43C5-8213-601E699F8CA7}" type="parTrans" cxnId="{4558D8BE-C052-422E-AEB1-2B46233D0EB0}">
      <dgm:prSet/>
      <dgm:spPr/>
      <dgm:t>
        <a:bodyPr/>
        <a:lstStyle/>
        <a:p>
          <a:endParaRPr lang="en-US"/>
        </a:p>
      </dgm:t>
    </dgm:pt>
    <dgm:pt modelId="{7364EA47-7D1B-4D5A-BA95-B7CCB3EAB343}" type="sibTrans" cxnId="{4558D8BE-C052-422E-AEB1-2B46233D0EB0}">
      <dgm:prSet/>
      <dgm:spPr/>
      <dgm:t>
        <a:bodyPr/>
        <a:lstStyle/>
        <a:p>
          <a:endParaRPr lang="en-US"/>
        </a:p>
      </dgm:t>
    </dgm:pt>
    <dgm:pt modelId="{50AC6C60-A061-4BA5-B3BC-791F036689DA}">
      <dgm:prSet phldrT="[Text]" phldr="0"/>
      <dgm:spPr/>
      <dgm:t>
        <a:bodyPr/>
        <a:lstStyle/>
        <a:p>
          <a:r>
            <a:rPr lang="en-GB" dirty="0"/>
            <a:t>EAET</a:t>
          </a:r>
        </a:p>
      </dgm:t>
    </dgm:pt>
    <dgm:pt modelId="{1C396E74-A864-4292-8374-72CB8718996F}" type="parTrans" cxnId="{F6281439-4AF7-44F0-8DF6-C96F589BCAC7}">
      <dgm:prSet/>
      <dgm:spPr/>
    </dgm:pt>
    <dgm:pt modelId="{2DA2715B-8D67-4080-A121-98A8C2FA9116}" type="sibTrans" cxnId="{F6281439-4AF7-44F0-8DF6-C96F589BCAC7}">
      <dgm:prSet/>
      <dgm:spPr/>
    </dgm:pt>
    <dgm:pt modelId="{4BC5D0BE-6194-4D63-8075-ED64AFC948F4}" type="pres">
      <dgm:prSet presAssocID="{8EFB263D-9038-4544-8CFC-0AA3BB8D34E5}" presName="linear" presStyleCnt="0">
        <dgm:presLayoutVars>
          <dgm:animLvl val="lvl"/>
          <dgm:resizeHandles val="exact"/>
        </dgm:presLayoutVars>
      </dgm:prSet>
      <dgm:spPr/>
    </dgm:pt>
    <dgm:pt modelId="{D7A6EEE8-0CFD-4F62-B05C-9F8ACF380755}" type="pres">
      <dgm:prSet presAssocID="{E1C884BF-F115-4FEB-832A-2599C32C21A8}" presName="parentText" presStyleLbl="node1" presStyleIdx="0" presStyleCnt="5">
        <dgm:presLayoutVars>
          <dgm:chMax val="0"/>
          <dgm:bulletEnabled val="1"/>
        </dgm:presLayoutVars>
      </dgm:prSet>
      <dgm:spPr/>
    </dgm:pt>
    <dgm:pt modelId="{E86633AF-AD11-4287-A9E0-3A571B54B61C}" type="pres">
      <dgm:prSet presAssocID="{ABCB17A8-CAE0-4CCB-88A5-3488573EB22D}" presName="spacer" presStyleCnt="0"/>
      <dgm:spPr/>
    </dgm:pt>
    <dgm:pt modelId="{785ED9CB-EEBA-4EBC-BF6E-3E5C75EC822B}" type="pres">
      <dgm:prSet presAssocID="{6E4DF019-D0D2-44F5-AD54-3968C2A87452}" presName="parentText" presStyleLbl="node1" presStyleIdx="1" presStyleCnt="5">
        <dgm:presLayoutVars>
          <dgm:chMax val="0"/>
          <dgm:bulletEnabled val="1"/>
        </dgm:presLayoutVars>
      </dgm:prSet>
      <dgm:spPr/>
    </dgm:pt>
    <dgm:pt modelId="{74824BB1-35CF-474D-AD33-F2E5F88D3755}" type="pres">
      <dgm:prSet presAssocID="{9117379B-948A-4BE1-8770-B920356F0549}" presName="spacer" presStyleCnt="0"/>
      <dgm:spPr/>
    </dgm:pt>
    <dgm:pt modelId="{732B41DF-FA21-4042-A088-B13BC6D264E2}" type="pres">
      <dgm:prSet presAssocID="{237A7C1E-30C5-485C-9F95-9A47744CDABF}" presName="parentText" presStyleLbl="node1" presStyleIdx="2" presStyleCnt="5">
        <dgm:presLayoutVars>
          <dgm:chMax val="0"/>
          <dgm:bulletEnabled val="1"/>
        </dgm:presLayoutVars>
      </dgm:prSet>
      <dgm:spPr/>
    </dgm:pt>
    <dgm:pt modelId="{F2BC48F2-81E0-4A0D-AA52-D350B54D7FBF}" type="pres">
      <dgm:prSet presAssocID="{9D55A19C-3D49-4AC4-89DB-CE791009974D}" presName="spacer" presStyleCnt="0"/>
      <dgm:spPr/>
    </dgm:pt>
    <dgm:pt modelId="{871BE2F6-9AC8-424D-A47B-19A30A833544}" type="pres">
      <dgm:prSet presAssocID="{50AC6C60-A061-4BA5-B3BC-791F036689DA}" presName="parentText" presStyleLbl="node1" presStyleIdx="3" presStyleCnt="5">
        <dgm:presLayoutVars>
          <dgm:chMax val="0"/>
          <dgm:bulletEnabled val="1"/>
        </dgm:presLayoutVars>
      </dgm:prSet>
      <dgm:spPr/>
    </dgm:pt>
    <dgm:pt modelId="{8ADA12C8-BB5B-4D45-9A43-05EC6E83B4D3}" type="pres">
      <dgm:prSet presAssocID="{2DA2715B-8D67-4080-A121-98A8C2FA9116}" presName="spacer" presStyleCnt="0"/>
      <dgm:spPr/>
    </dgm:pt>
    <dgm:pt modelId="{2A456666-84B1-49B3-92F5-34C7C76F7B4D}" type="pres">
      <dgm:prSet presAssocID="{7073C5B9-C0E3-4CE6-B355-8AD8340870B5}" presName="parentText" presStyleLbl="node1" presStyleIdx="4" presStyleCnt="5">
        <dgm:presLayoutVars>
          <dgm:chMax val="0"/>
          <dgm:bulletEnabled val="1"/>
        </dgm:presLayoutVars>
      </dgm:prSet>
      <dgm:spPr/>
    </dgm:pt>
  </dgm:ptLst>
  <dgm:cxnLst>
    <dgm:cxn modelId="{F85FFD20-2968-44D2-BCBE-DEDF962DDFE6}" srcId="{8EFB263D-9038-4544-8CFC-0AA3BB8D34E5}" destId="{E1C884BF-F115-4FEB-832A-2599C32C21A8}" srcOrd="0" destOrd="0" parTransId="{9DF3A3D9-133A-40BF-8858-2EA6D77E3698}" sibTransId="{ABCB17A8-CAE0-4CCB-88A5-3488573EB22D}"/>
    <dgm:cxn modelId="{F6281439-4AF7-44F0-8DF6-C96F589BCAC7}" srcId="{8EFB263D-9038-4544-8CFC-0AA3BB8D34E5}" destId="{50AC6C60-A061-4BA5-B3BC-791F036689DA}" srcOrd="3" destOrd="0" parTransId="{1C396E74-A864-4292-8374-72CB8718996F}" sibTransId="{2DA2715B-8D67-4080-A121-98A8C2FA9116}"/>
    <dgm:cxn modelId="{4C2CDC5F-3434-4E44-9D6E-10BC7FD26BCD}" type="presOf" srcId="{7073C5B9-C0E3-4CE6-B355-8AD8340870B5}" destId="{2A456666-84B1-49B3-92F5-34C7C76F7B4D}" srcOrd="0" destOrd="0" presId="urn:microsoft.com/office/officeart/2005/8/layout/vList2"/>
    <dgm:cxn modelId="{48592463-65BC-43E4-B64B-3AB208B1028C}" type="presOf" srcId="{50AC6C60-A061-4BA5-B3BC-791F036689DA}" destId="{871BE2F6-9AC8-424D-A47B-19A30A833544}" srcOrd="0" destOrd="0" presId="urn:microsoft.com/office/officeart/2005/8/layout/vList2"/>
    <dgm:cxn modelId="{5CE0D9B5-A7A2-482B-AA79-1A124629962A}" srcId="{8EFB263D-9038-4544-8CFC-0AA3BB8D34E5}" destId="{6E4DF019-D0D2-44F5-AD54-3968C2A87452}" srcOrd="1" destOrd="0" parTransId="{F1C7B579-CBD6-4753-85A7-0A45C256AC87}" sibTransId="{9117379B-948A-4BE1-8770-B920356F0549}"/>
    <dgm:cxn modelId="{F8CE06BA-D6EB-457F-BF68-024B3F3A0ABF}" type="presOf" srcId="{6E4DF019-D0D2-44F5-AD54-3968C2A87452}" destId="{785ED9CB-EEBA-4EBC-BF6E-3E5C75EC822B}" srcOrd="0" destOrd="0" presId="urn:microsoft.com/office/officeart/2005/8/layout/vList2"/>
    <dgm:cxn modelId="{4558D8BE-C052-422E-AEB1-2B46233D0EB0}" srcId="{8EFB263D-9038-4544-8CFC-0AA3BB8D34E5}" destId="{7073C5B9-C0E3-4CE6-B355-8AD8340870B5}" srcOrd="4" destOrd="0" parTransId="{0740DAE8-4159-43C5-8213-601E699F8CA7}" sibTransId="{7364EA47-7D1B-4D5A-BA95-B7CCB3EAB343}"/>
    <dgm:cxn modelId="{A92C36BF-4994-4C7A-90D8-5CF34BEC3D13}" srcId="{8EFB263D-9038-4544-8CFC-0AA3BB8D34E5}" destId="{237A7C1E-30C5-485C-9F95-9A47744CDABF}" srcOrd="2" destOrd="0" parTransId="{6BC7DB2E-700A-48DF-99A6-A70E794B3A7B}" sibTransId="{9D55A19C-3D49-4AC4-89DB-CE791009974D}"/>
    <dgm:cxn modelId="{A0D039D0-71BF-4884-B071-2E83AF0A0ED9}" type="presOf" srcId="{237A7C1E-30C5-485C-9F95-9A47744CDABF}" destId="{732B41DF-FA21-4042-A088-B13BC6D264E2}" srcOrd="0" destOrd="0" presId="urn:microsoft.com/office/officeart/2005/8/layout/vList2"/>
    <dgm:cxn modelId="{E70532D8-0212-4F17-9034-B5D938A2805A}" type="presOf" srcId="{E1C884BF-F115-4FEB-832A-2599C32C21A8}" destId="{D7A6EEE8-0CFD-4F62-B05C-9F8ACF380755}" srcOrd="0" destOrd="0" presId="urn:microsoft.com/office/officeart/2005/8/layout/vList2"/>
    <dgm:cxn modelId="{894C54F9-94DA-438B-9C33-6B7101BB9652}" type="presOf" srcId="{8EFB263D-9038-4544-8CFC-0AA3BB8D34E5}" destId="{4BC5D0BE-6194-4D63-8075-ED64AFC948F4}" srcOrd="0" destOrd="0" presId="urn:microsoft.com/office/officeart/2005/8/layout/vList2"/>
    <dgm:cxn modelId="{C0D526D9-4C56-4A99-9E2A-340413A3BA18}" type="presParOf" srcId="{4BC5D0BE-6194-4D63-8075-ED64AFC948F4}" destId="{D7A6EEE8-0CFD-4F62-B05C-9F8ACF380755}" srcOrd="0" destOrd="0" presId="urn:microsoft.com/office/officeart/2005/8/layout/vList2"/>
    <dgm:cxn modelId="{9ED1004B-10C8-44E1-BA41-8AD1B17F17DA}" type="presParOf" srcId="{4BC5D0BE-6194-4D63-8075-ED64AFC948F4}" destId="{E86633AF-AD11-4287-A9E0-3A571B54B61C}" srcOrd="1" destOrd="0" presId="urn:microsoft.com/office/officeart/2005/8/layout/vList2"/>
    <dgm:cxn modelId="{4844AE5F-3C7B-4F4F-A7AE-D76945DC5910}" type="presParOf" srcId="{4BC5D0BE-6194-4D63-8075-ED64AFC948F4}" destId="{785ED9CB-EEBA-4EBC-BF6E-3E5C75EC822B}" srcOrd="2" destOrd="0" presId="urn:microsoft.com/office/officeart/2005/8/layout/vList2"/>
    <dgm:cxn modelId="{AE9C7471-260D-46C5-92A3-5244C93CF479}" type="presParOf" srcId="{4BC5D0BE-6194-4D63-8075-ED64AFC948F4}" destId="{74824BB1-35CF-474D-AD33-F2E5F88D3755}" srcOrd="3" destOrd="0" presId="urn:microsoft.com/office/officeart/2005/8/layout/vList2"/>
    <dgm:cxn modelId="{63B4C3EB-5513-409C-8688-016A58266585}" type="presParOf" srcId="{4BC5D0BE-6194-4D63-8075-ED64AFC948F4}" destId="{732B41DF-FA21-4042-A088-B13BC6D264E2}" srcOrd="4" destOrd="0" presId="urn:microsoft.com/office/officeart/2005/8/layout/vList2"/>
    <dgm:cxn modelId="{1ECC5846-434F-44B8-92F5-218A2D0E3184}" type="presParOf" srcId="{4BC5D0BE-6194-4D63-8075-ED64AFC948F4}" destId="{F2BC48F2-81E0-4A0D-AA52-D350B54D7FBF}" srcOrd="5" destOrd="0" presId="urn:microsoft.com/office/officeart/2005/8/layout/vList2"/>
    <dgm:cxn modelId="{4A5854F1-C18D-4170-8024-1BC94E0A7389}" type="presParOf" srcId="{4BC5D0BE-6194-4D63-8075-ED64AFC948F4}" destId="{871BE2F6-9AC8-424D-A47B-19A30A833544}" srcOrd="6" destOrd="0" presId="urn:microsoft.com/office/officeart/2005/8/layout/vList2"/>
    <dgm:cxn modelId="{C3B0691A-D5AD-4D00-8D15-4BEF79F31E2C}" type="presParOf" srcId="{4BC5D0BE-6194-4D63-8075-ED64AFC948F4}" destId="{8ADA12C8-BB5B-4D45-9A43-05EC6E83B4D3}" srcOrd="7" destOrd="0" presId="urn:microsoft.com/office/officeart/2005/8/layout/vList2"/>
    <dgm:cxn modelId="{340A5449-A534-435E-9994-FB06D9A00FA9}" type="presParOf" srcId="{4BC5D0BE-6194-4D63-8075-ED64AFC948F4}" destId="{2A456666-84B1-49B3-92F5-34C7C76F7B4D}"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64DFC03-0866-4210-B674-BAD298DD7CA0}" type="doc">
      <dgm:prSet loTypeId="urn:microsoft.com/office/officeart/2005/8/layout/vList2" loCatId="list" qsTypeId="urn:microsoft.com/office/officeart/2005/8/quickstyle/simple4#5" qsCatId="simple" csTypeId="urn:microsoft.com/office/officeart/2005/8/colors/colorful5#1" csCatId="colorful" phldr="1"/>
      <dgm:spPr/>
      <dgm:t>
        <a:bodyPr/>
        <a:lstStyle/>
        <a:p>
          <a:endParaRPr lang="en-US"/>
        </a:p>
      </dgm:t>
    </dgm:pt>
    <dgm:pt modelId="{BB5AD997-7181-469D-9386-10AA875F4953}">
      <dgm:prSet custT="1"/>
      <dgm:spPr/>
      <dgm:t>
        <a:bodyPr/>
        <a:lstStyle/>
        <a:p>
          <a:r>
            <a:rPr lang="en-GB" sz="3200" dirty="0"/>
            <a:t>TMS wiki recovery program</a:t>
          </a:r>
          <a:endParaRPr lang="en-US" sz="3200" dirty="0"/>
        </a:p>
      </dgm:t>
    </dgm:pt>
    <dgm:pt modelId="{8DD7D269-E685-4AC2-AD73-DBB8066C2572}" type="parTrans" cxnId="{3B71B7F9-C790-4415-91B2-8CFF90EC2DD7}">
      <dgm:prSet/>
      <dgm:spPr/>
      <dgm:t>
        <a:bodyPr/>
        <a:lstStyle/>
        <a:p>
          <a:endParaRPr lang="en-US"/>
        </a:p>
      </dgm:t>
    </dgm:pt>
    <dgm:pt modelId="{C6CABFE7-337D-4E4F-AD47-CFCB30A69964}" type="sibTrans" cxnId="{3B71B7F9-C790-4415-91B2-8CFF90EC2DD7}">
      <dgm:prSet/>
      <dgm:spPr/>
      <dgm:t>
        <a:bodyPr/>
        <a:lstStyle/>
        <a:p>
          <a:endParaRPr lang="en-US"/>
        </a:p>
      </dgm:t>
    </dgm:pt>
    <dgm:pt modelId="{93780064-1074-40C6-92BE-559CF2ABD55D}">
      <dgm:prSet custT="1"/>
      <dgm:spPr/>
      <dgm:t>
        <a:bodyPr/>
        <a:lstStyle/>
        <a:p>
          <a:r>
            <a:rPr lang="en-GB" sz="3200" dirty="0"/>
            <a:t>Podcasts (eg, Tell me about your pain)</a:t>
          </a:r>
          <a:endParaRPr lang="en-US" sz="3200" dirty="0"/>
        </a:p>
      </dgm:t>
    </dgm:pt>
    <dgm:pt modelId="{C046C7A6-B965-4D36-A0C7-7847649F4F17}" type="parTrans" cxnId="{2D11E764-F6A4-40D8-826C-EC8534F644C3}">
      <dgm:prSet/>
      <dgm:spPr/>
      <dgm:t>
        <a:bodyPr/>
        <a:lstStyle/>
        <a:p>
          <a:endParaRPr lang="en-US"/>
        </a:p>
      </dgm:t>
    </dgm:pt>
    <dgm:pt modelId="{47C1626A-2C73-4399-909A-CA082A9EBEBB}" type="sibTrans" cxnId="{2D11E764-F6A4-40D8-826C-EC8534F644C3}">
      <dgm:prSet/>
      <dgm:spPr/>
      <dgm:t>
        <a:bodyPr/>
        <a:lstStyle/>
        <a:p>
          <a:endParaRPr lang="en-US"/>
        </a:p>
      </dgm:t>
    </dgm:pt>
    <dgm:pt modelId="{D2D31CB4-FCBA-4AFD-8C53-2E1E3FBDA1A6}">
      <dgm:prSet custT="1"/>
      <dgm:spPr/>
      <dgm:t>
        <a:bodyPr/>
        <a:lstStyle/>
        <a:p>
          <a:r>
            <a:rPr lang="en-GB" sz="3200" dirty="0"/>
            <a:t>Books, websites and films</a:t>
          </a:r>
          <a:endParaRPr lang="en-US" sz="3200" dirty="0"/>
        </a:p>
      </dgm:t>
    </dgm:pt>
    <dgm:pt modelId="{33E00BEE-8AF2-466D-BDB9-7BC1777AF9E6}" type="parTrans" cxnId="{B750045F-1D97-42FD-A5DD-1A257AC80110}">
      <dgm:prSet/>
      <dgm:spPr/>
      <dgm:t>
        <a:bodyPr/>
        <a:lstStyle/>
        <a:p>
          <a:endParaRPr lang="en-US"/>
        </a:p>
      </dgm:t>
    </dgm:pt>
    <dgm:pt modelId="{6D4970B8-DC47-4C78-90D2-D9EB928B6C5B}" type="sibTrans" cxnId="{B750045F-1D97-42FD-A5DD-1A257AC80110}">
      <dgm:prSet/>
      <dgm:spPr/>
      <dgm:t>
        <a:bodyPr/>
        <a:lstStyle/>
        <a:p>
          <a:endParaRPr lang="en-US"/>
        </a:p>
      </dgm:t>
    </dgm:pt>
    <dgm:pt modelId="{B77A6D94-94C3-4CA4-AF19-5472ADED80BB}">
      <dgm:prSet custT="1"/>
      <dgm:spPr/>
      <dgm:t>
        <a:bodyPr/>
        <a:lstStyle/>
        <a:p>
          <a:r>
            <a:rPr lang="en-GB" sz="3200" dirty="0"/>
            <a:t>TED talks</a:t>
          </a:r>
          <a:endParaRPr lang="en-US" sz="3200" dirty="0"/>
        </a:p>
      </dgm:t>
    </dgm:pt>
    <dgm:pt modelId="{99FB6A38-FFC9-477D-822A-6D822EFBB443}" type="parTrans" cxnId="{836DF97D-4484-4A5D-BFA6-23AA9B5981AA}">
      <dgm:prSet/>
      <dgm:spPr/>
      <dgm:t>
        <a:bodyPr/>
        <a:lstStyle/>
        <a:p>
          <a:endParaRPr lang="en-US"/>
        </a:p>
      </dgm:t>
    </dgm:pt>
    <dgm:pt modelId="{3DB4556D-F048-4EF3-80BD-755AA1D99E56}" type="sibTrans" cxnId="{836DF97D-4484-4A5D-BFA6-23AA9B5981AA}">
      <dgm:prSet/>
      <dgm:spPr/>
      <dgm:t>
        <a:bodyPr/>
        <a:lstStyle/>
        <a:p>
          <a:endParaRPr lang="en-US"/>
        </a:p>
      </dgm:t>
    </dgm:pt>
    <dgm:pt modelId="{871DC8DD-3CFA-49C7-9FBB-F6EF418587F3}">
      <dgm:prSet custT="1"/>
      <dgm:spPr/>
      <dgm:t>
        <a:bodyPr/>
        <a:lstStyle/>
        <a:p>
          <a:r>
            <a:rPr lang="en-GB" sz="3200" dirty="0"/>
            <a:t>Play, fun and laughter</a:t>
          </a:r>
          <a:endParaRPr lang="en-US" sz="3200" dirty="0"/>
        </a:p>
      </dgm:t>
    </dgm:pt>
    <dgm:pt modelId="{CC29E328-F0FB-4A06-B616-0327B0890418}" type="parTrans" cxnId="{5C8E9A82-141A-41C7-B827-449E24D1867C}">
      <dgm:prSet/>
      <dgm:spPr/>
      <dgm:t>
        <a:bodyPr/>
        <a:lstStyle/>
        <a:p>
          <a:endParaRPr lang="en-US"/>
        </a:p>
      </dgm:t>
    </dgm:pt>
    <dgm:pt modelId="{5E91E2AC-C56E-4562-948C-1A87FFD7631A}" type="sibTrans" cxnId="{5C8E9A82-141A-41C7-B827-449E24D1867C}">
      <dgm:prSet/>
      <dgm:spPr/>
      <dgm:t>
        <a:bodyPr/>
        <a:lstStyle/>
        <a:p>
          <a:endParaRPr lang="en-US"/>
        </a:p>
      </dgm:t>
    </dgm:pt>
    <dgm:pt modelId="{98F7476F-9871-4F15-9886-C055A2A9BD84}">
      <dgm:prSet custT="1"/>
      <dgm:spPr/>
      <dgm:t>
        <a:bodyPr/>
        <a:lstStyle/>
        <a:p>
          <a:r>
            <a:rPr lang="en-GB" sz="3200" dirty="0"/>
            <a:t>Social connection</a:t>
          </a:r>
          <a:endParaRPr lang="en-US" sz="3200" dirty="0"/>
        </a:p>
      </dgm:t>
    </dgm:pt>
    <dgm:pt modelId="{21A95403-26CD-4CFB-A8C9-B38051DCC75C}" type="parTrans" cxnId="{D85A937B-0EB6-41A9-B677-19CB62A2EC38}">
      <dgm:prSet/>
      <dgm:spPr/>
      <dgm:t>
        <a:bodyPr/>
        <a:lstStyle/>
        <a:p>
          <a:endParaRPr lang="en-US"/>
        </a:p>
      </dgm:t>
    </dgm:pt>
    <dgm:pt modelId="{A8519983-8122-48CF-8E82-C01727285E48}" type="sibTrans" cxnId="{D85A937B-0EB6-41A9-B677-19CB62A2EC38}">
      <dgm:prSet/>
      <dgm:spPr/>
      <dgm:t>
        <a:bodyPr/>
        <a:lstStyle/>
        <a:p>
          <a:endParaRPr lang="en-US"/>
        </a:p>
      </dgm:t>
    </dgm:pt>
    <dgm:pt modelId="{DFA7EA38-952D-46B8-9B44-301746C13C4E}">
      <dgm:prSet custT="1"/>
      <dgm:spPr/>
      <dgm:t>
        <a:bodyPr/>
        <a:lstStyle/>
        <a:p>
          <a:r>
            <a:rPr lang="en-GB" sz="3200" dirty="0"/>
            <a:t>Curable or free-me app</a:t>
          </a:r>
          <a:endParaRPr lang="en-US" sz="3200" dirty="0"/>
        </a:p>
      </dgm:t>
    </dgm:pt>
    <dgm:pt modelId="{B81956DD-5CEC-4170-84C6-D6333943F6B7}" type="parTrans" cxnId="{6CE7781F-D25F-4BB9-A545-FFDC252EECFA}">
      <dgm:prSet/>
      <dgm:spPr/>
      <dgm:t>
        <a:bodyPr/>
        <a:lstStyle/>
        <a:p>
          <a:endParaRPr lang="en-US"/>
        </a:p>
      </dgm:t>
    </dgm:pt>
    <dgm:pt modelId="{D7C1AD13-0A22-4E39-9A62-4A99970BB2DD}" type="sibTrans" cxnId="{6CE7781F-D25F-4BB9-A545-FFDC252EECFA}">
      <dgm:prSet/>
      <dgm:spPr/>
      <dgm:t>
        <a:bodyPr/>
        <a:lstStyle/>
        <a:p>
          <a:endParaRPr lang="en-US"/>
        </a:p>
      </dgm:t>
    </dgm:pt>
    <dgm:pt modelId="{A02FC89B-B8B1-43D2-9D05-11C38E78DE70}" type="pres">
      <dgm:prSet presAssocID="{564DFC03-0866-4210-B674-BAD298DD7CA0}" presName="linear" presStyleCnt="0">
        <dgm:presLayoutVars>
          <dgm:animLvl val="lvl"/>
          <dgm:resizeHandles val="exact"/>
        </dgm:presLayoutVars>
      </dgm:prSet>
      <dgm:spPr/>
    </dgm:pt>
    <dgm:pt modelId="{120FEAEE-3F5B-4349-A7C7-F0BC88E871DF}" type="pres">
      <dgm:prSet presAssocID="{BB5AD997-7181-469D-9386-10AA875F4953}" presName="parentText" presStyleLbl="node1" presStyleIdx="0" presStyleCnt="7">
        <dgm:presLayoutVars>
          <dgm:chMax val="0"/>
          <dgm:bulletEnabled val="1"/>
        </dgm:presLayoutVars>
      </dgm:prSet>
      <dgm:spPr/>
    </dgm:pt>
    <dgm:pt modelId="{1421B519-1F39-4887-B393-5173D31980C1}" type="pres">
      <dgm:prSet presAssocID="{C6CABFE7-337D-4E4F-AD47-CFCB30A69964}" presName="spacer" presStyleCnt="0"/>
      <dgm:spPr/>
    </dgm:pt>
    <dgm:pt modelId="{6A0373A8-F471-462B-AFDA-EB63467F2044}" type="pres">
      <dgm:prSet presAssocID="{93780064-1074-40C6-92BE-559CF2ABD55D}" presName="parentText" presStyleLbl="node1" presStyleIdx="1" presStyleCnt="7">
        <dgm:presLayoutVars>
          <dgm:chMax val="0"/>
          <dgm:bulletEnabled val="1"/>
        </dgm:presLayoutVars>
      </dgm:prSet>
      <dgm:spPr/>
    </dgm:pt>
    <dgm:pt modelId="{1394522C-53E1-43B5-995D-D9931BDCA9A8}" type="pres">
      <dgm:prSet presAssocID="{47C1626A-2C73-4399-909A-CA082A9EBEBB}" presName="spacer" presStyleCnt="0"/>
      <dgm:spPr/>
    </dgm:pt>
    <dgm:pt modelId="{C391D180-6780-4C2C-9F09-5BAAB372B1BE}" type="pres">
      <dgm:prSet presAssocID="{D2D31CB4-FCBA-4AFD-8C53-2E1E3FBDA1A6}" presName="parentText" presStyleLbl="node1" presStyleIdx="2" presStyleCnt="7">
        <dgm:presLayoutVars>
          <dgm:chMax val="0"/>
          <dgm:bulletEnabled val="1"/>
        </dgm:presLayoutVars>
      </dgm:prSet>
      <dgm:spPr/>
    </dgm:pt>
    <dgm:pt modelId="{FA173A1E-C918-45D9-9E50-07909DD12CB6}" type="pres">
      <dgm:prSet presAssocID="{6D4970B8-DC47-4C78-90D2-D9EB928B6C5B}" presName="spacer" presStyleCnt="0"/>
      <dgm:spPr/>
    </dgm:pt>
    <dgm:pt modelId="{4867C3DF-0DDD-4318-96D1-E9577BD4ED2E}" type="pres">
      <dgm:prSet presAssocID="{B77A6D94-94C3-4CA4-AF19-5472ADED80BB}" presName="parentText" presStyleLbl="node1" presStyleIdx="3" presStyleCnt="7">
        <dgm:presLayoutVars>
          <dgm:chMax val="0"/>
          <dgm:bulletEnabled val="1"/>
        </dgm:presLayoutVars>
      </dgm:prSet>
      <dgm:spPr/>
    </dgm:pt>
    <dgm:pt modelId="{6EBCB4D1-C7FA-4931-BAF0-B6DBD5C536B7}" type="pres">
      <dgm:prSet presAssocID="{3DB4556D-F048-4EF3-80BD-755AA1D99E56}" presName="spacer" presStyleCnt="0"/>
      <dgm:spPr/>
    </dgm:pt>
    <dgm:pt modelId="{67DF0619-0BCA-465B-AA91-8146155EB9D2}" type="pres">
      <dgm:prSet presAssocID="{871DC8DD-3CFA-49C7-9FBB-F6EF418587F3}" presName="parentText" presStyleLbl="node1" presStyleIdx="4" presStyleCnt="7">
        <dgm:presLayoutVars>
          <dgm:chMax val="0"/>
          <dgm:bulletEnabled val="1"/>
        </dgm:presLayoutVars>
      </dgm:prSet>
      <dgm:spPr/>
    </dgm:pt>
    <dgm:pt modelId="{E83FF5B7-D80B-4C05-BE62-027DA9D9A046}" type="pres">
      <dgm:prSet presAssocID="{5E91E2AC-C56E-4562-948C-1A87FFD7631A}" presName="spacer" presStyleCnt="0"/>
      <dgm:spPr/>
    </dgm:pt>
    <dgm:pt modelId="{80EA883F-DE44-4508-A007-FE1370EEAD02}" type="pres">
      <dgm:prSet presAssocID="{98F7476F-9871-4F15-9886-C055A2A9BD84}" presName="parentText" presStyleLbl="node1" presStyleIdx="5" presStyleCnt="7">
        <dgm:presLayoutVars>
          <dgm:chMax val="0"/>
          <dgm:bulletEnabled val="1"/>
        </dgm:presLayoutVars>
      </dgm:prSet>
      <dgm:spPr/>
    </dgm:pt>
    <dgm:pt modelId="{EB37B6F3-A139-4BDD-8EE9-0BB70216AAC4}" type="pres">
      <dgm:prSet presAssocID="{A8519983-8122-48CF-8E82-C01727285E48}" presName="spacer" presStyleCnt="0"/>
      <dgm:spPr/>
    </dgm:pt>
    <dgm:pt modelId="{0066D617-0F6E-4129-992A-A93D154080EA}" type="pres">
      <dgm:prSet presAssocID="{DFA7EA38-952D-46B8-9B44-301746C13C4E}" presName="parentText" presStyleLbl="node1" presStyleIdx="6" presStyleCnt="7">
        <dgm:presLayoutVars>
          <dgm:chMax val="0"/>
          <dgm:bulletEnabled val="1"/>
        </dgm:presLayoutVars>
      </dgm:prSet>
      <dgm:spPr/>
    </dgm:pt>
  </dgm:ptLst>
  <dgm:cxnLst>
    <dgm:cxn modelId="{C9821B12-C7E7-46F7-93E4-B7E3BE7CEF71}" type="presOf" srcId="{871DC8DD-3CFA-49C7-9FBB-F6EF418587F3}" destId="{67DF0619-0BCA-465B-AA91-8146155EB9D2}" srcOrd="0" destOrd="0" presId="urn:microsoft.com/office/officeart/2005/8/layout/vList2"/>
    <dgm:cxn modelId="{6CE7781F-D25F-4BB9-A545-FFDC252EECFA}" srcId="{564DFC03-0866-4210-B674-BAD298DD7CA0}" destId="{DFA7EA38-952D-46B8-9B44-301746C13C4E}" srcOrd="6" destOrd="0" parTransId="{B81956DD-5CEC-4170-84C6-D6333943F6B7}" sibTransId="{D7C1AD13-0A22-4E39-9A62-4A99970BB2DD}"/>
    <dgm:cxn modelId="{6338BA36-C5A2-4D75-B12E-20E11FA7907E}" type="presOf" srcId="{D2D31CB4-FCBA-4AFD-8C53-2E1E3FBDA1A6}" destId="{C391D180-6780-4C2C-9F09-5BAAB372B1BE}" srcOrd="0" destOrd="0" presId="urn:microsoft.com/office/officeart/2005/8/layout/vList2"/>
    <dgm:cxn modelId="{B750045F-1D97-42FD-A5DD-1A257AC80110}" srcId="{564DFC03-0866-4210-B674-BAD298DD7CA0}" destId="{D2D31CB4-FCBA-4AFD-8C53-2E1E3FBDA1A6}" srcOrd="2" destOrd="0" parTransId="{33E00BEE-8AF2-466D-BDB9-7BC1777AF9E6}" sibTransId="{6D4970B8-DC47-4C78-90D2-D9EB928B6C5B}"/>
    <dgm:cxn modelId="{2D11E764-F6A4-40D8-826C-EC8534F644C3}" srcId="{564DFC03-0866-4210-B674-BAD298DD7CA0}" destId="{93780064-1074-40C6-92BE-559CF2ABD55D}" srcOrd="1" destOrd="0" parTransId="{C046C7A6-B965-4D36-A0C7-7847649F4F17}" sibTransId="{47C1626A-2C73-4399-909A-CA082A9EBEBB}"/>
    <dgm:cxn modelId="{DFF40A4B-FF35-4117-AF94-1C6EC7C867A9}" type="presOf" srcId="{B77A6D94-94C3-4CA4-AF19-5472ADED80BB}" destId="{4867C3DF-0DDD-4318-96D1-E9577BD4ED2E}" srcOrd="0" destOrd="0" presId="urn:microsoft.com/office/officeart/2005/8/layout/vList2"/>
    <dgm:cxn modelId="{88F4BD6D-8FEB-407C-BD46-ECA6CCD29B76}" type="presOf" srcId="{93780064-1074-40C6-92BE-559CF2ABD55D}" destId="{6A0373A8-F471-462B-AFDA-EB63467F2044}" srcOrd="0" destOrd="0" presId="urn:microsoft.com/office/officeart/2005/8/layout/vList2"/>
    <dgm:cxn modelId="{C33CCD50-FEB3-4A1C-940A-2D5012217F62}" type="presOf" srcId="{DFA7EA38-952D-46B8-9B44-301746C13C4E}" destId="{0066D617-0F6E-4129-992A-A93D154080EA}" srcOrd="0" destOrd="0" presId="urn:microsoft.com/office/officeart/2005/8/layout/vList2"/>
    <dgm:cxn modelId="{D85A937B-0EB6-41A9-B677-19CB62A2EC38}" srcId="{564DFC03-0866-4210-B674-BAD298DD7CA0}" destId="{98F7476F-9871-4F15-9886-C055A2A9BD84}" srcOrd="5" destOrd="0" parTransId="{21A95403-26CD-4CFB-A8C9-B38051DCC75C}" sibTransId="{A8519983-8122-48CF-8E82-C01727285E48}"/>
    <dgm:cxn modelId="{836DF97D-4484-4A5D-BFA6-23AA9B5981AA}" srcId="{564DFC03-0866-4210-B674-BAD298DD7CA0}" destId="{B77A6D94-94C3-4CA4-AF19-5472ADED80BB}" srcOrd="3" destOrd="0" parTransId="{99FB6A38-FFC9-477D-822A-6D822EFBB443}" sibTransId="{3DB4556D-F048-4EF3-80BD-755AA1D99E56}"/>
    <dgm:cxn modelId="{5C8E9A82-141A-41C7-B827-449E24D1867C}" srcId="{564DFC03-0866-4210-B674-BAD298DD7CA0}" destId="{871DC8DD-3CFA-49C7-9FBB-F6EF418587F3}" srcOrd="4" destOrd="0" parTransId="{CC29E328-F0FB-4A06-B616-0327B0890418}" sibTransId="{5E91E2AC-C56E-4562-948C-1A87FFD7631A}"/>
    <dgm:cxn modelId="{337CB1B6-3211-43AF-96E4-254E591845ED}" type="presOf" srcId="{564DFC03-0866-4210-B674-BAD298DD7CA0}" destId="{A02FC89B-B8B1-43D2-9D05-11C38E78DE70}" srcOrd="0" destOrd="0" presId="urn:microsoft.com/office/officeart/2005/8/layout/vList2"/>
    <dgm:cxn modelId="{C5B067D7-996D-49A2-9741-4624ADCBD081}" type="presOf" srcId="{98F7476F-9871-4F15-9886-C055A2A9BD84}" destId="{80EA883F-DE44-4508-A007-FE1370EEAD02}" srcOrd="0" destOrd="0" presId="urn:microsoft.com/office/officeart/2005/8/layout/vList2"/>
    <dgm:cxn modelId="{3B71B7F9-C790-4415-91B2-8CFF90EC2DD7}" srcId="{564DFC03-0866-4210-B674-BAD298DD7CA0}" destId="{BB5AD997-7181-469D-9386-10AA875F4953}" srcOrd="0" destOrd="0" parTransId="{8DD7D269-E685-4AC2-AD73-DBB8066C2572}" sibTransId="{C6CABFE7-337D-4E4F-AD47-CFCB30A69964}"/>
    <dgm:cxn modelId="{9154EEF9-64E9-4C31-8758-0F5FBC18276F}" type="presOf" srcId="{BB5AD997-7181-469D-9386-10AA875F4953}" destId="{120FEAEE-3F5B-4349-A7C7-F0BC88E871DF}" srcOrd="0" destOrd="0" presId="urn:microsoft.com/office/officeart/2005/8/layout/vList2"/>
    <dgm:cxn modelId="{F1762EED-3FE0-42C0-A4B4-7A3309878331}" type="presParOf" srcId="{A02FC89B-B8B1-43D2-9D05-11C38E78DE70}" destId="{120FEAEE-3F5B-4349-A7C7-F0BC88E871DF}" srcOrd="0" destOrd="0" presId="urn:microsoft.com/office/officeart/2005/8/layout/vList2"/>
    <dgm:cxn modelId="{BF8D6BF7-5990-41BB-B7E7-A3C397B8D230}" type="presParOf" srcId="{A02FC89B-B8B1-43D2-9D05-11C38E78DE70}" destId="{1421B519-1F39-4887-B393-5173D31980C1}" srcOrd="1" destOrd="0" presId="urn:microsoft.com/office/officeart/2005/8/layout/vList2"/>
    <dgm:cxn modelId="{10B1BDF3-51C1-462E-8442-F41884F11E2F}" type="presParOf" srcId="{A02FC89B-B8B1-43D2-9D05-11C38E78DE70}" destId="{6A0373A8-F471-462B-AFDA-EB63467F2044}" srcOrd="2" destOrd="0" presId="urn:microsoft.com/office/officeart/2005/8/layout/vList2"/>
    <dgm:cxn modelId="{BE2F793E-B634-4E95-9B04-C1C4089D996F}" type="presParOf" srcId="{A02FC89B-B8B1-43D2-9D05-11C38E78DE70}" destId="{1394522C-53E1-43B5-995D-D9931BDCA9A8}" srcOrd="3" destOrd="0" presId="urn:microsoft.com/office/officeart/2005/8/layout/vList2"/>
    <dgm:cxn modelId="{A553ADA4-6000-47D9-AD25-FAA5D439DEDC}" type="presParOf" srcId="{A02FC89B-B8B1-43D2-9D05-11C38E78DE70}" destId="{C391D180-6780-4C2C-9F09-5BAAB372B1BE}" srcOrd="4" destOrd="0" presId="urn:microsoft.com/office/officeart/2005/8/layout/vList2"/>
    <dgm:cxn modelId="{275F24DB-5176-4D6C-A8D5-8E710A2D507E}" type="presParOf" srcId="{A02FC89B-B8B1-43D2-9D05-11C38E78DE70}" destId="{FA173A1E-C918-45D9-9E50-07909DD12CB6}" srcOrd="5" destOrd="0" presId="urn:microsoft.com/office/officeart/2005/8/layout/vList2"/>
    <dgm:cxn modelId="{2404D03F-9D5B-4216-BAFA-F44A6541A358}" type="presParOf" srcId="{A02FC89B-B8B1-43D2-9D05-11C38E78DE70}" destId="{4867C3DF-0DDD-4318-96D1-E9577BD4ED2E}" srcOrd="6" destOrd="0" presId="urn:microsoft.com/office/officeart/2005/8/layout/vList2"/>
    <dgm:cxn modelId="{7F5B4316-3E8E-43F8-937E-F92CF76A57A2}" type="presParOf" srcId="{A02FC89B-B8B1-43D2-9D05-11C38E78DE70}" destId="{6EBCB4D1-C7FA-4931-BAF0-B6DBD5C536B7}" srcOrd="7" destOrd="0" presId="urn:microsoft.com/office/officeart/2005/8/layout/vList2"/>
    <dgm:cxn modelId="{263462E4-1493-425B-A432-267370E12157}" type="presParOf" srcId="{A02FC89B-B8B1-43D2-9D05-11C38E78DE70}" destId="{67DF0619-0BCA-465B-AA91-8146155EB9D2}" srcOrd="8" destOrd="0" presId="urn:microsoft.com/office/officeart/2005/8/layout/vList2"/>
    <dgm:cxn modelId="{7A3A5AED-7E93-468C-A476-A57218F39B11}" type="presParOf" srcId="{A02FC89B-B8B1-43D2-9D05-11C38E78DE70}" destId="{E83FF5B7-D80B-4C05-BE62-027DA9D9A046}" srcOrd="9" destOrd="0" presId="urn:microsoft.com/office/officeart/2005/8/layout/vList2"/>
    <dgm:cxn modelId="{6B1C96E2-9B18-40D6-8A02-41F2C89BBDA5}" type="presParOf" srcId="{A02FC89B-B8B1-43D2-9D05-11C38E78DE70}" destId="{80EA883F-DE44-4508-A007-FE1370EEAD02}" srcOrd="10" destOrd="0" presId="urn:microsoft.com/office/officeart/2005/8/layout/vList2"/>
    <dgm:cxn modelId="{468F1A5D-8D91-4E56-BC4A-185333CE1391}" type="presParOf" srcId="{A02FC89B-B8B1-43D2-9D05-11C38E78DE70}" destId="{EB37B6F3-A139-4BDD-8EE9-0BB70216AAC4}" srcOrd="11" destOrd="0" presId="urn:microsoft.com/office/officeart/2005/8/layout/vList2"/>
    <dgm:cxn modelId="{4EC3CD0B-26BE-4047-B545-13B2D23D2D45}" type="presParOf" srcId="{A02FC89B-B8B1-43D2-9D05-11C38E78DE70}" destId="{0066D617-0F6E-4129-992A-A93D154080EA}" srcOrd="1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4DCCDF9-5E8D-44BD-AF7A-F1C2681118E0}" type="doc">
      <dgm:prSet loTypeId="urn:microsoft.com/office/officeart/2018/2/layout/IconVerticalSolidList" loCatId="icon" qsTypeId="urn:microsoft.com/office/officeart/2005/8/quickstyle/simple1#4" qsCatId="simple" csTypeId="urn:microsoft.com/office/officeart/2018/5/colors/Iconchunking_neutralbg_colorful1" csCatId="colorful" phldr="1"/>
      <dgm:spPr/>
      <dgm:t>
        <a:bodyPr/>
        <a:lstStyle/>
        <a:p>
          <a:endParaRPr lang="en-US"/>
        </a:p>
      </dgm:t>
    </dgm:pt>
    <dgm:pt modelId="{797C3028-239B-4BC7-BCA2-5D522FED44F6}">
      <dgm:prSet custT="1"/>
      <dgm:spPr/>
      <dgm:t>
        <a:bodyPr/>
        <a:lstStyle/>
        <a:p>
          <a:r>
            <a:rPr lang="en-GB" sz="3200" dirty="0"/>
            <a:t>Good sleep</a:t>
          </a:r>
          <a:endParaRPr lang="en-US" sz="3200" dirty="0"/>
        </a:p>
      </dgm:t>
    </dgm:pt>
    <dgm:pt modelId="{BC97322E-BE5D-4CF6-87AE-58B067888210}" type="parTrans" cxnId="{AF929FCE-576B-4586-8E93-0AF46FFC0C87}">
      <dgm:prSet/>
      <dgm:spPr/>
      <dgm:t>
        <a:bodyPr/>
        <a:lstStyle/>
        <a:p>
          <a:endParaRPr lang="en-US"/>
        </a:p>
      </dgm:t>
    </dgm:pt>
    <dgm:pt modelId="{57A17405-5B42-44A0-9C8D-44EDBAF55721}" type="sibTrans" cxnId="{AF929FCE-576B-4586-8E93-0AF46FFC0C87}">
      <dgm:prSet/>
      <dgm:spPr/>
      <dgm:t>
        <a:bodyPr/>
        <a:lstStyle/>
        <a:p>
          <a:endParaRPr lang="en-US"/>
        </a:p>
      </dgm:t>
    </dgm:pt>
    <dgm:pt modelId="{E9D97BFF-7C50-4A8A-A4B3-2273E38A61D3}">
      <dgm:prSet custT="1"/>
      <dgm:spPr/>
      <dgm:t>
        <a:bodyPr/>
        <a:lstStyle/>
        <a:p>
          <a:r>
            <a:rPr lang="en-GB" sz="3200" dirty="0"/>
            <a:t>Physical activity</a:t>
          </a:r>
          <a:endParaRPr lang="en-US" sz="3200" dirty="0"/>
        </a:p>
      </dgm:t>
    </dgm:pt>
    <dgm:pt modelId="{9328B75E-3950-44F9-B729-AD90665C3256}" type="parTrans" cxnId="{B2D7D3A9-1D02-4B71-BC90-260C397A3E21}">
      <dgm:prSet/>
      <dgm:spPr/>
      <dgm:t>
        <a:bodyPr/>
        <a:lstStyle/>
        <a:p>
          <a:endParaRPr lang="en-US"/>
        </a:p>
      </dgm:t>
    </dgm:pt>
    <dgm:pt modelId="{D3CF62DF-A3CC-42D7-B952-7850A6ECD952}" type="sibTrans" cxnId="{B2D7D3A9-1D02-4B71-BC90-260C397A3E21}">
      <dgm:prSet/>
      <dgm:spPr/>
      <dgm:t>
        <a:bodyPr/>
        <a:lstStyle/>
        <a:p>
          <a:endParaRPr lang="en-US"/>
        </a:p>
      </dgm:t>
    </dgm:pt>
    <dgm:pt modelId="{F64FB38D-06C4-4707-AE78-B622BD21820E}">
      <dgm:prSet custT="1"/>
      <dgm:spPr/>
      <dgm:t>
        <a:bodyPr/>
        <a:lstStyle/>
        <a:p>
          <a:r>
            <a:rPr lang="en-GB" sz="3200" dirty="0"/>
            <a:t>Joy, hope and optimism</a:t>
          </a:r>
          <a:endParaRPr lang="en-US" sz="3200" dirty="0"/>
        </a:p>
      </dgm:t>
    </dgm:pt>
    <dgm:pt modelId="{C2047509-61ED-4E76-814E-CEB1E29E56AD}" type="parTrans" cxnId="{0FF7AB17-9F56-44A6-85E1-34A198FAF350}">
      <dgm:prSet/>
      <dgm:spPr/>
      <dgm:t>
        <a:bodyPr/>
        <a:lstStyle/>
        <a:p>
          <a:endParaRPr lang="en-US"/>
        </a:p>
      </dgm:t>
    </dgm:pt>
    <dgm:pt modelId="{B37A4DF8-0385-4A6D-987C-B7D1655EF4E4}" type="sibTrans" cxnId="{0FF7AB17-9F56-44A6-85E1-34A198FAF350}">
      <dgm:prSet/>
      <dgm:spPr/>
      <dgm:t>
        <a:bodyPr/>
        <a:lstStyle/>
        <a:p>
          <a:endParaRPr lang="en-US"/>
        </a:p>
      </dgm:t>
    </dgm:pt>
    <dgm:pt modelId="{626CC1B0-8F1D-480E-B668-092F27DB3E0C}">
      <dgm:prSet custT="1"/>
      <dgm:spPr/>
      <dgm:t>
        <a:bodyPr/>
        <a:lstStyle/>
        <a:p>
          <a:r>
            <a:rPr lang="en-GB" sz="3200" dirty="0"/>
            <a:t>Sense of control</a:t>
          </a:r>
          <a:endParaRPr lang="en-US" sz="3200" dirty="0"/>
        </a:p>
      </dgm:t>
    </dgm:pt>
    <dgm:pt modelId="{66535545-99D6-4359-9636-A187D6182575}" type="parTrans" cxnId="{05D33226-B721-4B70-BCF7-6A2410A8C54C}">
      <dgm:prSet/>
      <dgm:spPr/>
      <dgm:t>
        <a:bodyPr/>
        <a:lstStyle/>
        <a:p>
          <a:endParaRPr lang="en-US"/>
        </a:p>
      </dgm:t>
    </dgm:pt>
    <dgm:pt modelId="{454BF544-E5C6-45B9-ACD5-82CB96AE987A}" type="sibTrans" cxnId="{05D33226-B721-4B70-BCF7-6A2410A8C54C}">
      <dgm:prSet/>
      <dgm:spPr/>
      <dgm:t>
        <a:bodyPr/>
        <a:lstStyle/>
        <a:p>
          <a:endParaRPr lang="en-US"/>
        </a:p>
      </dgm:t>
    </dgm:pt>
    <dgm:pt modelId="{6EEB281E-7B89-4848-9ECE-72DFB7591629}">
      <dgm:prSet custT="1"/>
      <dgm:spPr/>
      <dgm:t>
        <a:bodyPr/>
        <a:lstStyle/>
        <a:p>
          <a:r>
            <a:rPr lang="en-GB" sz="3200" dirty="0"/>
            <a:t>Positive outlook</a:t>
          </a:r>
          <a:endParaRPr lang="en-US" sz="3200" dirty="0"/>
        </a:p>
      </dgm:t>
    </dgm:pt>
    <dgm:pt modelId="{566C53B1-9087-45F0-A9A0-64C0AAB7C15D}" type="parTrans" cxnId="{18FD6B0B-6E8E-48D2-BC35-8C65B3CD7623}">
      <dgm:prSet/>
      <dgm:spPr/>
      <dgm:t>
        <a:bodyPr/>
        <a:lstStyle/>
        <a:p>
          <a:endParaRPr lang="en-US"/>
        </a:p>
      </dgm:t>
    </dgm:pt>
    <dgm:pt modelId="{672EEA88-945A-4FD0-99D9-281F7BDEED4A}" type="sibTrans" cxnId="{18FD6B0B-6E8E-48D2-BC35-8C65B3CD7623}">
      <dgm:prSet/>
      <dgm:spPr/>
      <dgm:t>
        <a:bodyPr/>
        <a:lstStyle/>
        <a:p>
          <a:endParaRPr lang="en-US"/>
        </a:p>
      </dgm:t>
    </dgm:pt>
    <dgm:pt modelId="{D7D4EDBB-6EB7-47A2-981B-88916E266753}">
      <dgm:prSet custT="1"/>
      <dgm:spPr/>
      <dgm:t>
        <a:bodyPr/>
        <a:lstStyle/>
        <a:p>
          <a:r>
            <a:rPr lang="en-US" sz="3200" kern="1200" dirty="0">
              <a:solidFill>
                <a:prstClr val="black">
                  <a:hueOff val="0"/>
                  <a:satOff val="0"/>
                  <a:lumOff val="0"/>
                  <a:alphaOff val="0"/>
                </a:prstClr>
              </a:solidFill>
              <a:latin typeface="Gill Sans MT" panose="020B0502020104020203"/>
              <a:ea typeface="+mn-ea"/>
              <a:cs typeface="+mn-cs"/>
            </a:rPr>
            <a:t>Self compassion</a:t>
          </a:r>
        </a:p>
      </dgm:t>
    </dgm:pt>
    <dgm:pt modelId="{E61694A4-94F2-4540-8683-32D146061FA5}" type="parTrans" cxnId="{E47199AC-655E-4E7A-ABFD-7593DAECFA38}">
      <dgm:prSet/>
      <dgm:spPr/>
      <dgm:t>
        <a:bodyPr/>
        <a:lstStyle/>
        <a:p>
          <a:endParaRPr lang="en-US"/>
        </a:p>
      </dgm:t>
    </dgm:pt>
    <dgm:pt modelId="{9D802F0A-9C93-4015-9401-25414034A532}" type="sibTrans" cxnId="{E47199AC-655E-4E7A-ABFD-7593DAECFA38}">
      <dgm:prSet/>
      <dgm:spPr/>
      <dgm:t>
        <a:bodyPr/>
        <a:lstStyle/>
        <a:p>
          <a:endParaRPr lang="en-US"/>
        </a:p>
      </dgm:t>
    </dgm:pt>
    <dgm:pt modelId="{36DAB85F-4CEE-4D81-9827-54524A0EC14E}">
      <dgm:prSet custT="1"/>
      <dgm:spPr/>
      <dgm:t>
        <a:bodyPr/>
        <a:lstStyle/>
        <a:p>
          <a:r>
            <a:rPr lang="en-GB" sz="3200" dirty="0"/>
            <a:t>Healthy anti-inflammatory diet</a:t>
          </a:r>
          <a:endParaRPr lang="en-US" sz="3200" dirty="0"/>
        </a:p>
      </dgm:t>
    </dgm:pt>
    <dgm:pt modelId="{110E3B47-A7CE-47B9-B03F-3672EAF32125}" type="parTrans" cxnId="{FD7FA2FF-8823-4496-AB39-116E2AE349A7}">
      <dgm:prSet/>
      <dgm:spPr/>
      <dgm:t>
        <a:bodyPr/>
        <a:lstStyle/>
        <a:p>
          <a:endParaRPr lang="en-US"/>
        </a:p>
      </dgm:t>
    </dgm:pt>
    <dgm:pt modelId="{07D78BB8-E487-4BE0-8FF5-0BCA14A53AC7}" type="sibTrans" cxnId="{FD7FA2FF-8823-4496-AB39-116E2AE349A7}">
      <dgm:prSet/>
      <dgm:spPr/>
      <dgm:t>
        <a:bodyPr/>
        <a:lstStyle/>
        <a:p>
          <a:endParaRPr lang="en-US"/>
        </a:p>
      </dgm:t>
    </dgm:pt>
    <dgm:pt modelId="{40B62754-B22F-47B8-A1C4-716BB92A9CF3}" type="pres">
      <dgm:prSet presAssocID="{A4DCCDF9-5E8D-44BD-AF7A-F1C2681118E0}" presName="root" presStyleCnt="0">
        <dgm:presLayoutVars>
          <dgm:dir/>
          <dgm:resizeHandles val="exact"/>
        </dgm:presLayoutVars>
      </dgm:prSet>
      <dgm:spPr/>
    </dgm:pt>
    <dgm:pt modelId="{9027CD8B-3896-4AD9-BE3F-FCA03AD6D860}" type="pres">
      <dgm:prSet presAssocID="{797C3028-239B-4BC7-BCA2-5D522FED44F6}" presName="compNode" presStyleCnt="0"/>
      <dgm:spPr/>
    </dgm:pt>
    <dgm:pt modelId="{DFEABFE7-8446-4F57-A14B-13CA3A4A9508}" type="pres">
      <dgm:prSet presAssocID="{797C3028-239B-4BC7-BCA2-5D522FED44F6}" presName="bgRect" presStyleLbl="bgShp" presStyleIdx="0" presStyleCnt="7"/>
      <dgm:spPr/>
    </dgm:pt>
    <dgm:pt modelId="{DADCBB65-31FD-46BC-A30B-0B673C021547}" type="pres">
      <dgm:prSet presAssocID="{797C3028-239B-4BC7-BCA2-5D522FED44F6}" presName="iconRect" presStyleLbl="node1" presStyleIdx="0" presStyleCnt="7"/>
      <dgm:spPr>
        <a:ln>
          <a:noFill/>
        </a:ln>
      </dgm:spPr>
    </dgm:pt>
    <dgm:pt modelId="{01013CDD-3653-407D-8DDA-A723D4E95E1D}" type="pres">
      <dgm:prSet presAssocID="{797C3028-239B-4BC7-BCA2-5D522FED44F6}" presName="spaceRect" presStyleCnt="0"/>
      <dgm:spPr/>
    </dgm:pt>
    <dgm:pt modelId="{8052DA19-9E56-4D98-B825-9FEC7842CAA6}" type="pres">
      <dgm:prSet presAssocID="{797C3028-239B-4BC7-BCA2-5D522FED44F6}" presName="parTx" presStyleLbl="revTx" presStyleIdx="0" presStyleCnt="7">
        <dgm:presLayoutVars>
          <dgm:chMax val="0"/>
          <dgm:chPref val="0"/>
        </dgm:presLayoutVars>
      </dgm:prSet>
      <dgm:spPr/>
    </dgm:pt>
    <dgm:pt modelId="{701F7495-AAB1-4459-99D3-467BBFAD8ADD}" type="pres">
      <dgm:prSet presAssocID="{57A17405-5B42-44A0-9C8D-44EDBAF55721}" presName="sibTrans" presStyleCnt="0"/>
      <dgm:spPr/>
    </dgm:pt>
    <dgm:pt modelId="{39F9CCC7-55E3-4C98-9FB8-A8BD6B5CECF9}" type="pres">
      <dgm:prSet presAssocID="{E9D97BFF-7C50-4A8A-A4B3-2273E38A61D3}" presName="compNode" presStyleCnt="0"/>
      <dgm:spPr/>
    </dgm:pt>
    <dgm:pt modelId="{BDB4F831-1448-4D14-A496-2490A6530828}" type="pres">
      <dgm:prSet presAssocID="{E9D97BFF-7C50-4A8A-A4B3-2273E38A61D3}" presName="bgRect" presStyleLbl="bgShp" presStyleIdx="1" presStyleCnt="7"/>
      <dgm:spPr/>
    </dgm:pt>
    <dgm:pt modelId="{86AE871A-1B4E-4AB9-A763-9F58FCF8997F}" type="pres">
      <dgm:prSet presAssocID="{E9D97BFF-7C50-4A8A-A4B3-2273E38A61D3}" presName="iconRect" presStyleLbl="node1" presStyleIdx="1" presStyleCnt="7"/>
      <dgm:spPr>
        <a:ln>
          <a:noFill/>
        </a:ln>
      </dgm:spPr>
    </dgm:pt>
    <dgm:pt modelId="{65806153-C8FB-416A-B758-C5611CA8A7B9}" type="pres">
      <dgm:prSet presAssocID="{E9D97BFF-7C50-4A8A-A4B3-2273E38A61D3}" presName="spaceRect" presStyleCnt="0"/>
      <dgm:spPr/>
    </dgm:pt>
    <dgm:pt modelId="{4DA69395-2F39-4602-96FC-62B552A18423}" type="pres">
      <dgm:prSet presAssocID="{E9D97BFF-7C50-4A8A-A4B3-2273E38A61D3}" presName="parTx" presStyleLbl="revTx" presStyleIdx="1" presStyleCnt="7">
        <dgm:presLayoutVars>
          <dgm:chMax val="0"/>
          <dgm:chPref val="0"/>
        </dgm:presLayoutVars>
      </dgm:prSet>
      <dgm:spPr/>
    </dgm:pt>
    <dgm:pt modelId="{33363841-CB78-4010-8549-78A91AB6FF4F}" type="pres">
      <dgm:prSet presAssocID="{D3CF62DF-A3CC-42D7-B952-7850A6ECD952}" presName="sibTrans" presStyleCnt="0"/>
      <dgm:spPr/>
    </dgm:pt>
    <dgm:pt modelId="{63A92492-C1C1-4216-8003-55381931C73E}" type="pres">
      <dgm:prSet presAssocID="{F64FB38D-06C4-4707-AE78-B622BD21820E}" presName="compNode" presStyleCnt="0"/>
      <dgm:spPr/>
    </dgm:pt>
    <dgm:pt modelId="{5F9901C9-2D0F-4950-B4FC-B766617F77BA}" type="pres">
      <dgm:prSet presAssocID="{F64FB38D-06C4-4707-AE78-B622BD21820E}" presName="bgRect" presStyleLbl="bgShp" presStyleIdx="2" presStyleCnt="7"/>
      <dgm:spPr/>
    </dgm:pt>
    <dgm:pt modelId="{65932399-0A37-452D-BB68-44897FDEE02F}" type="pres">
      <dgm:prSet presAssocID="{F64FB38D-06C4-4707-AE78-B622BD21820E}" presName="iconRect" presStyleLbl="node1" presStyleIdx="2"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hooting star"/>
        </a:ext>
      </dgm:extLst>
    </dgm:pt>
    <dgm:pt modelId="{EEE0ED06-7D96-4B81-A16B-D20A22B0B915}" type="pres">
      <dgm:prSet presAssocID="{F64FB38D-06C4-4707-AE78-B622BD21820E}" presName="spaceRect" presStyleCnt="0"/>
      <dgm:spPr/>
    </dgm:pt>
    <dgm:pt modelId="{1972AAA7-FC30-4C4D-8574-34A1894F3517}" type="pres">
      <dgm:prSet presAssocID="{F64FB38D-06C4-4707-AE78-B622BD21820E}" presName="parTx" presStyleLbl="revTx" presStyleIdx="2" presStyleCnt="7">
        <dgm:presLayoutVars>
          <dgm:chMax val="0"/>
          <dgm:chPref val="0"/>
        </dgm:presLayoutVars>
      </dgm:prSet>
      <dgm:spPr/>
    </dgm:pt>
    <dgm:pt modelId="{827569EF-BF72-44AD-AE2F-E003B5B62D39}" type="pres">
      <dgm:prSet presAssocID="{B37A4DF8-0385-4A6D-987C-B7D1655EF4E4}" presName="sibTrans" presStyleCnt="0"/>
      <dgm:spPr/>
    </dgm:pt>
    <dgm:pt modelId="{F929BEB0-DA82-43CC-B248-071F274BF35D}" type="pres">
      <dgm:prSet presAssocID="{626CC1B0-8F1D-480E-B668-092F27DB3E0C}" presName="compNode" presStyleCnt="0"/>
      <dgm:spPr/>
    </dgm:pt>
    <dgm:pt modelId="{71938D55-49BD-4B33-B97D-81B46AC1DDC7}" type="pres">
      <dgm:prSet presAssocID="{626CC1B0-8F1D-480E-B668-092F27DB3E0C}" presName="bgRect" presStyleLbl="bgShp" presStyleIdx="3" presStyleCnt="7"/>
      <dgm:spPr/>
    </dgm:pt>
    <dgm:pt modelId="{BA1F69B8-E319-404F-949A-766EDA2B1D57}" type="pres">
      <dgm:prSet presAssocID="{626CC1B0-8F1D-480E-B668-092F27DB3E0C}" presName="iconRect" presStyleLbl="node1" presStyleIdx="3"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30D24932-4636-43CF-8596-01AF7FA2ED6C}" type="pres">
      <dgm:prSet presAssocID="{626CC1B0-8F1D-480E-B668-092F27DB3E0C}" presName="spaceRect" presStyleCnt="0"/>
      <dgm:spPr/>
    </dgm:pt>
    <dgm:pt modelId="{F5EBFA7F-368A-43EB-8597-BB217B8BE4FB}" type="pres">
      <dgm:prSet presAssocID="{626CC1B0-8F1D-480E-B668-092F27DB3E0C}" presName="parTx" presStyleLbl="revTx" presStyleIdx="3" presStyleCnt="7">
        <dgm:presLayoutVars>
          <dgm:chMax val="0"/>
          <dgm:chPref val="0"/>
        </dgm:presLayoutVars>
      </dgm:prSet>
      <dgm:spPr/>
    </dgm:pt>
    <dgm:pt modelId="{2571D17D-ECC7-445D-BAD8-96E7D412E520}" type="pres">
      <dgm:prSet presAssocID="{454BF544-E5C6-45B9-ACD5-82CB96AE987A}" presName="sibTrans" presStyleCnt="0"/>
      <dgm:spPr/>
    </dgm:pt>
    <dgm:pt modelId="{6633E09F-CB07-4B96-8124-CD46E57164F3}" type="pres">
      <dgm:prSet presAssocID="{6EEB281E-7B89-4848-9ECE-72DFB7591629}" presName="compNode" presStyleCnt="0"/>
      <dgm:spPr/>
    </dgm:pt>
    <dgm:pt modelId="{B311D6E6-48B9-4AD3-B3EE-04C4D001881E}" type="pres">
      <dgm:prSet presAssocID="{6EEB281E-7B89-4848-9ECE-72DFB7591629}" presName="bgRect" presStyleLbl="bgShp" presStyleIdx="4" presStyleCnt="7"/>
      <dgm:spPr/>
    </dgm:pt>
    <dgm:pt modelId="{05EF3C78-5AD7-4FDD-A01B-A20DABC365C4}" type="pres">
      <dgm:prSet presAssocID="{6EEB281E-7B89-4848-9ECE-72DFB7591629}" presName="iconRect" presStyleLbl="node1" presStyleIdx="4"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humbs Up Sign"/>
        </a:ext>
      </dgm:extLst>
    </dgm:pt>
    <dgm:pt modelId="{60762924-A882-474F-966A-C362E8776B7B}" type="pres">
      <dgm:prSet presAssocID="{6EEB281E-7B89-4848-9ECE-72DFB7591629}" presName="spaceRect" presStyleCnt="0"/>
      <dgm:spPr/>
    </dgm:pt>
    <dgm:pt modelId="{B7344393-6C8C-4ADC-B13B-C71C503368EC}" type="pres">
      <dgm:prSet presAssocID="{6EEB281E-7B89-4848-9ECE-72DFB7591629}" presName="parTx" presStyleLbl="revTx" presStyleIdx="4" presStyleCnt="7">
        <dgm:presLayoutVars>
          <dgm:chMax val="0"/>
          <dgm:chPref val="0"/>
        </dgm:presLayoutVars>
      </dgm:prSet>
      <dgm:spPr/>
    </dgm:pt>
    <dgm:pt modelId="{6DB5878D-1840-4100-ADDB-393CAE61A844}" type="pres">
      <dgm:prSet presAssocID="{672EEA88-945A-4FD0-99D9-281F7BDEED4A}" presName="sibTrans" presStyleCnt="0"/>
      <dgm:spPr/>
    </dgm:pt>
    <dgm:pt modelId="{EAF92BB0-35EA-4E49-B49E-8AC0229085B4}" type="pres">
      <dgm:prSet presAssocID="{D7D4EDBB-6EB7-47A2-981B-88916E266753}" presName="compNode" presStyleCnt="0"/>
      <dgm:spPr/>
    </dgm:pt>
    <dgm:pt modelId="{289F7ED9-209B-4FC3-B46D-B58328C01DDD}" type="pres">
      <dgm:prSet presAssocID="{D7D4EDBB-6EB7-47A2-981B-88916E266753}" presName="bgRect" presStyleLbl="bgShp" presStyleIdx="5" presStyleCnt="7" custLinFactNeighborX="-23326" custLinFactNeighborY="9367"/>
      <dgm:spPr/>
    </dgm:pt>
    <dgm:pt modelId="{9A38709A-0565-4AAD-A956-2B29FB36576C}" type="pres">
      <dgm:prSet presAssocID="{D7D4EDBB-6EB7-47A2-981B-88916E266753}" presName="iconRect" presStyleLbl="node1" presStyleIdx="5"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ants"/>
        </a:ext>
      </dgm:extLst>
    </dgm:pt>
    <dgm:pt modelId="{37D1F269-A668-49E8-9698-21B35D3CE8F7}" type="pres">
      <dgm:prSet presAssocID="{D7D4EDBB-6EB7-47A2-981B-88916E266753}" presName="spaceRect" presStyleCnt="0"/>
      <dgm:spPr/>
    </dgm:pt>
    <dgm:pt modelId="{D306AEDC-94C2-46FD-8595-D5D20418F9A4}" type="pres">
      <dgm:prSet presAssocID="{D7D4EDBB-6EB7-47A2-981B-88916E266753}" presName="parTx" presStyleLbl="revTx" presStyleIdx="5" presStyleCnt="7">
        <dgm:presLayoutVars>
          <dgm:chMax val="0"/>
          <dgm:chPref val="0"/>
        </dgm:presLayoutVars>
      </dgm:prSet>
      <dgm:spPr/>
    </dgm:pt>
    <dgm:pt modelId="{CFEF2C2E-8F9F-4375-8968-1CD2D3F71CC2}" type="pres">
      <dgm:prSet presAssocID="{9D802F0A-9C93-4015-9401-25414034A532}" presName="sibTrans" presStyleCnt="0"/>
      <dgm:spPr/>
    </dgm:pt>
    <dgm:pt modelId="{846A6726-0DE5-49D1-AAA0-3205EBAECAA8}" type="pres">
      <dgm:prSet presAssocID="{36DAB85F-4CEE-4D81-9827-54524A0EC14E}" presName="compNode" presStyleCnt="0"/>
      <dgm:spPr/>
    </dgm:pt>
    <dgm:pt modelId="{3DF8D923-D349-4726-A686-71FEBD0692D6}" type="pres">
      <dgm:prSet presAssocID="{36DAB85F-4CEE-4D81-9827-54524A0EC14E}" presName="bgRect" presStyleLbl="bgShp" presStyleIdx="6" presStyleCnt="7"/>
      <dgm:spPr/>
    </dgm:pt>
    <dgm:pt modelId="{D0619D5E-2758-4DE5-A2A0-F9ED950C21C3}" type="pres">
      <dgm:prSet presAssocID="{36DAB85F-4CEE-4D81-9827-54524A0EC14E}" presName="iconRect" presStyleLbl="node1" presStyleIdx="6"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Apple"/>
        </a:ext>
      </dgm:extLst>
    </dgm:pt>
    <dgm:pt modelId="{5ECFE5D8-C1EA-4442-9C00-AD3965F331BE}" type="pres">
      <dgm:prSet presAssocID="{36DAB85F-4CEE-4D81-9827-54524A0EC14E}" presName="spaceRect" presStyleCnt="0"/>
      <dgm:spPr/>
    </dgm:pt>
    <dgm:pt modelId="{93687725-BE21-43F7-9BBE-731F3BF61BB8}" type="pres">
      <dgm:prSet presAssocID="{36DAB85F-4CEE-4D81-9827-54524A0EC14E}" presName="parTx" presStyleLbl="revTx" presStyleIdx="6" presStyleCnt="7">
        <dgm:presLayoutVars>
          <dgm:chMax val="0"/>
          <dgm:chPref val="0"/>
        </dgm:presLayoutVars>
      </dgm:prSet>
      <dgm:spPr/>
    </dgm:pt>
  </dgm:ptLst>
  <dgm:cxnLst>
    <dgm:cxn modelId="{18FD6B0B-6E8E-48D2-BC35-8C65B3CD7623}" srcId="{A4DCCDF9-5E8D-44BD-AF7A-F1C2681118E0}" destId="{6EEB281E-7B89-4848-9ECE-72DFB7591629}" srcOrd="4" destOrd="0" parTransId="{566C53B1-9087-45F0-A9A0-64C0AAB7C15D}" sibTransId="{672EEA88-945A-4FD0-99D9-281F7BDEED4A}"/>
    <dgm:cxn modelId="{0FF7AB17-9F56-44A6-85E1-34A198FAF350}" srcId="{A4DCCDF9-5E8D-44BD-AF7A-F1C2681118E0}" destId="{F64FB38D-06C4-4707-AE78-B622BD21820E}" srcOrd="2" destOrd="0" parTransId="{C2047509-61ED-4E76-814E-CEB1E29E56AD}" sibTransId="{B37A4DF8-0385-4A6D-987C-B7D1655EF4E4}"/>
    <dgm:cxn modelId="{0416B219-E1C2-480C-9A87-7891A3B6D066}" type="presOf" srcId="{A4DCCDF9-5E8D-44BD-AF7A-F1C2681118E0}" destId="{40B62754-B22F-47B8-A1C4-716BB92A9CF3}" srcOrd="0" destOrd="0" presId="urn:microsoft.com/office/officeart/2018/2/layout/IconVerticalSolidList"/>
    <dgm:cxn modelId="{05D33226-B721-4B70-BCF7-6A2410A8C54C}" srcId="{A4DCCDF9-5E8D-44BD-AF7A-F1C2681118E0}" destId="{626CC1B0-8F1D-480E-B668-092F27DB3E0C}" srcOrd="3" destOrd="0" parTransId="{66535545-99D6-4359-9636-A187D6182575}" sibTransId="{454BF544-E5C6-45B9-ACD5-82CB96AE987A}"/>
    <dgm:cxn modelId="{6E5E383E-BFAD-4E7E-AC0C-A32B8AA14060}" type="presOf" srcId="{F64FB38D-06C4-4707-AE78-B622BD21820E}" destId="{1972AAA7-FC30-4C4D-8574-34A1894F3517}" srcOrd="0" destOrd="0" presId="urn:microsoft.com/office/officeart/2018/2/layout/IconVerticalSolidList"/>
    <dgm:cxn modelId="{C58DDB4A-C141-48DE-8EBA-A34D37D094BD}" type="presOf" srcId="{D7D4EDBB-6EB7-47A2-981B-88916E266753}" destId="{D306AEDC-94C2-46FD-8595-D5D20418F9A4}" srcOrd="0" destOrd="0" presId="urn:microsoft.com/office/officeart/2018/2/layout/IconVerticalSolidList"/>
    <dgm:cxn modelId="{C5FD236C-F918-49E0-A243-66B7445DD232}" type="presOf" srcId="{36DAB85F-4CEE-4D81-9827-54524A0EC14E}" destId="{93687725-BE21-43F7-9BBE-731F3BF61BB8}" srcOrd="0" destOrd="0" presId="urn:microsoft.com/office/officeart/2018/2/layout/IconVerticalSolidList"/>
    <dgm:cxn modelId="{F8820176-FFF4-4CB5-AC1D-F6488A204AF2}" type="presOf" srcId="{626CC1B0-8F1D-480E-B668-092F27DB3E0C}" destId="{F5EBFA7F-368A-43EB-8597-BB217B8BE4FB}" srcOrd="0" destOrd="0" presId="urn:microsoft.com/office/officeart/2018/2/layout/IconVerticalSolidList"/>
    <dgm:cxn modelId="{39FFB77C-34E7-4C21-91AF-8016B8595902}" type="presOf" srcId="{E9D97BFF-7C50-4A8A-A4B3-2273E38A61D3}" destId="{4DA69395-2F39-4602-96FC-62B552A18423}" srcOrd="0" destOrd="0" presId="urn:microsoft.com/office/officeart/2018/2/layout/IconVerticalSolidList"/>
    <dgm:cxn modelId="{B2D7D3A9-1D02-4B71-BC90-260C397A3E21}" srcId="{A4DCCDF9-5E8D-44BD-AF7A-F1C2681118E0}" destId="{E9D97BFF-7C50-4A8A-A4B3-2273E38A61D3}" srcOrd="1" destOrd="0" parTransId="{9328B75E-3950-44F9-B729-AD90665C3256}" sibTransId="{D3CF62DF-A3CC-42D7-B952-7850A6ECD952}"/>
    <dgm:cxn modelId="{E47199AC-655E-4E7A-ABFD-7593DAECFA38}" srcId="{A4DCCDF9-5E8D-44BD-AF7A-F1C2681118E0}" destId="{D7D4EDBB-6EB7-47A2-981B-88916E266753}" srcOrd="5" destOrd="0" parTransId="{E61694A4-94F2-4540-8683-32D146061FA5}" sibTransId="{9D802F0A-9C93-4015-9401-25414034A532}"/>
    <dgm:cxn modelId="{AF929FCE-576B-4586-8E93-0AF46FFC0C87}" srcId="{A4DCCDF9-5E8D-44BD-AF7A-F1C2681118E0}" destId="{797C3028-239B-4BC7-BCA2-5D522FED44F6}" srcOrd="0" destOrd="0" parTransId="{BC97322E-BE5D-4CF6-87AE-58B067888210}" sibTransId="{57A17405-5B42-44A0-9C8D-44EDBAF55721}"/>
    <dgm:cxn modelId="{B99718E9-7ADE-4387-B014-FA6E1566FCEA}" type="presOf" srcId="{6EEB281E-7B89-4848-9ECE-72DFB7591629}" destId="{B7344393-6C8C-4ADC-B13B-C71C503368EC}" srcOrd="0" destOrd="0" presId="urn:microsoft.com/office/officeart/2018/2/layout/IconVerticalSolidList"/>
    <dgm:cxn modelId="{704592F4-F653-47CD-AF1D-6A0CED3AC9CA}" type="presOf" srcId="{797C3028-239B-4BC7-BCA2-5D522FED44F6}" destId="{8052DA19-9E56-4D98-B825-9FEC7842CAA6}" srcOrd="0" destOrd="0" presId="urn:microsoft.com/office/officeart/2018/2/layout/IconVerticalSolidList"/>
    <dgm:cxn modelId="{FD7FA2FF-8823-4496-AB39-116E2AE349A7}" srcId="{A4DCCDF9-5E8D-44BD-AF7A-F1C2681118E0}" destId="{36DAB85F-4CEE-4D81-9827-54524A0EC14E}" srcOrd="6" destOrd="0" parTransId="{110E3B47-A7CE-47B9-B03F-3672EAF32125}" sibTransId="{07D78BB8-E487-4BE0-8FF5-0BCA14A53AC7}"/>
    <dgm:cxn modelId="{58B9B5EA-AB6A-4B12-83D9-4C9727C265A9}" type="presParOf" srcId="{40B62754-B22F-47B8-A1C4-716BB92A9CF3}" destId="{9027CD8B-3896-4AD9-BE3F-FCA03AD6D860}" srcOrd="0" destOrd="0" presId="urn:microsoft.com/office/officeart/2018/2/layout/IconVerticalSolidList"/>
    <dgm:cxn modelId="{0F8362EF-7BBD-4016-B998-79AB7DD1F2F4}" type="presParOf" srcId="{9027CD8B-3896-4AD9-BE3F-FCA03AD6D860}" destId="{DFEABFE7-8446-4F57-A14B-13CA3A4A9508}" srcOrd="0" destOrd="0" presId="urn:microsoft.com/office/officeart/2018/2/layout/IconVerticalSolidList"/>
    <dgm:cxn modelId="{58BC2671-C688-43C9-ABD4-6ADCC7DAB0C1}" type="presParOf" srcId="{9027CD8B-3896-4AD9-BE3F-FCA03AD6D860}" destId="{DADCBB65-31FD-46BC-A30B-0B673C021547}" srcOrd="1" destOrd="0" presId="urn:microsoft.com/office/officeart/2018/2/layout/IconVerticalSolidList"/>
    <dgm:cxn modelId="{771CADC4-4BBC-4FFA-AB65-113AB70F1640}" type="presParOf" srcId="{9027CD8B-3896-4AD9-BE3F-FCA03AD6D860}" destId="{01013CDD-3653-407D-8DDA-A723D4E95E1D}" srcOrd="2" destOrd="0" presId="urn:microsoft.com/office/officeart/2018/2/layout/IconVerticalSolidList"/>
    <dgm:cxn modelId="{2A42141C-92AD-4CCC-B03F-A29A85B35268}" type="presParOf" srcId="{9027CD8B-3896-4AD9-BE3F-FCA03AD6D860}" destId="{8052DA19-9E56-4D98-B825-9FEC7842CAA6}" srcOrd="3" destOrd="0" presId="urn:microsoft.com/office/officeart/2018/2/layout/IconVerticalSolidList"/>
    <dgm:cxn modelId="{26A7D7CB-BAD1-4B68-9A5F-01192496DB0E}" type="presParOf" srcId="{40B62754-B22F-47B8-A1C4-716BB92A9CF3}" destId="{701F7495-AAB1-4459-99D3-467BBFAD8ADD}" srcOrd="1" destOrd="0" presId="urn:microsoft.com/office/officeart/2018/2/layout/IconVerticalSolidList"/>
    <dgm:cxn modelId="{C7A3576B-3307-4954-8033-B1F71B0A4193}" type="presParOf" srcId="{40B62754-B22F-47B8-A1C4-716BB92A9CF3}" destId="{39F9CCC7-55E3-4C98-9FB8-A8BD6B5CECF9}" srcOrd="2" destOrd="0" presId="urn:microsoft.com/office/officeart/2018/2/layout/IconVerticalSolidList"/>
    <dgm:cxn modelId="{04B4EFAE-2C19-4EEC-8B43-2611C9AE31C4}" type="presParOf" srcId="{39F9CCC7-55E3-4C98-9FB8-A8BD6B5CECF9}" destId="{BDB4F831-1448-4D14-A496-2490A6530828}" srcOrd="0" destOrd="0" presId="urn:microsoft.com/office/officeart/2018/2/layout/IconVerticalSolidList"/>
    <dgm:cxn modelId="{E396B465-30F9-4CDA-A230-87B41F5C2702}" type="presParOf" srcId="{39F9CCC7-55E3-4C98-9FB8-A8BD6B5CECF9}" destId="{86AE871A-1B4E-4AB9-A763-9F58FCF8997F}" srcOrd="1" destOrd="0" presId="urn:microsoft.com/office/officeart/2018/2/layout/IconVerticalSolidList"/>
    <dgm:cxn modelId="{BFF89530-B174-4184-9AD5-857849F68F92}" type="presParOf" srcId="{39F9CCC7-55E3-4C98-9FB8-A8BD6B5CECF9}" destId="{65806153-C8FB-416A-B758-C5611CA8A7B9}" srcOrd="2" destOrd="0" presId="urn:microsoft.com/office/officeart/2018/2/layout/IconVerticalSolidList"/>
    <dgm:cxn modelId="{8856A99F-3B2C-4AAF-9074-896F7F4EEF2C}" type="presParOf" srcId="{39F9CCC7-55E3-4C98-9FB8-A8BD6B5CECF9}" destId="{4DA69395-2F39-4602-96FC-62B552A18423}" srcOrd="3" destOrd="0" presId="urn:microsoft.com/office/officeart/2018/2/layout/IconVerticalSolidList"/>
    <dgm:cxn modelId="{89584204-1155-4DC0-A5FC-B23797F1C0B8}" type="presParOf" srcId="{40B62754-B22F-47B8-A1C4-716BB92A9CF3}" destId="{33363841-CB78-4010-8549-78A91AB6FF4F}" srcOrd="3" destOrd="0" presId="urn:microsoft.com/office/officeart/2018/2/layout/IconVerticalSolidList"/>
    <dgm:cxn modelId="{B644CB8B-A9C6-4E0B-A104-9F7F9087584E}" type="presParOf" srcId="{40B62754-B22F-47B8-A1C4-716BB92A9CF3}" destId="{63A92492-C1C1-4216-8003-55381931C73E}" srcOrd="4" destOrd="0" presId="urn:microsoft.com/office/officeart/2018/2/layout/IconVerticalSolidList"/>
    <dgm:cxn modelId="{51A740A8-7A59-46A2-8EDA-42711632B599}" type="presParOf" srcId="{63A92492-C1C1-4216-8003-55381931C73E}" destId="{5F9901C9-2D0F-4950-B4FC-B766617F77BA}" srcOrd="0" destOrd="0" presId="urn:microsoft.com/office/officeart/2018/2/layout/IconVerticalSolidList"/>
    <dgm:cxn modelId="{4D832536-9883-41D3-8B73-090CB33EB180}" type="presParOf" srcId="{63A92492-C1C1-4216-8003-55381931C73E}" destId="{65932399-0A37-452D-BB68-44897FDEE02F}" srcOrd="1" destOrd="0" presId="urn:microsoft.com/office/officeart/2018/2/layout/IconVerticalSolidList"/>
    <dgm:cxn modelId="{68CD8AD3-8117-4894-9DB8-EA432FCE619C}" type="presParOf" srcId="{63A92492-C1C1-4216-8003-55381931C73E}" destId="{EEE0ED06-7D96-4B81-A16B-D20A22B0B915}" srcOrd="2" destOrd="0" presId="urn:microsoft.com/office/officeart/2018/2/layout/IconVerticalSolidList"/>
    <dgm:cxn modelId="{FE8E7376-E228-45BE-B56F-7E669EE7C0E0}" type="presParOf" srcId="{63A92492-C1C1-4216-8003-55381931C73E}" destId="{1972AAA7-FC30-4C4D-8574-34A1894F3517}" srcOrd="3" destOrd="0" presId="urn:microsoft.com/office/officeart/2018/2/layout/IconVerticalSolidList"/>
    <dgm:cxn modelId="{12F027F2-FE16-4E8C-8D58-54F3FD727859}" type="presParOf" srcId="{40B62754-B22F-47B8-A1C4-716BB92A9CF3}" destId="{827569EF-BF72-44AD-AE2F-E003B5B62D39}" srcOrd="5" destOrd="0" presId="urn:microsoft.com/office/officeart/2018/2/layout/IconVerticalSolidList"/>
    <dgm:cxn modelId="{F8DFD4BC-14D1-473B-935C-F88FA2A94DD6}" type="presParOf" srcId="{40B62754-B22F-47B8-A1C4-716BB92A9CF3}" destId="{F929BEB0-DA82-43CC-B248-071F274BF35D}" srcOrd="6" destOrd="0" presId="urn:microsoft.com/office/officeart/2018/2/layout/IconVerticalSolidList"/>
    <dgm:cxn modelId="{524991C8-D1F7-423C-B2B1-8552A2EDD6D1}" type="presParOf" srcId="{F929BEB0-DA82-43CC-B248-071F274BF35D}" destId="{71938D55-49BD-4B33-B97D-81B46AC1DDC7}" srcOrd="0" destOrd="0" presId="urn:microsoft.com/office/officeart/2018/2/layout/IconVerticalSolidList"/>
    <dgm:cxn modelId="{A61D770A-5A63-4D57-8FE2-BD6A6D1A5688}" type="presParOf" srcId="{F929BEB0-DA82-43CC-B248-071F274BF35D}" destId="{BA1F69B8-E319-404F-949A-766EDA2B1D57}" srcOrd="1" destOrd="0" presId="urn:microsoft.com/office/officeart/2018/2/layout/IconVerticalSolidList"/>
    <dgm:cxn modelId="{A2E3DA90-039F-44DF-8FDA-E65A0451E84E}" type="presParOf" srcId="{F929BEB0-DA82-43CC-B248-071F274BF35D}" destId="{30D24932-4636-43CF-8596-01AF7FA2ED6C}" srcOrd="2" destOrd="0" presId="urn:microsoft.com/office/officeart/2018/2/layout/IconVerticalSolidList"/>
    <dgm:cxn modelId="{77F12145-45CD-4BF5-9BA3-3D9C6C07BB02}" type="presParOf" srcId="{F929BEB0-DA82-43CC-B248-071F274BF35D}" destId="{F5EBFA7F-368A-43EB-8597-BB217B8BE4FB}" srcOrd="3" destOrd="0" presId="urn:microsoft.com/office/officeart/2018/2/layout/IconVerticalSolidList"/>
    <dgm:cxn modelId="{860253B6-0539-4C40-9D55-31492A5A097E}" type="presParOf" srcId="{40B62754-B22F-47B8-A1C4-716BB92A9CF3}" destId="{2571D17D-ECC7-445D-BAD8-96E7D412E520}" srcOrd="7" destOrd="0" presId="urn:microsoft.com/office/officeart/2018/2/layout/IconVerticalSolidList"/>
    <dgm:cxn modelId="{90955E26-FE38-44DC-A4DE-C2D6BD9716DF}" type="presParOf" srcId="{40B62754-B22F-47B8-A1C4-716BB92A9CF3}" destId="{6633E09F-CB07-4B96-8124-CD46E57164F3}" srcOrd="8" destOrd="0" presId="urn:microsoft.com/office/officeart/2018/2/layout/IconVerticalSolidList"/>
    <dgm:cxn modelId="{F64C7C78-0E64-4177-BFE1-7A7E57059ACE}" type="presParOf" srcId="{6633E09F-CB07-4B96-8124-CD46E57164F3}" destId="{B311D6E6-48B9-4AD3-B3EE-04C4D001881E}" srcOrd="0" destOrd="0" presId="urn:microsoft.com/office/officeart/2018/2/layout/IconVerticalSolidList"/>
    <dgm:cxn modelId="{B5FA9C21-3888-4AE7-8017-A5EE9C344615}" type="presParOf" srcId="{6633E09F-CB07-4B96-8124-CD46E57164F3}" destId="{05EF3C78-5AD7-4FDD-A01B-A20DABC365C4}" srcOrd="1" destOrd="0" presId="urn:microsoft.com/office/officeart/2018/2/layout/IconVerticalSolidList"/>
    <dgm:cxn modelId="{2D89D470-AE19-406A-8161-717544F7BE76}" type="presParOf" srcId="{6633E09F-CB07-4B96-8124-CD46E57164F3}" destId="{60762924-A882-474F-966A-C362E8776B7B}" srcOrd="2" destOrd="0" presId="urn:microsoft.com/office/officeart/2018/2/layout/IconVerticalSolidList"/>
    <dgm:cxn modelId="{FC5C635F-4F1D-4F75-BD49-DDC8EB36EF60}" type="presParOf" srcId="{6633E09F-CB07-4B96-8124-CD46E57164F3}" destId="{B7344393-6C8C-4ADC-B13B-C71C503368EC}" srcOrd="3" destOrd="0" presId="urn:microsoft.com/office/officeart/2018/2/layout/IconVerticalSolidList"/>
    <dgm:cxn modelId="{607E4E9D-FFAC-42D3-9AE7-9A45BCC24FE9}" type="presParOf" srcId="{40B62754-B22F-47B8-A1C4-716BB92A9CF3}" destId="{6DB5878D-1840-4100-ADDB-393CAE61A844}" srcOrd="9" destOrd="0" presId="urn:microsoft.com/office/officeart/2018/2/layout/IconVerticalSolidList"/>
    <dgm:cxn modelId="{1E3606EF-821F-429B-BF20-56CDD77DFC2D}" type="presParOf" srcId="{40B62754-B22F-47B8-A1C4-716BB92A9CF3}" destId="{EAF92BB0-35EA-4E49-B49E-8AC0229085B4}" srcOrd="10" destOrd="0" presId="urn:microsoft.com/office/officeart/2018/2/layout/IconVerticalSolidList"/>
    <dgm:cxn modelId="{594E785B-5F52-48CA-9251-21086368A221}" type="presParOf" srcId="{EAF92BB0-35EA-4E49-B49E-8AC0229085B4}" destId="{289F7ED9-209B-4FC3-B46D-B58328C01DDD}" srcOrd="0" destOrd="0" presId="urn:microsoft.com/office/officeart/2018/2/layout/IconVerticalSolidList"/>
    <dgm:cxn modelId="{63A5AF0E-7356-4484-A946-0CD4E1F3189F}" type="presParOf" srcId="{EAF92BB0-35EA-4E49-B49E-8AC0229085B4}" destId="{9A38709A-0565-4AAD-A956-2B29FB36576C}" srcOrd="1" destOrd="0" presId="urn:microsoft.com/office/officeart/2018/2/layout/IconVerticalSolidList"/>
    <dgm:cxn modelId="{13FD2CA4-3607-410E-9668-2FEDEBB7C07A}" type="presParOf" srcId="{EAF92BB0-35EA-4E49-B49E-8AC0229085B4}" destId="{37D1F269-A668-49E8-9698-21B35D3CE8F7}" srcOrd="2" destOrd="0" presId="urn:microsoft.com/office/officeart/2018/2/layout/IconVerticalSolidList"/>
    <dgm:cxn modelId="{9686C612-3349-421C-BE9A-BC3B90F18B9C}" type="presParOf" srcId="{EAF92BB0-35EA-4E49-B49E-8AC0229085B4}" destId="{D306AEDC-94C2-46FD-8595-D5D20418F9A4}" srcOrd="3" destOrd="0" presId="urn:microsoft.com/office/officeart/2018/2/layout/IconVerticalSolidList"/>
    <dgm:cxn modelId="{50086950-2514-4EEA-A32A-947B09AD07A4}" type="presParOf" srcId="{40B62754-B22F-47B8-A1C4-716BB92A9CF3}" destId="{CFEF2C2E-8F9F-4375-8968-1CD2D3F71CC2}" srcOrd="11" destOrd="0" presId="urn:microsoft.com/office/officeart/2018/2/layout/IconVerticalSolidList"/>
    <dgm:cxn modelId="{F5463491-C5E4-4203-9E54-83BEDA5672F8}" type="presParOf" srcId="{40B62754-B22F-47B8-A1C4-716BB92A9CF3}" destId="{846A6726-0DE5-49D1-AAA0-3205EBAECAA8}" srcOrd="12" destOrd="0" presId="urn:microsoft.com/office/officeart/2018/2/layout/IconVerticalSolidList"/>
    <dgm:cxn modelId="{D9BE2B17-35F6-4F63-BBBA-41E9EB6C46B0}" type="presParOf" srcId="{846A6726-0DE5-49D1-AAA0-3205EBAECAA8}" destId="{3DF8D923-D349-4726-A686-71FEBD0692D6}" srcOrd="0" destOrd="0" presId="urn:microsoft.com/office/officeart/2018/2/layout/IconVerticalSolidList"/>
    <dgm:cxn modelId="{E8A3F035-6142-43BB-894E-1ED05F0C98F4}" type="presParOf" srcId="{846A6726-0DE5-49D1-AAA0-3205EBAECAA8}" destId="{D0619D5E-2758-4DE5-A2A0-F9ED950C21C3}" srcOrd="1" destOrd="0" presId="urn:microsoft.com/office/officeart/2018/2/layout/IconVerticalSolidList"/>
    <dgm:cxn modelId="{C68DD91B-DC3E-4F97-B75E-5211A9DDB104}" type="presParOf" srcId="{846A6726-0DE5-49D1-AAA0-3205EBAECAA8}" destId="{5ECFE5D8-C1EA-4442-9C00-AD3965F331BE}" srcOrd="2" destOrd="0" presId="urn:microsoft.com/office/officeart/2018/2/layout/IconVerticalSolidList"/>
    <dgm:cxn modelId="{BFD22ABE-818E-469D-91BF-62715E7B6065}" type="presParOf" srcId="{846A6726-0DE5-49D1-AAA0-3205EBAECAA8}" destId="{93687725-BE21-43F7-9BBE-731F3BF61BB8}"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2034E9-98AB-4719-879A-97C2791B230A}">
      <dsp:nvSpPr>
        <dsp:cNvPr id="0" name=""/>
        <dsp:cNvSpPr/>
      </dsp:nvSpPr>
      <dsp:spPr>
        <a:xfrm>
          <a:off x="0" y="119882"/>
          <a:ext cx="3047080" cy="1828248"/>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GB" sz="4000" kern="1200"/>
            <a:t>People pleasing</a:t>
          </a:r>
          <a:endParaRPr lang="en-US" sz="4000" kern="1200"/>
        </a:p>
      </dsp:txBody>
      <dsp:txXfrm>
        <a:off x="0" y="119882"/>
        <a:ext cx="3047080" cy="1828248"/>
      </dsp:txXfrm>
    </dsp:sp>
    <dsp:sp modelId="{74F02055-300A-408B-A2B9-D93211505DF4}">
      <dsp:nvSpPr>
        <dsp:cNvPr id="0" name=""/>
        <dsp:cNvSpPr/>
      </dsp:nvSpPr>
      <dsp:spPr>
        <a:xfrm>
          <a:off x="3351788" y="119882"/>
          <a:ext cx="3047080" cy="1828248"/>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GB" sz="4000" kern="1200"/>
            <a:t>Hypervigilant</a:t>
          </a:r>
          <a:endParaRPr lang="en-US" sz="4000" kern="1200"/>
        </a:p>
      </dsp:txBody>
      <dsp:txXfrm>
        <a:off x="3351788" y="119882"/>
        <a:ext cx="3047080" cy="1828248"/>
      </dsp:txXfrm>
    </dsp:sp>
    <dsp:sp modelId="{1C718532-355C-426E-8600-A072573D35CD}">
      <dsp:nvSpPr>
        <dsp:cNvPr id="0" name=""/>
        <dsp:cNvSpPr/>
      </dsp:nvSpPr>
      <dsp:spPr>
        <a:xfrm>
          <a:off x="6703576" y="119882"/>
          <a:ext cx="3047080" cy="1828248"/>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dirty="0"/>
            <a:t>Perfectionist</a:t>
          </a:r>
        </a:p>
      </dsp:txBody>
      <dsp:txXfrm>
        <a:off x="6703576" y="119882"/>
        <a:ext cx="3047080" cy="1828248"/>
      </dsp:txXfrm>
    </dsp:sp>
    <dsp:sp modelId="{DB8041D2-949C-4F5E-B89F-81D15F25FC6D}">
      <dsp:nvSpPr>
        <dsp:cNvPr id="0" name=""/>
        <dsp:cNvSpPr/>
      </dsp:nvSpPr>
      <dsp:spPr>
        <a:xfrm>
          <a:off x="0" y="2252839"/>
          <a:ext cx="3047080" cy="1828248"/>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GB" sz="4000" kern="1200"/>
            <a:t>Low self esteem</a:t>
          </a:r>
          <a:endParaRPr lang="en-US" sz="4000" kern="1200"/>
        </a:p>
      </dsp:txBody>
      <dsp:txXfrm>
        <a:off x="0" y="2252839"/>
        <a:ext cx="3047080" cy="1828248"/>
      </dsp:txXfrm>
    </dsp:sp>
    <dsp:sp modelId="{3CF664F1-1112-4B40-BDA3-DC3ACF1A305C}">
      <dsp:nvSpPr>
        <dsp:cNvPr id="0" name=""/>
        <dsp:cNvSpPr/>
      </dsp:nvSpPr>
      <dsp:spPr>
        <a:xfrm>
          <a:off x="3351788" y="2252839"/>
          <a:ext cx="3047080" cy="182824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GB" sz="4000" kern="1200" dirty="0"/>
            <a:t>Excessive self-criticism</a:t>
          </a:r>
          <a:endParaRPr lang="en-US" sz="4000" kern="1200" dirty="0"/>
        </a:p>
      </dsp:txBody>
      <dsp:txXfrm>
        <a:off x="3351788" y="2252839"/>
        <a:ext cx="3047080" cy="1828248"/>
      </dsp:txXfrm>
    </dsp:sp>
    <dsp:sp modelId="{C7467FEC-EE66-4993-9897-5F0826D1B1AB}">
      <dsp:nvSpPr>
        <dsp:cNvPr id="0" name=""/>
        <dsp:cNvSpPr/>
      </dsp:nvSpPr>
      <dsp:spPr>
        <a:xfrm>
          <a:off x="6703576" y="2252839"/>
          <a:ext cx="3047080" cy="1828248"/>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GB" sz="4000" kern="1200"/>
            <a:t>Excessive hard work</a:t>
          </a:r>
          <a:endParaRPr lang="en-US" sz="4000" kern="1200"/>
        </a:p>
      </dsp:txBody>
      <dsp:txXfrm>
        <a:off x="6703576" y="2252839"/>
        <a:ext cx="3047080" cy="18282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EEBA15-7549-4E81-8BBE-4633B4909CA1}">
      <dsp:nvSpPr>
        <dsp:cNvPr id="0" name=""/>
        <dsp:cNvSpPr/>
      </dsp:nvSpPr>
      <dsp:spPr>
        <a:xfrm>
          <a:off x="0" y="58278"/>
          <a:ext cx="5913437" cy="1458843"/>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dirty="0"/>
            <a:t>SNS overstimulation leads to: </a:t>
          </a:r>
        </a:p>
        <a:p>
          <a:pPr marL="0" lvl="0" indent="0" algn="l" defTabSz="1111250">
            <a:lnSpc>
              <a:spcPct val="90000"/>
            </a:lnSpc>
            <a:spcBef>
              <a:spcPct val="0"/>
            </a:spcBef>
            <a:spcAft>
              <a:spcPct val="35000"/>
            </a:spcAft>
            <a:buNone/>
          </a:pPr>
          <a:r>
            <a:rPr lang="en-GB" sz="2500" kern="1200" dirty="0"/>
            <a:t>PAIN, FATIGUE, HEADACHES</a:t>
          </a:r>
          <a:endParaRPr lang="en-US" sz="2500" kern="1200" dirty="0"/>
        </a:p>
      </dsp:txBody>
      <dsp:txXfrm>
        <a:off x="71215" y="129493"/>
        <a:ext cx="5771007" cy="1316413"/>
      </dsp:txXfrm>
    </dsp:sp>
    <dsp:sp modelId="{AC251A20-6288-4DD3-A36A-FC943FD3A988}">
      <dsp:nvSpPr>
        <dsp:cNvPr id="0" name=""/>
        <dsp:cNvSpPr/>
      </dsp:nvSpPr>
      <dsp:spPr>
        <a:xfrm>
          <a:off x="0" y="1589122"/>
          <a:ext cx="5913437" cy="1458843"/>
        </a:xfrm>
        <a:prstGeom prst="roundRect">
          <a:avLst/>
        </a:prstGeom>
        <a:gradFill rotWithShape="0">
          <a:gsLst>
            <a:gs pos="0">
              <a:schemeClr val="accent2">
                <a:hueOff val="-1696488"/>
                <a:satOff val="5592"/>
                <a:lumOff val="5981"/>
                <a:alphaOff val="0"/>
                <a:tint val="98000"/>
                <a:satMod val="110000"/>
                <a:lumMod val="104000"/>
              </a:schemeClr>
            </a:gs>
            <a:gs pos="69000">
              <a:schemeClr val="accent2">
                <a:hueOff val="-1696488"/>
                <a:satOff val="5592"/>
                <a:lumOff val="5981"/>
                <a:alphaOff val="0"/>
                <a:shade val="88000"/>
                <a:satMod val="130000"/>
                <a:lumMod val="92000"/>
              </a:schemeClr>
            </a:gs>
            <a:gs pos="100000">
              <a:schemeClr val="accent2">
                <a:hueOff val="-1696488"/>
                <a:satOff val="5592"/>
                <a:lumOff val="598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dirty="0"/>
            <a:t>PNS overstimulation  leads to: </a:t>
          </a:r>
        </a:p>
        <a:p>
          <a:pPr marL="0" lvl="0" indent="0" algn="l" defTabSz="1111250">
            <a:lnSpc>
              <a:spcPct val="90000"/>
            </a:lnSpc>
            <a:spcBef>
              <a:spcPct val="0"/>
            </a:spcBef>
            <a:spcAft>
              <a:spcPct val="35000"/>
            </a:spcAft>
            <a:buNone/>
          </a:pPr>
          <a:r>
            <a:rPr lang="en-GB" sz="2500" kern="1200" dirty="0"/>
            <a:t>BRAIN FOG, DIZZINESS, TINNITUS, VIS DISTURBANCES, </a:t>
          </a:r>
          <a:r>
            <a:rPr lang="en-GB" sz="2500" kern="1200" dirty="0" err="1"/>
            <a:t>NEAD</a:t>
          </a:r>
          <a:endParaRPr lang="en-US" sz="2500" kern="1200" dirty="0"/>
        </a:p>
      </dsp:txBody>
      <dsp:txXfrm>
        <a:off x="71215" y="1660337"/>
        <a:ext cx="5771007" cy="1316413"/>
      </dsp:txXfrm>
    </dsp:sp>
    <dsp:sp modelId="{B85B1085-5B46-42DB-930B-ED1B09F5A41A}">
      <dsp:nvSpPr>
        <dsp:cNvPr id="0" name=""/>
        <dsp:cNvSpPr/>
      </dsp:nvSpPr>
      <dsp:spPr>
        <a:xfrm>
          <a:off x="0" y="3119965"/>
          <a:ext cx="5913437" cy="1458843"/>
        </a:xfrm>
        <a:prstGeom prst="roundRect">
          <a:avLst/>
        </a:prstGeom>
        <a:gradFill rotWithShape="0">
          <a:gsLst>
            <a:gs pos="0">
              <a:schemeClr val="accent2">
                <a:hueOff val="-3392975"/>
                <a:satOff val="11185"/>
                <a:lumOff val="11961"/>
                <a:alphaOff val="0"/>
                <a:tint val="98000"/>
                <a:satMod val="110000"/>
                <a:lumMod val="104000"/>
              </a:schemeClr>
            </a:gs>
            <a:gs pos="69000">
              <a:schemeClr val="accent2">
                <a:hueOff val="-3392975"/>
                <a:satOff val="11185"/>
                <a:lumOff val="11961"/>
                <a:alphaOff val="0"/>
                <a:shade val="88000"/>
                <a:satMod val="130000"/>
                <a:lumMod val="92000"/>
              </a:schemeClr>
            </a:gs>
            <a:gs pos="100000">
              <a:schemeClr val="accent2">
                <a:hueOff val="-3392975"/>
                <a:satOff val="11185"/>
                <a:lumOff val="1196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dirty="0"/>
            <a:t>ANS overstimulation  leads to: </a:t>
          </a:r>
        </a:p>
        <a:p>
          <a:pPr marL="0" lvl="0" indent="0" algn="l" defTabSz="1111250">
            <a:lnSpc>
              <a:spcPct val="90000"/>
            </a:lnSpc>
            <a:spcBef>
              <a:spcPct val="0"/>
            </a:spcBef>
            <a:spcAft>
              <a:spcPct val="35000"/>
            </a:spcAft>
            <a:buNone/>
          </a:pPr>
          <a:r>
            <a:rPr lang="en-GB" sz="2500" kern="1200" dirty="0"/>
            <a:t>IBS, BLADDER SYMPT, MIGRAINE</a:t>
          </a:r>
          <a:endParaRPr lang="en-US" sz="2500" kern="1200" dirty="0"/>
        </a:p>
      </dsp:txBody>
      <dsp:txXfrm>
        <a:off x="71215" y="3191180"/>
        <a:ext cx="5771007" cy="13164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5CC9A9-A623-48F0-B1E2-F734F1A056AF}">
      <dsp:nvSpPr>
        <dsp:cNvPr id="0" name=""/>
        <dsp:cNvSpPr/>
      </dsp:nvSpPr>
      <dsp:spPr>
        <a:xfrm>
          <a:off x="225102" y="2172"/>
          <a:ext cx="2860678" cy="1716406"/>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t>Pain originated without injury (though not always)</a:t>
          </a:r>
          <a:endParaRPr lang="en-US" sz="3200" kern="1200" dirty="0"/>
        </a:p>
      </dsp:txBody>
      <dsp:txXfrm>
        <a:off x="225102" y="2172"/>
        <a:ext cx="2860678" cy="1716406"/>
      </dsp:txXfrm>
    </dsp:sp>
    <dsp:sp modelId="{5F17FF27-7B2C-4394-B761-277AF052CEF2}">
      <dsp:nvSpPr>
        <dsp:cNvPr id="0" name=""/>
        <dsp:cNvSpPr/>
      </dsp:nvSpPr>
      <dsp:spPr>
        <a:xfrm>
          <a:off x="3371848" y="2172"/>
          <a:ext cx="2860678" cy="1716406"/>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t>Symptoms are inconsistent or anatomically impossible</a:t>
          </a:r>
          <a:endParaRPr lang="en-US" sz="3200" kern="1200" dirty="0"/>
        </a:p>
      </dsp:txBody>
      <dsp:txXfrm>
        <a:off x="3371848" y="2172"/>
        <a:ext cx="2860678" cy="1716406"/>
      </dsp:txXfrm>
    </dsp:sp>
    <dsp:sp modelId="{5E856847-7CE9-4036-88B8-E504E0A01F9D}">
      <dsp:nvSpPr>
        <dsp:cNvPr id="0" name=""/>
        <dsp:cNvSpPr/>
      </dsp:nvSpPr>
      <dsp:spPr>
        <a:xfrm>
          <a:off x="6518594" y="2172"/>
          <a:ext cx="2860678" cy="1716406"/>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t>Symptoms affecting different systems</a:t>
          </a:r>
          <a:endParaRPr lang="en-US" sz="3200" kern="1200" dirty="0"/>
        </a:p>
      </dsp:txBody>
      <dsp:txXfrm>
        <a:off x="6518594" y="2172"/>
        <a:ext cx="2860678" cy="1716406"/>
      </dsp:txXfrm>
    </dsp:sp>
    <dsp:sp modelId="{1CA0E444-011E-4C83-979A-B70052A63A59}">
      <dsp:nvSpPr>
        <dsp:cNvPr id="0" name=""/>
        <dsp:cNvSpPr/>
      </dsp:nvSpPr>
      <dsp:spPr>
        <a:xfrm>
          <a:off x="1798475" y="2004647"/>
          <a:ext cx="2860678" cy="1716406"/>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t>Symptoms are spreading or move</a:t>
          </a:r>
          <a:endParaRPr lang="en-US" sz="3200" kern="1200" dirty="0"/>
        </a:p>
      </dsp:txBody>
      <dsp:txXfrm>
        <a:off x="1798475" y="2004647"/>
        <a:ext cx="2860678" cy="1716406"/>
      </dsp:txXfrm>
    </dsp:sp>
    <dsp:sp modelId="{D83FD6BC-D0C8-4800-BA8E-81552D22B60D}">
      <dsp:nvSpPr>
        <dsp:cNvPr id="0" name=""/>
        <dsp:cNvSpPr/>
      </dsp:nvSpPr>
      <dsp:spPr>
        <a:xfrm>
          <a:off x="4945221" y="2004647"/>
          <a:ext cx="2860678" cy="1716406"/>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dirty="0"/>
            <a:t>Lack of a physical diagnosis of structural issue</a:t>
          </a:r>
          <a:endParaRPr lang="en-US" sz="3200" kern="1200" dirty="0"/>
        </a:p>
      </dsp:txBody>
      <dsp:txXfrm>
        <a:off x="4945221" y="2004647"/>
        <a:ext cx="2860678" cy="17164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0B04C1-62F8-48D5-A1B1-45308D590F18}">
      <dsp:nvSpPr>
        <dsp:cNvPr id="0" name=""/>
        <dsp:cNvSpPr/>
      </dsp:nvSpPr>
      <dsp:spPr>
        <a:xfrm>
          <a:off x="225102" y="2172"/>
          <a:ext cx="2860678" cy="1716406"/>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100000"/>
            </a:lnSpc>
            <a:spcBef>
              <a:spcPct val="0"/>
            </a:spcBef>
            <a:spcAft>
              <a:spcPct val="35000"/>
            </a:spcAft>
            <a:buNone/>
            <a:defRPr cap="all"/>
          </a:pPr>
          <a:r>
            <a:rPr lang="en-GB" sz="1900" kern="1200"/>
            <a:t>Symmetical symptom, eg both feet, both wrist, </a:t>
          </a:r>
          <a:endParaRPr lang="en-US" sz="1900" kern="1200"/>
        </a:p>
      </dsp:txBody>
      <dsp:txXfrm>
        <a:off x="225102" y="2172"/>
        <a:ext cx="2860678" cy="1716406"/>
      </dsp:txXfrm>
    </dsp:sp>
    <dsp:sp modelId="{BF0B8B04-471C-4E5C-A41C-0C819A2D0C7A}">
      <dsp:nvSpPr>
        <dsp:cNvPr id="0" name=""/>
        <dsp:cNvSpPr/>
      </dsp:nvSpPr>
      <dsp:spPr>
        <a:xfrm>
          <a:off x="3371848" y="2172"/>
          <a:ext cx="2860678" cy="1716406"/>
        </a:xfrm>
        <a:prstGeom prst="rect">
          <a:avLst/>
        </a:prstGeom>
        <a:solidFill>
          <a:schemeClr val="accent2">
            <a:hueOff val="-678595"/>
            <a:satOff val="2237"/>
            <a:lumOff val="239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100000"/>
            </a:lnSpc>
            <a:spcBef>
              <a:spcPct val="0"/>
            </a:spcBef>
            <a:spcAft>
              <a:spcPct val="35000"/>
            </a:spcAft>
            <a:buNone/>
            <a:defRPr cap="all"/>
          </a:pPr>
          <a:r>
            <a:rPr lang="en-GB" sz="1900" kern="1200"/>
            <a:t>Delayed onset pain</a:t>
          </a:r>
          <a:endParaRPr lang="en-US" sz="1900" kern="1200"/>
        </a:p>
      </dsp:txBody>
      <dsp:txXfrm>
        <a:off x="3371848" y="2172"/>
        <a:ext cx="2860678" cy="1716406"/>
      </dsp:txXfrm>
    </dsp:sp>
    <dsp:sp modelId="{AA71712C-EA5F-4895-8A5A-2D32631D5A0F}">
      <dsp:nvSpPr>
        <dsp:cNvPr id="0" name=""/>
        <dsp:cNvSpPr/>
      </dsp:nvSpPr>
      <dsp:spPr>
        <a:xfrm>
          <a:off x="6518594" y="2172"/>
          <a:ext cx="2860678" cy="1716406"/>
        </a:xfrm>
        <a:prstGeom prst="rect">
          <a:avLst/>
        </a:prstGeom>
        <a:solidFill>
          <a:schemeClr val="accent2">
            <a:hueOff val="-1357190"/>
            <a:satOff val="4474"/>
            <a:lumOff val="478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100000"/>
            </a:lnSpc>
            <a:spcBef>
              <a:spcPct val="0"/>
            </a:spcBef>
            <a:spcAft>
              <a:spcPct val="35000"/>
            </a:spcAft>
            <a:buNone/>
            <a:defRPr cap="all"/>
          </a:pPr>
          <a:r>
            <a:rPr lang="en-GB" sz="1900" kern="1200"/>
            <a:t>ACE</a:t>
          </a:r>
          <a:endParaRPr lang="en-US" sz="1900" kern="1200"/>
        </a:p>
      </dsp:txBody>
      <dsp:txXfrm>
        <a:off x="6518594" y="2172"/>
        <a:ext cx="2860678" cy="1716406"/>
      </dsp:txXfrm>
    </dsp:sp>
    <dsp:sp modelId="{439E5E19-3811-40A5-AE93-26B1EBBE04BC}">
      <dsp:nvSpPr>
        <dsp:cNvPr id="0" name=""/>
        <dsp:cNvSpPr/>
      </dsp:nvSpPr>
      <dsp:spPr>
        <a:xfrm>
          <a:off x="225102" y="2004647"/>
          <a:ext cx="2860678" cy="1716406"/>
        </a:xfrm>
        <a:prstGeom prst="rect">
          <a:avLst/>
        </a:prstGeom>
        <a:solidFill>
          <a:schemeClr val="accent2">
            <a:hueOff val="-2035785"/>
            <a:satOff val="6711"/>
            <a:lumOff val="7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100000"/>
            </a:lnSpc>
            <a:spcBef>
              <a:spcPct val="0"/>
            </a:spcBef>
            <a:spcAft>
              <a:spcPct val="35000"/>
            </a:spcAft>
            <a:buNone/>
            <a:defRPr cap="all"/>
          </a:pPr>
          <a:r>
            <a:rPr lang="en-GB" sz="1900" kern="1200" dirty="0"/>
            <a:t>Personality traits</a:t>
          </a:r>
          <a:endParaRPr lang="en-US" sz="1900" kern="1200" dirty="0"/>
        </a:p>
      </dsp:txBody>
      <dsp:txXfrm>
        <a:off x="225102" y="2004647"/>
        <a:ext cx="2860678" cy="1716406"/>
      </dsp:txXfrm>
    </dsp:sp>
    <dsp:sp modelId="{186E972B-F587-4690-A610-BDB42C466353}">
      <dsp:nvSpPr>
        <dsp:cNvPr id="0" name=""/>
        <dsp:cNvSpPr/>
      </dsp:nvSpPr>
      <dsp:spPr>
        <a:xfrm>
          <a:off x="3371848" y="2004647"/>
          <a:ext cx="2860678" cy="1716406"/>
        </a:xfrm>
        <a:prstGeom prst="rect">
          <a:avLst/>
        </a:prstGeom>
        <a:solidFill>
          <a:schemeClr val="accent2">
            <a:hueOff val="-2714380"/>
            <a:satOff val="8948"/>
            <a:lumOff val="956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100000"/>
            </a:lnSpc>
            <a:spcBef>
              <a:spcPct val="0"/>
            </a:spcBef>
            <a:spcAft>
              <a:spcPct val="35000"/>
            </a:spcAft>
            <a:buNone/>
            <a:defRPr cap="all"/>
          </a:pPr>
          <a:r>
            <a:rPr lang="en-GB" sz="1900" kern="1200" dirty="0"/>
            <a:t>Triggered by stress</a:t>
          </a:r>
          <a:endParaRPr lang="en-US" sz="1900" kern="1200" dirty="0"/>
        </a:p>
      </dsp:txBody>
      <dsp:txXfrm>
        <a:off x="3371848" y="2004647"/>
        <a:ext cx="2860678" cy="1716406"/>
      </dsp:txXfrm>
    </dsp:sp>
    <dsp:sp modelId="{12E74669-20CB-41AF-8BF4-AA570CA60288}">
      <dsp:nvSpPr>
        <dsp:cNvPr id="0" name=""/>
        <dsp:cNvSpPr/>
      </dsp:nvSpPr>
      <dsp:spPr>
        <a:xfrm>
          <a:off x="6518594" y="2004647"/>
          <a:ext cx="2860678" cy="1716406"/>
        </a:xfrm>
        <a:prstGeom prst="rect">
          <a:avLst/>
        </a:prstGeom>
        <a:solidFill>
          <a:schemeClr val="accent2">
            <a:hueOff val="-3392975"/>
            <a:satOff val="11185"/>
            <a:lumOff val="1196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100000"/>
            </a:lnSpc>
            <a:spcBef>
              <a:spcPct val="0"/>
            </a:spcBef>
            <a:spcAft>
              <a:spcPct val="35000"/>
            </a:spcAft>
            <a:buNone/>
            <a:defRPr cap="all"/>
          </a:pPr>
          <a:r>
            <a:rPr lang="en-GB" sz="1900" kern="1200"/>
            <a:t>Triggered by things that have nothing to do with the body (smells, days of the week, weather, </a:t>
          </a:r>
          <a:endParaRPr lang="en-US" sz="1900" kern="1200"/>
        </a:p>
      </dsp:txBody>
      <dsp:txXfrm>
        <a:off x="6518594" y="2004647"/>
        <a:ext cx="2860678" cy="17164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26086E-0BB6-46A9-8433-38048477755F}">
      <dsp:nvSpPr>
        <dsp:cNvPr id="0" name=""/>
        <dsp:cNvSpPr/>
      </dsp:nvSpPr>
      <dsp:spPr>
        <a:xfrm>
          <a:off x="0" y="0"/>
          <a:ext cx="4553346" cy="834675"/>
        </a:xfrm>
        <a:prstGeom prst="roundRect">
          <a:avLst>
            <a:gd name="adj" fmla="val 10000"/>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Recognition </a:t>
          </a:r>
          <a:endParaRPr lang="en-US" sz="2300" kern="1200"/>
        </a:p>
      </dsp:txBody>
      <dsp:txXfrm>
        <a:off x="24447" y="24447"/>
        <a:ext cx="3555008" cy="785781"/>
      </dsp:txXfrm>
    </dsp:sp>
    <dsp:sp modelId="{AF07741D-B62F-46B2-9727-17028EC9AFE3}">
      <dsp:nvSpPr>
        <dsp:cNvPr id="0" name=""/>
        <dsp:cNvSpPr/>
      </dsp:nvSpPr>
      <dsp:spPr>
        <a:xfrm>
          <a:off x="340022" y="950603"/>
          <a:ext cx="4553346" cy="834675"/>
        </a:xfrm>
        <a:prstGeom prst="roundRect">
          <a:avLst>
            <a:gd name="adj" fmla="val 10000"/>
          </a:avLst>
        </a:prstGeom>
        <a:gradFill rotWithShape="0">
          <a:gsLst>
            <a:gs pos="0">
              <a:schemeClr val="accent2">
                <a:hueOff val="-848244"/>
                <a:satOff val="2796"/>
                <a:lumOff val="2990"/>
                <a:alphaOff val="0"/>
                <a:tint val="98000"/>
                <a:satMod val="110000"/>
                <a:lumMod val="104000"/>
              </a:schemeClr>
            </a:gs>
            <a:gs pos="69000">
              <a:schemeClr val="accent2">
                <a:hueOff val="-848244"/>
                <a:satOff val="2796"/>
                <a:lumOff val="2990"/>
                <a:alphaOff val="0"/>
                <a:shade val="88000"/>
                <a:satMod val="130000"/>
                <a:lumMod val="92000"/>
              </a:schemeClr>
            </a:gs>
            <a:gs pos="100000">
              <a:schemeClr val="accent2">
                <a:hueOff val="-848244"/>
                <a:satOff val="2796"/>
                <a:lumOff val="299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dirty="0"/>
            <a:t>Understand the brain and how it works </a:t>
          </a:r>
          <a:endParaRPr lang="en-US" sz="2300" kern="1200" dirty="0"/>
        </a:p>
      </dsp:txBody>
      <dsp:txXfrm>
        <a:off x="364469" y="975050"/>
        <a:ext cx="3621890" cy="785781"/>
      </dsp:txXfrm>
    </dsp:sp>
    <dsp:sp modelId="{3AB0B27C-F77A-4A41-B82B-5625696C7197}">
      <dsp:nvSpPr>
        <dsp:cNvPr id="0" name=""/>
        <dsp:cNvSpPr/>
      </dsp:nvSpPr>
      <dsp:spPr>
        <a:xfrm>
          <a:off x="680045" y="1901206"/>
          <a:ext cx="4553346" cy="834675"/>
        </a:xfrm>
        <a:prstGeom prst="roundRect">
          <a:avLst>
            <a:gd name="adj" fmla="val 10000"/>
          </a:avLst>
        </a:prstGeom>
        <a:gradFill rotWithShape="0">
          <a:gsLst>
            <a:gs pos="0">
              <a:schemeClr val="accent2">
                <a:hueOff val="-1696488"/>
                <a:satOff val="5592"/>
                <a:lumOff val="5981"/>
                <a:alphaOff val="0"/>
                <a:tint val="98000"/>
                <a:satMod val="110000"/>
                <a:lumMod val="104000"/>
              </a:schemeClr>
            </a:gs>
            <a:gs pos="69000">
              <a:schemeClr val="accent2">
                <a:hueOff val="-1696488"/>
                <a:satOff val="5592"/>
                <a:lumOff val="5981"/>
                <a:alphaOff val="0"/>
                <a:shade val="88000"/>
                <a:satMod val="130000"/>
                <a:lumMod val="92000"/>
              </a:schemeClr>
            </a:gs>
            <a:gs pos="100000">
              <a:schemeClr val="accent2">
                <a:hueOff val="-1696488"/>
                <a:satOff val="5592"/>
                <a:lumOff val="598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Focus on Function</a:t>
          </a:r>
          <a:endParaRPr lang="en-US" sz="2300" kern="1200"/>
        </a:p>
      </dsp:txBody>
      <dsp:txXfrm>
        <a:off x="704492" y="1925653"/>
        <a:ext cx="3621890" cy="785781"/>
      </dsp:txXfrm>
    </dsp:sp>
    <dsp:sp modelId="{AC8BE4A9-7A92-425B-B1A7-BAF15C166B7E}">
      <dsp:nvSpPr>
        <dsp:cNvPr id="0" name=""/>
        <dsp:cNvSpPr/>
      </dsp:nvSpPr>
      <dsp:spPr>
        <a:xfrm>
          <a:off x="1020067" y="2851809"/>
          <a:ext cx="4553346" cy="834675"/>
        </a:xfrm>
        <a:prstGeom prst="roundRect">
          <a:avLst>
            <a:gd name="adj" fmla="val 10000"/>
          </a:avLst>
        </a:prstGeom>
        <a:gradFill rotWithShape="0">
          <a:gsLst>
            <a:gs pos="0">
              <a:schemeClr val="accent2">
                <a:hueOff val="-2544732"/>
                <a:satOff val="8389"/>
                <a:lumOff val="8971"/>
                <a:alphaOff val="0"/>
                <a:tint val="98000"/>
                <a:satMod val="110000"/>
                <a:lumMod val="104000"/>
              </a:schemeClr>
            </a:gs>
            <a:gs pos="69000">
              <a:schemeClr val="accent2">
                <a:hueOff val="-2544732"/>
                <a:satOff val="8389"/>
                <a:lumOff val="8971"/>
                <a:alphaOff val="0"/>
                <a:shade val="88000"/>
                <a:satMod val="130000"/>
                <a:lumMod val="92000"/>
              </a:schemeClr>
            </a:gs>
            <a:gs pos="100000">
              <a:schemeClr val="accent2">
                <a:hueOff val="-2544732"/>
                <a:satOff val="8389"/>
                <a:lumOff val="897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Understand what helps</a:t>
          </a:r>
          <a:endParaRPr lang="en-US" sz="2300" kern="1200"/>
        </a:p>
      </dsp:txBody>
      <dsp:txXfrm>
        <a:off x="1044514" y="2876256"/>
        <a:ext cx="3621890" cy="785781"/>
      </dsp:txXfrm>
    </dsp:sp>
    <dsp:sp modelId="{78EAC575-E367-466D-8EE1-AF81889C5BB7}">
      <dsp:nvSpPr>
        <dsp:cNvPr id="0" name=""/>
        <dsp:cNvSpPr/>
      </dsp:nvSpPr>
      <dsp:spPr>
        <a:xfrm>
          <a:off x="1360090" y="3802412"/>
          <a:ext cx="4553346" cy="834675"/>
        </a:xfrm>
        <a:prstGeom prst="roundRect">
          <a:avLst>
            <a:gd name="adj" fmla="val 10000"/>
          </a:avLst>
        </a:prstGeom>
        <a:gradFill rotWithShape="0">
          <a:gsLst>
            <a:gs pos="0">
              <a:schemeClr val="accent2">
                <a:hueOff val="-3392975"/>
                <a:satOff val="11185"/>
                <a:lumOff val="11961"/>
                <a:alphaOff val="0"/>
                <a:tint val="98000"/>
                <a:satMod val="110000"/>
                <a:lumMod val="104000"/>
              </a:schemeClr>
            </a:gs>
            <a:gs pos="69000">
              <a:schemeClr val="accent2">
                <a:hueOff val="-3392975"/>
                <a:satOff val="11185"/>
                <a:lumOff val="11961"/>
                <a:alphaOff val="0"/>
                <a:shade val="88000"/>
                <a:satMod val="130000"/>
                <a:lumMod val="92000"/>
              </a:schemeClr>
            </a:gs>
            <a:gs pos="100000">
              <a:schemeClr val="accent2">
                <a:hueOff val="-3392975"/>
                <a:satOff val="11185"/>
                <a:lumOff val="1196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Sympathise</a:t>
          </a:r>
          <a:endParaRPr lang="en-US" sz="2300" kern="1200"/>
        </a:p>
      </dsp:txBody>
      <dsp:txXfrm>
        <a:off x="1384537" y="3826859"/>
        <a:ext cx="3621890" cy="785781"/>
      </dsp:txXfrm>
    </dsp:sp>
    <dsp:sp modelId="{975A3AA0-65EB-42A8-AE09-6B8D91FEBC02}">
      <dsp:nvSpPr>
        <dsp:cNvPr id="0" name=""/>
        <dsp:cNvSpPr/>
      </dsp:nvSpPr>
      <dsp:spPr>
        <a:xfrm>
          <a:off x="4010807" y="609777"/>
          <a:ext cx="542539" cy="542539"/>
        </a:xfrm>
        <a:prstGeom prst="downArrow">
          <a:avLst>
            <a:gd name="adj1" fmla="val 55000"/>
            <a:gd name="adj2" fmla="val 45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4132878" y="609777"/>
        <a:ext cx="298397" cy="408261"/>
      </dsp:txXfrm>
    </dsp:sp>
    <dsp:sp modelId="{FBE0A010-AB4B-4097-93AE-A922D71EDBA1}">
      <dsp:nvSpPr>
        <dsp:cNvPr id="0" name=""/>
        <dsp:cNvSpPr/>
      </dsp:nvSpPr>
      <dsp:spPr>
        <a:xfrm>
          <a:off x="4350829" y="1560380"/>
          <a:ext cx="542539" cy="542539"/>
        </a:xfrm>
        <a:prstGeom prst="downArrow">
          <a:avLst>
            <a:gd name="adj1" fmla="val 55000"/>
            <a:gd name="adj2" fmla="val 45000"/>
          </a:avLst>
        </a:prstGeom>
        <a:solidFill>
          <a:schemeClr val="accent2">
            <a:tint val="40000"/>
            <a:alpha val="90000"/>
            <a:hueOff val="-1397606"/>
            <a:satOff val="5601"/>
            <a:lumOff val="832"/>
            <a:alphaOff val="0"/>
          </a:schemeClr>
        </a:solidFill>
        <a:ln w="9525" cap="flat" cmpd="sng" algn="ctr">
          <a:solidFill>
            <a:schemeClr val="accent2">
              <a:tint val="40000"/>
              <a:alpha val="90000"/>
              <a:hueOff val="-1397606"/>
              <a:satOff val="5601"/>
              <a:lumOff val="832"/>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4472900" y="1560380"/>
        <a:ext cx="298397" cy="408261"/>
      </dsp:txXfrm>
    </dsp:sp>
    <dsp:sp modelId="{9FAEC866-14D9-4A79-BC42-E73BF38757F6}">
      <dsp:nvSpPr>
        <dsp:cNvPr id="0" name=""/>
        <dsp:cNvSpPr/>
      </dsp:nvSpPr>
      <dsp:spPr>
        <a:xfrm>
          <a:off x="4690852" y="2497071"/>
          <a:ext cx="542539" cy="542539"/>
        </a:xfrm>
        <a:prstGeom prst="downArrow">
          <a:avLst>
            <a:gd name="adj1" fmla="val 55000"/>
            <a:gd name="adj2" fmla="val 45000"/>
          </a:avLst>
        </a:prstGeom>
        <a:solidFill>
          <a:schemeClr val="accent2">
            <a:tint val="40000"/>
            <a:alpha val="90000"/>
            <a:hueOff val="-2795213"/>
            <a:satOff val="11203"/>
            <a:lumOff val="1663"/>
            <a:alphaOff val="0"/>
          </a:schemeClr>
        </a:solidFill>
        <a:ln w="9525" cap="flat" cmpd="sng" algn="ctr">
          <a:solidFill>
            <a:schemeClr val="accent2">
              <a:tint val="40000"/>
              <a:alpha val="90000"/>
              <a:hueOff val="-2795213"/>
              <a:satOff val="11203"/>
              <a:lumOff val="166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4812923" y="2497071"/>
        <a:ext cx="298397" cy="408261"/>
      </dsp:txXfrm>
    </dsp:sp>
    <dsp:sp modelId="{2568A6C1-5A7A-4595-92F3-0386883FA20B}">
      <dsp:nvSpPr>
        <dsp:cNvPr id="0" name=""/>
        <dsp:cNvSpPr/>
      </dsp:nvSpPr>
      <dsp:spPr>
        <a:xfrm>
          <a:off x="5030875" y="3456949"/>
          <a:ext cx="542539" cy="542539"/>
        </a:xfrm>
        <a:prstGeom prst="downArrow">
          <a:avLst>
            <a:gd name="adj1" fmla="val 55000"/>
            <a:gd name="adj2" fmla="val 45000"/>
          </a:avLst>
        </a:prstGeom>
        <a:solidFill>
          <a:schemeClr val="accent2">
            <a:tint val="40000"/>
            <a:alpha val="90000"/>
            <a:hueOff val="-4192819"/>
            <a:satOff val="16804"/>
            <a:lumOff val="2495"/>
            <a:alphaOff val="0"/>
          </a:schemeClr>
        </a:solidFill>
        <a:ln w="9525" cap="flat" cmpd="sng" algn="ctr">
          <a:solidFill>
            <a:schemeClr val="accent2">
              <a:tint val="40000"/>
              <a:alpha val="90000"/>
              <a:hueOff val="-4192819"/>
              <a:satOff val="16804"/>
              <a:lumOff val="249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5152946" y="3456949"/>
        <a:ext cx="298397" cy="40826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170D8F-FCF0-4A09-9F1C-8E1EE409CC1D}">
      <dsp:nvSpPr>
        <dsp:cNvPr id="0" name=""/>
        <dsp:cNvSpPr/>
      </dsp:nvSpPr>
      <dsp:spPr>
        <a:xfrm>
          <a:off x="0" y="447909"/>
          <a:ext cx="1901590" cy="114095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Trying to fix it</a:t>
          </a:r>
          <a:endParaRPr lang="en-US" sz="2400" kern="1200"/>
        </a:p>
      </dsp:txBody>
      <dsp:txXfrm>
        <a:off x="0" y="447909"/>
        <a:ext cx="1901590" cy="1140954"/>
      </dsp:txXfrm>
    </dsp:sp>
    <dsp:sp modelId="{71C8F2BA-E140-4843-8013-2709B684C5E7}">
      <dsp:nvSpPr>
        <dsp:cNvPr id="0" name=""/>
        <dsp:cNvSpPr/>
      </dsp:nvSpPr>
      <dsp:spPr>
        <a:xfrm>
          <a:off x="2091750" y="447909"/>
          <a:ext cx="1901590" cy="114095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Fight it</a:t>
          </a:r>
          <a:endParaRPr lang="en-US" sz="2400" kern="1200"/>
        </a:p>
      </dsp:txBody>
      <dsp:txXfrm>
        <a:off x="2091750" y="447909"/>
        <a:ext cx="1901590" cy="1140954"/>
      </dsp:txXfrm>
    </dsp:sp>
    <dsp:sp modelId="{AF976E35-0808-4E6D-A524-3049BF934F07}">
      <dsp:nvSpPr>
        <dsp:cNvPr id="0" name=""/>
        <dsp:cNvSpPr/>
      </dsp:nvSpPr>
      <dsp:spPr>
        <a:xfrm>
          <a:off x="4183500" y="447909"/>
          <a:ext cx="1901590" cy="114095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Being focused on it</a:t>
          </a:r>
          <a:endParaRPr lang="en-US" sz="2400" kern="1200"/>
        </a:p>
      </dsp:txBody>
      <dsp:txXfrm>
        <a:off x="4183500" y="447909"/>
        <a:ext cx="1901590" cy="1140954"/>
      </dsp:txXfrm>
    </dsp:sp>
    <dsp:sp modelId="{D485E26A-8134-4463-A1C8-55FD7A457D9D}">
      <dsp:nvSpPr>
        <dsp:cNvPr id="0" name=""/>
        <dsp:cNvSpPr/>
      </dsp:nvSpPr>
      <dsp:spPr>
        <a:xfrm>
          <a:off x="0" y="1779022"/>
          <a:ext cx="1901590" cy="114095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Frustrated by it</a:t>
          </a:r>
          <a:endParaRPr lang="en-US" sz="2400" kern="1200"/>
        </a:p>
      </dsp:txBody>
      <dsp:txXfrm>
        <a:off x="0" y="1779022"/>
        <a:ext cx="1901590" cy="1140954"/>
      </dsp:txXfrm>
    </dsp:sp>
    <dsp:sp modelId="{7228D8F1-A049-479D-B4A0-A7AA8350EB52}">
      <dsp:nvSpPr>
        <dsp:cNvPr id="0" name=""/>
        <dsp:cNvSpPr/>
      </dsp:nvSpPr>
      <dsp:spPr>
        <a:xfrm>
          <a:off x="2091750" y="1779022"/>
          <a:ext cx="1901590" cy="114095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Trying to figure it out</a:t>
          </a:r>
          <a:endParaRPr lang="en-US" sz="2400" kern="1200"/>
        </a:p>
      </dsp:txBody>
      <dsp:txXfrm>
        <a:off x="2091750" y="1779022"/>
        <a:ext cx="1901590" cy="1140954"/>
      </dsp:txXfrm>
    </dsp:sp>
    <dsp:sp modelId="{E5AE915C-C88F-47D3-A2A2-0E8D4177D141}">
      <dsp:nvSpPr>
        <dsp:cNvPr id="0" name=""/>
        <dsp:cNvSpPr/>
      </dsp:nvSpPr>
      <dsp:spPr>
        <a:xfrm>
          <a:off x="4183500" y="1779022"/>
          <a:ext cx="1901590" cy="114095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Feeling forlorn about it</a:t>
          </a:r>
          <a:endParaRPr lang="en-US" sz="2400" kern="1200"/>
        </a:p>
      </dsp:txBody>
      <dsp:txXfrm>
        <a:off x="4183500" y="1779022"/>
        <a:ext cx="1901590" cy="1140954"/>
      </dsp:txXfrm>
    </dsp:sp>
    <dsp:sp modelId="{3298B82A-CBFA-4193-99F5-CE1A2747585E}">
      <dsp:nvSpPr>
        <dsp:cNvPr id="0" name=""/>
        <dsp:cNvSpPr/>
      </dsp:nvSpPr>
      <dsp:spPr>
        <a:xfrm>
          <a:off x="2091750" y="3110136"/>
          <a:ext cx="1901590" cy="114095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Fearing it</a:t>
          </a:r>
          <a:endParaRPr lang="en-US" sz="2400" kern="1200"/>
        </a:p>
      </dsp:txBody>
      <dsp:txXfrm>
        <a:off x="2091750" y="3110136"/>
        <a:ext cx="1901590" cy="114095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A6EEE8-0CFD-4F62-B05C-9F8ACF380755}">
      <dsp:nvSpPr>
        <dsp:cNvPr id="0" name=""/>
        <dsp:cNvSpPr/>
      </dsp:nvSpPr>
      <dsp:spPr>
        <a:xfrm>
          <a:off x="0" y="5183"/>
          <a:ext cx="5913437" cy="842400"/>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GB" sz="3600" kern="1200" dirty="0"/>
            <a:t>EMDR</a:t>
          </a:r>
          <a:endParaRPr lang="en-US" sz="3600" kern="1200" dirty="0"/>
        </a:p>
      </dsp:txBody>
      <dsp:txXfrm>
        <a:off x="41123" y="46306"/>
        <a:ext cx="5831191" cy="760154"/>
      </dsp:txXfrm>
    </dsp:sp>
    <dsp:sp modelId="{785ED9CB-EEBA-4EBC-BF6E-3E5C75EC822B}">
      <dsp:nvSpPr>
        <dsp:cNvPr id="0" name=""/>
        <dsp:cNvSpPr/>
      </dsp:nvSpPr>
      <dsp:spPr>
        <a:xfrm>
          <a:off x="0" y="951263"/>
          <a:ext cx="5913437" cy="842400"/>
        </a:xfrm>
        <a:prstGeom prst="roundRect">
          <a:avLst/>
        </a:prstGeom>
        <a:gradFill rotWithShape="0">
          <a:gsLst>
            <a:gs pos="0">
              <a:schemeClr val="accent2">
                <a:hueOff val="-848244"/>
                <a:satOff val="2796"/>
                <a:lumOff val="2990"/>
                <a:alphaOff val="0"/>
                <a:tint val="98000"/>
                <a:satMod val="110000"/>
                <a:lumMod val="104000"/>
              </a:schemeClr>
            </a:gs>
            <a:gs pos="69000">
              <a:schemeClr val="accent2">
                <a:hueOff val="-848244"/>
                <a:satOff val="2796"/>
                <a:lumOff val="2990"/>
                <a:alphaOff val="0"/>
                <a:shade val="88000"/>
                <a:satMod val="130000"/>
                <a:lumMod val="92000"/>
              </a:schemeClr>
            </a:gs>
            <a:gs pos="100000">
              <a:schemeClr val="accent2">
                <a:hueOff val="-848244"/>
                <a:satOff val="2796"/>
                <a:lumOff val="299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GB" sz="3600" kern="1200"/>
            <a:t>PRT</a:t>
          </a:r>
          <a:endParaRPr lang="en-US" sz="3600" kern="1200"/>
        </a:p>
      </dsp:txBody>
      <dsp:txXfrm>
        <a:off x="41123" y="992386"/>
        <a:ext cx="5831191" cy="760154"/>
      </dsp:txXfrm>
    </dsp:sp>
    <dsp:sp modelId="{732B41DF-FA21-4042-A088-B13BC6D264E2}">
      <dsp:nvSpPr>
        <dsp:cNvPr id="0" name=""/>
        <dsp:cNvSpPr/>
      </dsp:nvSpPr>
      <dsp:spPr>
        <a:xfrm>
          <a:off x="0" y="1897343"/>
          <a:ext cx="5913437" cy="842400"/>
        </a:xfrm>
        <a:prstGeom prst="roundRect">
          <a:avLst/>
        </a:prstGeom>
        <a:gradFill rotWithShape="0">
          <a:gsLst>
            <a:gs pos="0">
              <a:schemeClr val="accent2">
                <a:hueOff val="-1696488"/>
                <a:satOff val="5592"/>
                <a:lumOff val="5981"/>
                <a:alphaOff val="0"/>
                <a:tint val="98000"/>
                <a:satMod val="110000"/>
                <a:lumMod val="104000"/>
              </a:schemeClr>
            </a:gs>
            <a:gs pos="69000">
              <a:schemeClr val="accent2">
                <a:hueOff val="-1696488"/>
                <a:satOff val="5592"/>
                <a:lumOff val="5981"/>
                <a:alphaOff val="0"/>
                <a:shade val="88000"/>
                <a:satMod val="130000"/>
                <a:lumMod val="92000"/>
              </a:schemeClr>
            </a:gs>
            <a:gs pos="100000">
              <a:schemeClr val="accent2">
                <a:hueOff val="-1696488"/>
                <a:satOff val="5592"/>
                <a:lumOff val="598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GB" sz="3600" kern="1200" dirty="0"/>
            <a:t>IFS</a:t>
          </a:r>
          <a:endParaRPr lang="en-US" sz="3600" kern="1200" dirty="0"/>
        </a:p>
      </dsp:txBody>
      <dsp:txXfrm>
        <a:off x="41123" y="1938466"/>
        <a:ext cx="5831191" cy="760154"/>
      </dsp:txXfrm>
    </dsp:sp>
    <dsp:sp modelId="{871BE2F6-9AC8-424D-A47B-19A30A833544}">
      <dsp:nvSpPr>
        <dsp:cNvPr id="0" name=""/>
        <dsp:cNvSpPr/>
      </dsp:nvSpPr>
      <dsp:spPr>
        <a:xfrm>
          <a:off x="0" y="2843423"/>
          <a:ext cx="5913437" cy="842400"/>
        </a:xfrm>
        <a:prstGeom prst="roundRect">
          <a:avLst/>
        </a:prstGeom>
        <a:gradFill rotWithShape="0">
          <a:gsLst>
            <a:gs pos="0">
              <a:schemeClr val="accent2">
                <a:hueOff val="-2544732"/>
                <a:satOff val="8389"/>
                <a:lumOff val="8971"/>
                <a:alphaOff val="0"/>
                <a:tint val="98000"/>
                <a:satMod val="110000"/>
                <a:lumMod val="104000"/>
              </a:schemeClr>
            </a:gs>
            <a:gs pos="69000">
              <a:schemeClr val="accent2">
                <a:hueOff val="-2544732"/>
                <a:satOff val="8389"/>
                <a:lumOff val="8971"/>
                <a:alphaOff val="0"/>
                <a:shade val="88000"/>
                <a:satMod val="130000"/>
                <a:lumMod val="92000"/>
              </a:schemeClr>
            </a:gs>
            <a:gs pos="100000">
              <a:schemeClr val="accent2">
                <a:hueOff val="-2544732"/>
                <a:satOff val="8389"/>
                <a:lumOff val="897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GB" sz="3600" kern="1200" dirty="0"/>
            <a:t>EAET</a:t>
          </a:r>
        </a:p>
      </dsp:txBody>
      <dsp:txXfrm>
        <a:off x="41123" y="2884546"/>
        <a:ext cx="5831191" cy="760154"/>
      </dsp:txXfrm>
    </dsp:sp>
    <dsp:sp modelId="{2A456666-84B1-49B3-92F5-34C7C76F7B4D}">
      <dsp:nvSpPr>
        <dsp:cNvPr id="0" name=""/>
        <dsp:cNvSpPr/>
      </dsp:nvSpPr>
      <dsp:spPr>
        <a:xfrm>
          <a:off x="0" y="3789504"/>
          <a:ext cx="5913437" cy="842400"/>
        </a:xfrm>
        <a:prstGeom prst="roundRect">
          <a:avLst/>
        </a:prstGeom>
        <a:gradFill rotWithShape="0">
          <a:gsLst>
            <a:gs pos="0">
              <a:schemeClr val="accent2">
                <a:hueOff val="-3392975"/>
                <a:satOff val="11185"/>
                <a:lumOff val="11961"/>
                <a:alphaOff val="0"/>
                <a:tint val="98000"/>
                <a:satMod val="110000"/>
                <a:lumMod val="104000"/>
              </a:schemeClr>
            </a:gs>
            <a:gs pos="69000">
              <a:schemeClr val="accent2">
                <a:hueOff val="-3392975"/>
                <a:satOff val="11185"/>
                <a:lumOff val="11961"/>
                <a:alphaOff val="0"/>
                <a:shade val="88000"/>
                <a:satMod val="130000"/>
                <a:lumMod val="92000"/>
              </a:schemeClr>
            </a:gs>
            <a:gs pos="100000">
              <a:schemeClr val="accent2">
                <a:hueOff val="-3392975"/>
                <a:satOff val="11185"/>
                <a:lumOff val="1196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GB" sz="3600" kern="1200"/>
            <a:t>ISPDT</a:t>
          </a:r>
          <a:endParaRPr lang="en-US" sz="3600" kern="1200"/>
        </a:p>
      </dsp:txBody>
      <dsp:txXfrm>
        <a:off x="41123" y="3830627"/>
        <a:ext cx="5831191" cy="76015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0FEAEE-3F5B-4349-A7C7-F0BC88E871DF}">
      <dsp:nvSpPr>
        <dsp:cNvPr id="0" name=""/>
        <dsp:cNvSpPr/>
      </dsp:nvSpPr>
      <dsp:spPr>
        <a:xfrm>
          <a:off x="0" y="2662"/>
          <a:ext cx="5913437" cy="935177"/>
        </a:xfrm>
        <a:prstGeom prst="roundRect">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8000"/>
                <a:satMod val="130000"/>
                <a:lumMod val="92000"/>
              </a:schemeClr>
            </a:gs>
            <a:gs pos="100000">
              <a:schemeClr val="accent5">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dirty="0"/>
            <a:t>TMS wiki recovery program</a:t>
          </a:r>
          <a:endParaRPr lang="en-US" sz="3200" kern="1200" dirty="0"/>
        </a:p>
      </dsp:txBody>
      <dsp:txXfrm>
        <a:off x="45652" y="48314"/>
        <a:ext cx="5822133" cy="843873"/>
      </dsp:txXfrm>
    </dsp:sp>
    <dsp:sp modelId="{6A0373A8-F471-462B-AFDA-EB63467F2044}">
      <dsp:nvSpPr>
        <dsp:cNvPr id="0" name=""/>
        <dsp:cNvSpPr/>
      </dsp:nvSpPr>
      <dsp:spPr>
        <a:xfrm>
          <a:off x="0" y="948906"/>
          <a:ext cx="5913437" cy="935177"/>
        </a:xfrm>
        <a:prstGeom prst="roundRect">
          <a:avLst/>
        </a:prstGeom>
        <a:gradFill rotWithShape="0">
          <a:gsLst>
            <a:gs pos="0">
              <a:schemeClr val="accent5">
                <a:hueOff val="-280772"/>
                <a:satOff val="-1324"/>
                <a:lumOff val="327"/>
                <a:alphaOff val="0"/>
                <a:tint val="98000"/>
                <a:satMod val="110000"/>
                <a:lumMod val="104000"/>
              </a:schemeClr>
            </a:gs>
            <a:gs pos="69000">
              <a:schemeClr val="accent5">
                <a:hueOff val="-280772"/>
                <a:satOff val="-1324"/>
                <a:lumOff val="327"/>
                <a:alphaOff val="0"/>
                <a:shade val="88000"/>
                <a:satMod val="130000"/>
                <a:lumMod val="92000"/>
              </a:schemeClr>
            </a:gs>
            <a:gs pos="100000">
              <a:schemeClr val="accent5">
                <a:hueOff val="-280772"/>
                <a:satOff val="-1324"/>
                <a:lumOff val="327"/>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dirty="0"/>
            <a:t>Podcasts (eg, Tell me about your pain)</a:t>
          </a:r>
          <a:endParaRPr lang="en-US" sz="3200" kern="1200" dirty="0"/>
        </a:p>
      </dsp:txBody>
      <dsp:txXfrm>
        <a:off x="45652" y="994558"/>
        <a:ext cx="5822133" cy="843873"/>
      </dsp:txXfrm>
    </dsp:sp>
    <dsp:sp modelId="{C391D180-6780-4C2C-9F09-5BAAB372B1BE}">
      <dsp:nvSpPr>
        <dsp:cNvPr id="0" name=""/>
        <dsp:cNvSpPr/>
      </dsp:nvSpPr>
      <dsp:spPr>
        <a:xfrm>
          <a:off x="0" y="1895151"/>
          <a:ext cx="5913437" cy="935177"/>
        </a:xfrm>
        <a:prstGeom prst="roundRect">
          <a:avLst/>
        </a:prstGeom>
        <a:gradFill rotWithShape="0">
          <a:gsLst>
            <a:gs pos="0">
              <a:schemeClr val="accent5">
                <a:hueOff val="-561544"/>
                <a:satOff val="-2648"/>
                <a:lumOff val="653"/>
                <a:alphaOff val="0"/>
                <a:tint val="98000"/>
                <a:satMod val="110000"/>
                <a:lumMod val="104000"/>
              </a:schemeClr>
            </a:gs>
            <a:gs pos="69000">
              <a:schemeClr val="accent5">
                <a:hueOff val="-561544"/>
                <a:satOff val="-2648"/>
                <a:lumOff val="653"/>
                <a:alphaOff val="0"/>
                <a:shade val="88000"/>
                <a:satMod val="130000"/>
                <a:lumMod val="92000"/>
              </a:schemeClr>
            </a:gs>
            <a:gs pos="100000">
              <a:schemeClr val="accent5">
                <a:hueOff val="-561544"/>
                <a:satOff val="-2648"/>
                <a:lumOff val="653"/>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dirty="0"/>
            <a:t>Books, websites and films</a:t>
          </a:r>
          <a:endParaRPr lang="en-US" sz="3200" kern="1200" dirty="0"/>
        </a:p>
      </dsp:txBody>
      <dsp:txXfrm>
        <a:off x="45652" y="1940803"/>
        <a:ext cx="5822133" cy="843873"/>
      </dsp:txXfrm>
    </dsp:sp>
    <dsp:sp modelId="{4867C3DF-0DDD-4318-96D1-E9577BD4ED2E}">
      <dsp:nvSpPr>
        <dsp:cNvPr id="0" name=""/>
        <dsp:cNvSpPr/>
      </dsp:nvSpPr>
      <dsp:spPr>
        <a:xfrm>
          <a:off x="0" y="2841395"/>
          <a:ext cx="5913437" cy="935177"/>
        </a:xfrm>
        <a:prstGeom prst="roundRect">
          <a:avLst/>
        </a:prstGeom>
        <a:gradFill rotWithShape="0">
          <a:gsLst>
            <a:gs pos="0">
              <a:schemeClr val="accent5">
                <a:hueOff val="-842315"/>
                <a:satOff val="-3972"/>
                <a:lumOff val="980"/>
                <a:alphaOff val="0"/>
                <a:tint val="98000"/>
                <a:satMod val="110000"/>
                <a:lumMod val="104000"/>
              </a:schemeClr>
            </a:gs>
            <a:gs pos="69000">
              <a:schemeClr val="accent5">
                <a:hueOff val="-842315"/>
                <a:satOff val="-3972"/>
                <a:lumOff val="980"/>
                <a:alphaOff val="0"/>
                <a:shade val="88000"/>
                <a:satMod val="130000"/>
                <a:lumMod val="92000"/>
              </a:schemeClr>
            </a:gs>
            <a:gs pos="100000">
              <a:schemeClr val="accent5">
                <a:hueOff val="-842315"/>
                <a:satOff val="-3972"/>
                <a:lumOff val="98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dirty="0"/>
            <a:t>TED talks</a:t>
          </a:r>
          <a:endParaRPr lang="en-US" sz="3200" kern="1200" dirty="0"/>
        </a:p>
      </dsp:txBody>
      <dsp:txXfrm>
        <a:off x="45652" y="2887047"/>
        <a:ext cx="5822133" cy="843873"/>
      </dsp:txXfrm>
    </dsp:sp>
    <dsp:sp modelId="{67DF0619-0BCA-465B-AA91-8146155EB9D2}">
      <dsp:nvSpPr>
        <dsp:cNvPr id="0" name=""/>
        <dsp:cNvSpPr/>
      </dsp:nvSpPr>
      <dsp:spPr>
        <a:xfrm>
          <a:off x="0" y="3787640"/>
          <a:ext cx="5913437" cy="935177"/>
        </a:xfrm>
        <a:prstGeom prst="roundRect">
          <a:avLst/>
        </a:prstGeom>
        <a:gradFill rotWithShape="0">
          <a:gsLst>
            <a:gs pos="0">
              <a:schemeClr val="accent5">
                <a:hueOff val="-1123087"/>
                <a:satOff val="-5296"/>
                <a:lumOff val="1307"/>
                <a:alphaOff val="0"/>
                <a:tint val="98000"/>
                <a:satMod val="110000"/>
                <a:lumMod val="104000"/>
              </a:schemeClr>
            </a:gs>
            <a:gs pos="69000">
              <a:schemeClr val="accent5">
                <a:hueOff val="-1123087"/>
                <a:satOff val="-5296"/>
                <a:lumOff val="1307"/>
                <a:alphaOff val="0"/>
                <a:shade val="88000"/>
                <a:satMod val="130000"/>
                <a:lumMod val="92000"/>
              </a:schemeClr>
            </a:gs>
            <a:gs pos="100000">
              <a:schemeClr val="accent5">
                <a:hueOff val="-1123087"/>
                <a:satOff val="-5296"/>
                <a:lumOff val="1307"/>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dirty="0"/>
            <a:t>Play, fun and laughter</a:t>
          </a:r>
          <a:endParaRPr lang="en-US" sz="3200" kern="1200" dirty="0"/>
        </a:p>
      </dsp:txBody>
      <dsp:txXfrm>
        <a:off x="45652" y="3833292"/>
        <a:ext cx="5822133" cy="843873"/>
      </dsp:txXfrm>
    </dsp:sp>
    <dsp:sp modelId="{80EA883F-DE44-4508-A007-FE1370EEAD02}">
      <dsp:nvSpPr>
        <dsp:cNvPr id="0" name=""/>
        <dsp:cNvSpPr/>
      </dsp:nvSpPr>
      <dsp:spPr>
        <a:xfrm>
          <a:off x="0" y="4733884"/>
          <a:ext cx="5913437" cy="935177"/>
        </a:xfrm>
        <a:prstGeom prst="roundRect">
          <a:avLst/>
        </a:prstGeom>
        <a:gradFill rotWithShape="0">
          <a:gsLst>
            <a:gs pos="0">
              <a:schemeClr val="accent5">
                <a:hueOff val="-1403859"/>
                <a:satOff val="-6620"/>
                <a:lumOff val="1633"/>
                <a:alphaOff val="0"/>
                <a:tint val="98000"/>
                <a:satMod val="110000"/>
                <a:lumMod val="104000"/>
              </a:schemeClr>
            </a:gs>
            <a:gs pos="69000">
              <a:schemeClr val="accent5">
                <a:hueOff val="-1403859"/>
                <a:satOff val="-6620"/>
                <a:lumOff val="1633"/>
                <a:alphaOff val="0"/>
                <a:shade val="88000"/>
                <a:satMod val="130000"/>
                <a:lumMod val="92000"/>
              </a:schemeClr>
            </a:gs>
            <a:gs pos="100000">
              <a:schemeClr val="accent5">
                <a:hueOff val="-1403859"/>
                <a:satOff val="-6620"/>
                <a:lumOff val="1633"/>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dirty="0"/>
            <a:t>Social connection</a:t>
          </a:r>
          <a:endParaRPr lang="en-US" sz="3200" kern="1200" dirty="0"/>
        </a:p>
      </dsp:txBody>
      <dsp:txXfrm>
        <a:off x="45652" y="4779536"/>
        <a:ext cx="5822133" cy="843873"/>
      </dsp:txXfrm>
    </dsp:sp>
    <dsp:sp modelId="{0066D617-0F6E-4129-992A-A93D154080EA}">
      <dsp:nvSpPr>
        <dsp:cNvPr id="0" name=""/>
        <dsp:cNvSpPr/>
      </dsp:nvSpPr>
      <dsp:spPr>
        <a:xfrm>
          <a:off x="0" y="5680129"/>
          <a:ext cx="5913437" cy="935177"/>
        </a:xfrm>
        <a:prstGeom prst="roundRect">
          <a:avLst/>
        </a:prstGeom>
        <a:gradFill rotWithShape="0">
          <a:gsLst>
            <a:gs pos="0">
              <a:schemeClr val="accent5">
                <a:hueOff val="-1684631"/>
                <a:satOff val="-7944"/>
                <a:lumOff val="1960"/>
                <a:alphaOff val="0"/>
                <a:tint val="98000"/>
                <a:satMod val="110000"/>
                <a:lumMod val="104000"/>
              </a:schemeClr>
            </a:gs>
            <a:gs pos="69000">
              <a:schemeClr val="accent5">
                <a:hueOff val="-1684631"/>
                <a:satOff val="-7944"/>
                <a:lumOff val="1960"/>
                <a:alphaOff val="0"/>
                <a:shade val="88000"/>
                <a:satMod val="130000"/>
                <a:lumMod val="92000"/>
              </a:schemeClr>
            </a:gs>
            <a:gs pos="100000">
              <a:schemeClr val="accent5">
                <a:hueOff val="-1684631"/>
                <a:satOff val="-7944"/>
                <a:lumOff val="196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GB" sz="3200" kern="1200" dirty="0"/>
            <a:t>Curable or free-me app</a:t>
          </a:r>
          <a:endParaRPr lang="en-US" sz="3200" kern="1200" dirty="0"/>
        </a:p>
      </dsp:txBody>
      <dsp:txXfrm>
        <a:off x="45652" y="5725781"/>
        <a:ext cx="5822133" cy="84387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EABFE7-8446-4F57-A14B-13CA3A4A9508}">
      <dsp:nvSpPr>
        <dsp:cNvPr id="0" name=""/>
        <dsp:cNvSpPr/>
      </dsp:nvSpPr>
      <dsp:spPr>
        <a:xfrm>
          <a:off x="0" y="396"/>
          <a:ext cx="5913437" cy="54544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DCBB65-31FD-46BC-A30B-0B673C021547}">
      <dsp:nvSpPr>
        <dsp:cNvPr id="0" name=""/>
        <dsp:cNvSpPr/>
      </dsp:nvSpPr>
      <dsp:spPr>
        <a:xfrm>
          <a:off x="164997" y="123121"/>
          <a:ext cx="299995" cy="299995"/>
        </a:xfrm>
        <a:prstGeom prst="rect">
          <a:avLst/>
        </a:prstGeom>
        <a:solidFill>
          <a:schemeClr val="accent2">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052DA19-9E56-4D98-B825-9FEC7842CAA6}">
      <dsp:nvSpPr>
        <dsp:cNvPr id="0" name=""/>
        <dsp:cNvSpPr/>
      </dsp:nvSpPr>
      <dsp:spPr>
        <a:xfrm>
          <a:off x="629990" y="396"/>
          <a:ext cx="5283446" cy="545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726" tIns="57726" rIns="57726" bIns="57726" numCol="1" spcCol="1270" anchor="ctr" anchorCtr="0">
          <a:noAutofit/>
        </a:bodyPr>
        <a:lstStyle/>
        <a:p>
          <a:pPr marL="0" lvl="0" indent="0" algn="l" defTabSz="1422400">
            <a:lnSpc>
              <a:spcPct val="90000"/>
            </a:lnSpc>
            <a:spcBef>
              <a:spcPct val="0"/>
            </a:spcBef>
            <a:spcAft>
              <a:spcPct val="35000"/>
            </a:spcAft>
            <a:buNone/>
          </a:pPr>
          <a:r>
            <a:rPr lang="en-GB" sz="3200" kern="1200" dirty="0"/>
            <a:t>Good sleep</a:t>
          </a:r>
          <a:endParaRPr lang="en-US" sz="3200" kern="1200" dirty="0"/>
        </a:p>
      </dsp:txBody>
      <dsp:txXfrm>
        <a:off x="629990" y="396"/>
        <a:ext cx="5283446" cy="545446"/>
      </dsp:txXfrm>
    </dsp:sp>
    <dsp:sp modelId="{BDB4F831-1448-4D14-A496-2490A6530828}">
      <dsp:nvSpPr>
        <dsp:cNvPr id="0" name=""/>
        <dsp:cNvSpPr/>
      </dsp:nvSpPr>
      <dsp:spPr>
        <a:xfrm>
          <a:off x="0" y="682204"/>
          <a:ext cx="5913437" cy="54544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AE871A-1B4E-4AB9-A763-9F58FCF8997F}">
      <dsp:nvSpPr>
        <dsp:cNvPr id="0" name=""/>
        <dsp:cNvSpPr/>
      </dsp:nvSpPr>
      <dsp:spPr>
        <a:xfrm>
          <a:off x="164997" y="804929"/>
          <a:ext cx="299995" cy="299995"/>
        </a:xfrm>
        <a:prstGeom prst="rect">
          <a:avLst/>
        </a:prstGeom>
        <a:solidFill>
          <a:schemeClr val="accent3">
            <a:hueOff val="0"/>
            <a:satOff val="0"/>
            <a:lumOff val="0"/>
            <a:alphaOff val="0"/>
          </a:schemeClr>
        </a:soli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DA69395-2F39-4602-96FC-62B552A18423}">
      <dsp:nvSpPr>
        <dsp:cNvPr id="0" name=""/>
        <dsp:cNvSpPr/>
      </dsp:nvSpPr>
      <dsp:spPr>
        <a:xfrm>
          <a:off x="629990" y="682204"/>
          <a:ext cx="5283446" cy="545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726" tIns="57726" rIns="57726" bIns="57726" numCol="1" spcCol="1270" anchor="ctr" anchorCtr="0">
          <a:noAutofit/>
        </a:bodyPr>
        <a:lstStyle/>
        <a:p>
          <a:pPr marL="0" lvl="0" indent="0" algn="l" defTabSz="1422400">
            <a:lnSpc>
              <a:spcPct val="90000"/>
            </a:lnSpc>
            <a:spcBef>
              <a:spcPct val="0"/>
            </a:spcBef>
            <a:spcAft>
              <a:spcPct val="35000"/>
            </a:spcAft>
            <a:buNone/>
          </a:pPr>
          <a:r>
            <a:rPr lang="en-GB" sz="3200" kern="1200" dirty="0"/>
            <a:t>Physical activity</a:t>
          </a:r>
          <a:endParaRPr lang="en-US" sz="3200" kern="1200" dirty="0"/>
        </a:p>
      </dsp:txBody>
      <dsp:txXfrm>
        <a:off x="629990" y="682204"/>
        <a:ext cx="5283446" cy="545446"/>
      </dsp:txXfrm>
    </dsp:sp>
    <dsp:sp modelId="{5F9901C9-2D0F-4950-B4FC-B766617F77BA}">
      <dsp:nvSpPr>
        <dsp:cNvPr id="0" name=""/>
        <dsp:cNvSpPr/>
      </dsp:nvSpPr>
      <dsp:spPr>
        <a:xfrm>
          <a:off x="0" y="1364012"/>
          <a:ext cx="5913437" cy="54544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932399-0A37-452D-BB68-44897FDEE02F}">
      <dsp:nvSpPr>
        <dsp:cNvPr id="0" name=""/>
        <dsp:cNvSpPr/>
      </dsp:nvSpPr>
      <dsp:spPr>
        <a:xfrm>
          <a:off x="164997" y="1486738"/>
          <a:ext cx="299995" cy="29999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972AAA7-FC30-4C4D-8574-34A1894F3517}">
      <dsp:nvSpPr>
        <dsp:cNvPr id="0" name=""/>
        <dsp:cNvSpPr/>
      </dsp:nvSpPr>
      <dsp:spPr>
        <a:xfrm>
          <a:off x="629990" y="1364012"/>
          <a:ext cx="5283446" cy="545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726" tIns="57726" rIns="57726" bIns="57726" numCol="1" spcCol="1270" anchor="ctr" anchorCtr="0">
          <a:noAutofit/>
        </a:bodyPr>
        <a:lstStyle/>
        <a:p>
          <a:pPr marL="0" lvl="0" indent="0" algn="l" defTabSz="1422400">
            <a:lnSpc>
              <a:spcPct val="90000"/>
            </a:lnSpc>
            <a:spcBef>
              <a:spcPct val="0"/>
            </a:spcBef>
            <a:spcAft>
              <a:spcPct val="35000"/>
            </a:spcAft>
            <a:buNone/>
          </a:pPr>
          <a:r>
            <a:rPr lang="en-GB" sz="3200" kern="1200" dirty="0"/>
            <a:t>Joy, hope and optimism</a:t>
          </a:r>
          <a:endParaRPr lang="en-US" sz="3200" kern="1200" dirty="0"/>
        </a:p>
      </dsp:txBody>
      <dsp:txXfrm>
        <a:off x="629990" y="1364012"/>
        <a:ext cx="5283446" cy="545446"/>
      </dsp:txXfrm>
    </dsp:sp>
    <dsp:sp modelId="{71938D55-49BD-4B33-B97D-81B46AC1DDC7}">
      <dsp:nvSpPr>
        <dsp:cNvPr id="0" name=""/>
        <dsp:cNvSpPr/>
      </dsp:nvSpPr>
      <dsp:spPr>
        <a:xfrm>
          <a:off x="0" y="2045820"/>
          <a:ext cx="5913437" cy="54544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1F69B8-E319-404F-949A-766EDA2B1D57}">
      <dsp:nvSpPr>
        <dsp:cNvPr id="0" name=""/>
        <dsp:cNvSpPr/>
      </dsp:nvSpPr>
      <dsp:spPr>
        <a:xfrm>
          <a:off x="164997" y="2168546"/>
          <a:ext cx="299995" cy="29999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5EBFA7F-368A-43EB-8597-BB217B8BE4FB}">
      <dsp:nvSpPr>
        <dsp:cNvPr id="0" name=""/>
        <dsp:cNvSpPr/>
      </dsp:nvSpPr>
      <dsp:spPr>
        <a:xfrm>
          <a:off x="629990" y="2045820"/>
          <a:ext cx="5283446" cy="545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726" tIns="57726" rIns="57726" bIns="57726" numCol="1" spcCol="1270" anchor="ctr" anchorCtr="0">
          <a:noAutofit/>
        </a:bodyPr>
        <a:lstStyle/>
        <a:p>
          <a:pPr marL="0" lvl="0" indent="0" algn="l" defTabSz="1422400">
            <a:lnSpc>
              <a:spcPct val="90000"/>
            </a:lnSpc>
            <a:spcBef>
              <a:spcPct val="0"/>
            </a:spcBef>
            <a:spcAft>
              <a:spcPct val="35000"/>
            </a:spcAft>
            <a:buNone/>
          </a:pPr>
          <a:r>
            <a:rPr lang="en-GB" sz="3200" kern="1200" dirty="0"/>
            <a:t>Sense of control</a:t>
          </a:r>
          <a:endParaRPr lang="en-US" sz="3200" kern="1200" dirty="0"/>
        </a:p>
      </dsp:txBody>
      <dsp:txXfrm>
        <a:off x="629990" y="2045820"/>
        <a:ext cx="5283446" cy="545446"/>
      </dsp:txXfrm>
    </dsp:sp>
    <dsp:sp modelId="{B311D6E6-48B9-4AD3-B3EE-04C4D001881E}">
      <dsp:nvSpPr>
        <dsp:cNvPr id="0" name=""/>
        <dsp:cNvSpPr/>
      </dsp:nvSpPr>
      <dsp:spPr>
        <a:xfrm>
          <a:off x="0" y="2727628"/>
          <a:ext cx="5913437" cy="54544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EF3C78-5AD7-4FDD-A01B-A20DABC365C4}">
      <dsp:nvSpPr>
        <dsp:cNvPr id="0" name=""/>
        <dsp:cNvSpPr/>
      </dsp:nvSpPr>
      <dsp:spPr>
        <a:xfrm>
          <a:off x="164997" y="2850354"/>
          <a:ext cx="299995" cy="29999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7344393-6C8C-4ADC-B13B-C71C503368EC}">
      <dsp:nvSpPr>
        <dsp:cNvPr id="0" name=""/>
        <dsp:cNvSpPr/>
      </dsp:nvSpPr>
      <dsp:spPr>
        <a:xfrm>
          <a:off x="629990" y="2727628"/>
          <a:ext cx="5283446" cy="545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726" tIns="57726" rIns="57726" bIns="57726" numCol="1" spcCol="1270" anchor="ctr" anchorCtr="0">
          <a:noAutofit/>
        </a:bodyPr>
        <a:lstStyle/>
        <a:p>
          <a:pPr marL="0" lvl="0" indent="0" algn="l" defTabSz="1422400">
            <a:lnSpc>
              <a:spcPct val="90000"/>
            </a:lnSpc>
            <a:spcBef>
              <a:spcPct val="0"/>
            </a:spcBef>
            <a:spcAft>
              <a:spcPct val="35000"/>
            </a:spcAft>
            <a:buNone/>
          </a:pPr>
          <a:r>
            <a:rPr lang="en-GB" sz="3200" kern="1200" dirty="0"/>
            <a:t>Positive outlook</a:t>
          </a:r>
          <a:endParaRPr lang="en-US" sz="3200" kern="1200" dirty="0"/>
        </a:p>
      </dsp:txBody>
      <dsp:txXfrm>
        <a:off x="629990" y="2727628"/>
        <a:ext cx="5283446" cy="545446"/>
      </dsp:txXfrm>
    </dsp:sp>
    <dsp:sp modelId="{289F7ED9-209B-4FC3-B46D-B58328C01DDD}">
      <dsp:nvSpPr>
        <dsp:cNvPr id="0" name=""/>
        <dsp:cNvSpPr/>
      </dsp:nvSpPr>
      <dsp:spPr>
        <a:xfrm>
          <a:off x="0" y="3460529"/>
          <a:ext cx="5913437" cy="54544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38709A-0565-4AAD-A956-2B29FB36576C}">
      <dsp:nvSpPr>
        <dsp:cNvPr id="0" name=""/>
        <dsp:cNvSpPr/>
      </dsp:nvSpPr>
      <dsp:spPr>
        <a:xfrm>
          <a:off x="164997" y="3532162"/>
          <a:ext cx="299995" cy="29999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306AEDC-94C2-46FD-8595-D5D20418F9A4}">
      <dsp:nvSpPr>
        <dsp:cNvPr id="0" name=""/>
        <dsp:cNvSpPr/>
      </dsp:nvSpPr>
      <dsp:spPr>
        <a:xfrm>
          <a:off x="629990" y="3409437"/>
          <a:ext cx="5283446" cy="545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726" tIns="57726" rIns="57726" bIns="57726"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hueOff val="0"/>
                  <a:satOff val="0"/>
                  <a:lumOff val="0"/>
                  <a:alphaOff val="0"/>
                </a:prstClr>
              </a:solidFill>
              <a:latin typeface="Gill Sans MT" panose="020B0502020104020203"/>
              <a:ea typeface="+mn-ea"/>
              <a:cs typeface="+mn-cs"/>
            </a:rPr>
            <a:t>Self compassion</a:t>
          </a:r>
        </a:p>
      </dsp:txBody>
      <dsp:txXfrm>
        <a:off x="629990" y="3409437"/>
        <a:ext cx="5283446" cy="545446"/>
      </dsp:txXfrm>
    </dsp:sp>
    <dsp:sp modelId="{3DF8D923-D349-4726-A686-71FEBD0692D6}">
      <dsp:nvSpPr>
        <dsp:cNvPr id="0" name=""/>
        <dsp:cNvSpPr/>
      </dsp:nvSpPr>
      <dsp:spPr>
        <a:xfrm>
          <a:off x="0" y="4091245"/>
          <a:ext cx="5913437" cy="54544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619D5E-2758-4DE5-A2A0-F9ED950C21C3}">
      <dsp:nvSpPr>
        <dsp:cNvPr id="0" name=""/>
        <dsp:cNvSpPr/>
      </dsp:nvSpPr>
      <dsp:spPr>
        <a:xfrm>
          <a:off x="164997" y="4213970"/>
          <a:ext cx="299995" cy="29999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3687725-BE21-43F7-9BBE-731F3BF61BB8}">
      <dsp:nvSpPr>
        <dsp:cNvPr id="0" name=""/>
        <dsp:cNvSpPr/>
      </dsp:nvSpPr>
      <dsp:spPr>
        <a:xfrm>
          <a:off x="629990" y="4091245"/>
          <a:ext cx="5283446" cy="545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726" tIns="57726" rIns="57726" bIns="57726" numCol="1" spcCol="1270" anchor="ctr" anchorCtr="0">
          <a:noAutofit/>
        </a:bodyPr>
        <a:lstStyle/>
        <a:p>
          <a:pPr marL="0" lvl="0" indent="0" algn="l" defTabSz="1422400">
            <a:lnSpc>
              <a:spcPct val="90000"/>
            </a:lnSpc>
            <a:spcBef>
              <a:spcPct val="0"/>
            </a:spcBef>
            <a:spcAft>
              <a:spcPct val="35000"/>
            </a:spcAft>
            <a:buNone/>
          </a:pPr>
          <a:r>
            <a:rPr lang="en-GB" sz="3200" kern="1200" dirty="0"/>
            <a:t>Healthy anti-inflammatory diet</a:t>
          </a:r>
          <a:endParaRPr lang="en-US" sz="3200" kern="1200" dirty="0"/>
        </a:p>
      </dsp:txBody>
      <dsp:txXfrm>
        <a:off x="629990" y="4091245"/>
        <a:ext cx="5283446" cy="54544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2">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9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5">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13A659-ED3B-4A3C-B14C-731219D9EC13}" type="datetimeFigureOut">
              <a:rPr lang="en-GB" smtClean="0"/>
              <a:t>23/09/2026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40D28A-22A8-49C8-9D73-767B4013CC5C}" type="slidenum">
              <a:rPr lang="en-GB" smtClean="0"/>
              <a:t>‹#›</a:t>
            </a:fld>
            <a:endParaRPr lang="en-GB"/>
          </a:p>
        </p:txBody>
      </p:sp>
    </p:spTree>
    <p:extLst>
      <p:ext uri="{BB962C8B-B14F-4D97-AF65-F5344CB8AC3E}">
        <p14:creationId xmlns:p14="http://schemas.microsoft.com/office/powerpoint/2010/main" val="2130042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nice.org.uk/guidance/ng193"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fpm.ac.uk/opioids-aware"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fpm.ac.uk/opioids-aware"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england.nhs.uk/long-read/national-medicines-optimisation-opportunities-2023-24/#15-chronic-non-cancer-pain-management-without-opioids"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pubmed.ncbi.nlm.nih.gov/37605451/#:~:text=Results%3A%20Opioids%20were%20involved%20in,median%2033%20years%2Fperson)."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pubmed.ncbi.nlm.nih.gov/36811814/"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gov.uk/drug-safety-update/gabapentin-neurontin-risk-of-severe-respiratory-depression"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www.gov.uk/drug-safety-update/benzodiazepines-and-opioids-reminder-of-risk-of-potentially-fatal-respiratory-depression"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nice.org.uk/guidance/ng215"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www.psychologytoday.com/us/blog/pain-explained/201911/tale-two-nails"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we’re going to cover</a:t>
            </a:r>
          </a:p>
          <a:p>
            <a:r>
              <a:rPr lang="en-GB" dirty="0"/>
              <a:t>Why relevant to them? – who saw a pt with pain this week?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How – with some exercises and exploring the topics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Why do I care? </a:t>
            </a:r>
          </a:p>
          <a:p>
            <a:endParaRPr lang="en-GB" dirty="0"/>
          </a:p>
          <a:p>
            <a:r>
              <a:rPr lang="en-GB" dirty="0"/>
              <a:t>Trigger warning</a:t>
            </a:r>
          </a:p>
        </p:txBody>
      </p:sp>
      <p:sp>
        <p:nvSpPr>
          <p:cNvPr id="4" name="Slide Number Placeholder 3"/>
          <p:cNvSpPr>
            <a:spLocks noGrp="1"/>
          </p:cNvSpPr>
          <p:nvPr>
            <p:ph type="sldNum" sz="quarter" idx="5"/>
          </p:nvPr>
        </p:nvSpPr>
        <p:spPr/>
        <p:txBody>
          <a:bodyPr/>
          <a:lstStyle/>
          <a:p>
            <a:fld id="{7240D28A-22A8-49C8-9D73-767B4013CC5C}" type="slidenum">
              <a:rPr lang="en-GB" smtClean="0"/>
              <a:t>1</a:t>
            </a:fld>
            <a:endParaRPr lang="en-GB"/>
          </a:p>
        </p:txBody>
      </p:sp>
    </p:spTree>
    <p:extLst>
      <p:ext uri="{BB962C8B-B14F-4D97-AF65-F5344CB8AC3E}">
        <p14:creationId xmlns:p14="http://schemas.microsoft.com/office/powerpoint/2010/main" val="1808007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we’re going to cover</a:t>
            </a:r>
          </a:p>
        </p:txBody>
      </p:sp>
      <p:sp>
        <p:nvSpPr>
          <p:cNvPr id="4" name="Slide Number Placeholder 3"/>
          <p:cNvSpPr>
            <a:spLocks noGrp="1"/>
          </p:cNvSpPr>
          <p:nvPr>
            <p:ph type="sldNum" sz="quarter" idx="5"/>
          </p:nvPr>
        </p:nvSpPr>
        <p:spPr/>
        <p:txBody>
          <a:bodyPr/>
          <a:lstStyle/>
          <a:p>
            <a:fld id="{7240D28A-22A8-49C8-9D73-767B4013CC5C}" type="slidenum">
              <a:rPr lang="en-GB" smtClean="0"/>
              <a:t>2</a:t>
            </a:fld>
            <a:endParaRPr lang="en-GB"/>
          </a:p>
        </p:txBody>
      </p:sp>
    </p:spTree>
    <p:extLst>
      <p:ext uri="{BB962C8B-B14F-4D97-AF65-F5344CB8AC3E}">
        <p14:creationId xmlns:p14="http://schemas.microsoft.com/office/powerpoint/2010/main" val="3714587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IASP = International Association for the Study</a:t>
            </a:r>
            <a:r>
              <a:rPr lang="en-GB" baseline="0" dirty="0"/>
              <a:t> of Pain</a:t>
            </a:r>
          </a:p>
          <a:p>
            <a:endParaRPr lang="en-GB" baseline="0" dirty="0"/>
          </a:p>
          <a:p>
            <a:endParaRPr lang="en-GB" sz="1200" b="0" i="0" kern="1200" baseline="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sz="1200" b="0" i="0" kern="1200" baseline="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6C13BFD3-F1BA-4DEC-B54E-8FD7FA385994}" type="slidenum">
              <a:rPr lang="en-GB" smtClean="0"/>
              <a:t>3</a:t>
            </a:fld>
            <a:endParaRPr lang="en-GB"/>
          </a:p>
        </p:txBody>
      </p:sp>
    </p:spTree>
    <p:extLst>
      <p:ext uri="{BB962C8B-B14F-4D97-AF65-F5344CB8AC3E}">
        <p14:creationId xmlns:p14="http://schemas.microsoft.com/office/powerpoint/2010/main" val="777466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And then there’s the diff between acute and chronic. </a:t>
            </a: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Acute pain and chronic pain light up different areas of an fMRI.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Shows that pain is complex, distributed across multiple locations in the brain.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Acute lights up: thalamus, poste and ante insula and somatosensory cortex, anterior cingulate cortex, nucleus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accumbens</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44 areas of the brain light up in total (Tor Wager’s research)</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Chronic lights up: medial prefrontal cortex and amygdala – involved in processing memories, emotional regulation and our sense of meaning. </a:t>
            </a:r>
          </a:p>
          <a:p>
            <a:endParaRPr lang="en-GB" dirty="0"/>
          </a:p>
        </p:txBody>
      </p:sp>
      <p:sp>
        <p:nvSpPr>
          <p:cNvPr id="4" name="Slide Number Placeholder 3"/>
          <p:cNvSpPr>
            <a:spLocks noGrp="1"/>
          </p:cNvSpPr>
          <p:nvPr>
            <p:ph type="sldNum" sz="quarter" idx="5"/>
          </p:nvPr>
        </p:nvSpPr>
        <p:spPr/>
        <p:txBody>
          <a:bodyPr/>
          <a:lstStyle/>
          <a:p>
            <a:fld id="{7240D28A-22A8-49C8-9D73-767B4013CC5C}" type="slidenum">
              <a:rPr lang="en-GB" smtClean="0"/>
              <a:t>4</a:t>
            </a:fld>
            <a:endParaRPr lang="en-GB"/>
          </a:p>
        </p:txBody>
      </p:sp>
    </p:spTree>
    <p:extLst>
      <p:ext uri="{BB962C8B-B14F-4D97-AF65-F5344CB8AC3E}">
        <p14:creationId xmlns:p14="http://schemas.microsoft.com/office/powerpoint/2010/main" val="8534611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start with nociceptive</a:t>
            </a:r>
          </a:p>
          <a:p>
            <a:r>
              <a:rPr lang="en-GB" dirty="0"/>
              <a:t>In 2-3s for 5mins</a:t>
            </a:r>
          </a:p>
          <a:p>
            <a:r>
              <a:rPr lang="en-GB" dirty="0"/>
              <a:t>Get ideas from room</a:t>
            </a:r>
          </a:p>
        </p:txBody>
      </p:sp>
      <p:sp>
        <p:nvSpPr>
          <p:cNvPr id="4" name="Slide Number Placeholder 3"/>
          <p:cNvSpPr>
            <a:spLocks noGrp="1"/>
          </p:cNvSpPr>
          <p:nvPr>
            <p:ph type="sldNum" sz="quarter" idx="5"/>
          </p:nvPr>
        </p:nvSpPr>
        <p:spPr/>
        <p:txBody>
          <a:bodyPr/>
          <a:lstStyle/>
          <a:p>
            <a:fld id="{7240D28A-22A8-49C8-9D73-767B4013CC5C}" type="slidenum">
              <a:rPr lang="en-GB" smtClean="0"/>
              <a:t>5</a:t>
            </a:fld>
            <a:endParaRPr lang="en-GB"/>
          </a:p>
        </p:txBody>
      </p:sp>
    </p:spTree>
    <p:extLst>
      <p:ext uri="{BB962C8B-B14F-4D97-AF65-F5344CB8AC3E}">
        <p14:creationId xmlns:p14="http://schemas.microsoft.com/office/powerpoint/2010/main" val="3114814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240D28A-22A8-49C8-9D73-767B4013CC5C}" type="slidenum">
              <a:rPr lang="en-GB" smtClean="0"/>
              <a:t>7</a:t>
            </a:fld>
            <a:endParaRPr lang="en-GB"/>
          </a:p>
        </p:txBody>
      </p:sp>
    </p:spTree>
    <p:extLst>
      <p:ext uri="{BB962C8B-B14F-4D97-AF65-F5344CB8AC3E}">
        <p14:creationId xmlns:p14="http://schemas.microsoft.com/office/powerpoint/2010/main" val="7352306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Other examples where there is some guidance</a:t>
            </a:r>
          </a:p>
        </p:txBody>
      </p:sp>
      <p:sp>
        <p:nvSpPr>
          <p:cNvPr id="4" name="Slide Number Placeholder 3"/>
          <p:cNvSpPr>
            <a:spLocks noGrp="1"/>
          </p:cNvSpPr>
          <p:nvPr>
            <p:ph type="sldNum" sz="quarter" idx="5"/>
          </p:nvPr>
        </p:nvSpPr>
        <p:spPr/>
        <p:txBody>
          <a:bodyPr/>
          <a:lstStyle/>
          <a:p>
            <a:fld id="{7240D28A-22A8-49C8-9D73-767B4013CC5C}" type="slidenum">
              <a:rPr lang="en-GB" smtClean="0"/>
              <a:t>8</a:t>
            </a:fld>
            <a:endParaRPr lang="en-GB"/>
          </a:p>
        </p:txBody>
      </p:sp>
    </p:spTree>
    <p:extLst>
      <p:ext uri="{BB962C8B-B14F-4D97-AF65-F5344CB8AC3E}">
        <p14:creationId xmlns:p14="http://schemas.microsoft.com/office/powerpoint/2010/main" val="17206678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But </a:t>
            </a:r>
            <a:r>
              <a:rPr lang="en-GB"/>
              <a:t>what about other types of pain</a:t>
            </a:r>
            <a:endParaRPr lang="en-GB" dirty="0"/>
          </a:p>
        </p:txBody>
      </p:sp>
      <p:sp>
        <p:nvSpPr>
          <p:cNvPr id="4" name="Slide Number Placeholder 3"/>
          <p:cNvSpPr>
            <a:spLocks noGrp="1"/>
          </p:cNvSpPr>
          <p:nvPr>
            <p:ph type="sldNum" sz="quarter" idx="5"/>
          </p:nvPr>
        </p:nvSpPr>
        <p:spPr/>
        <p:txBody>
          <a:bodyPr/>
          <a:lstStyle/>
          <a:p>
            <a:fld id="{7240D28A-22A8-49C8-9D73-767B4013CC5C}" type="slidenum">
              <a:rPr lang="en-GB" smtClean="0"/>
              <a:t>10</a:t>
            </a:fld>
            <a:endParaRPr lang="en-GB"/>
          </a:p>
        </p:txBody>
      </p:sp>
    </p:spTree>
    <p:extLst>
      <p:ext uri="{BB962C8B-B14F-4D97-AF65-F5344CB8AC3E}">
        <p14:creationId xmlns:p14="http://schemas.microsoft.com/office/powerpoint/2010/main" val="12817512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240D28A-22A8-49C8-9D73-767B4013CC5C}" type="slidenum">
              <a:rPr lang="en-GB" smtClean="0"/>
              <a:t>11</a:t>
            </a:fld>
            <a:endParaRPr lang="en-GB"/>
          </a:p>
        </p:txBody>
      </p:sp>
    </p:spTree>
    <p:extLst>
      <p:ext uri="{BB962C8B-B14F-4D97-AF65-F5344CB8AC3E}">
        <p14:creationId xmlns:p14="http://schemas.microsoft.com/office/powerpoint/2010/main" val="1573866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Overview | Chronic pain (primary and secondary) in over 16s: assessment of all chronic pain and management of chronic primary pain | Guidance | NICE</a:t>
            </a:r>
            <a:endParaRPr lang="en-GB" dirty="0"/>
          </a:p>
        </p:txBody>
      </p:sp>
      <p:sp>
        <p:nvSpPr>
          <p:cNvPr id="4" name="Slide Number Placeholder 3"/>
          <p:cNvSpPr>
            <a:spLocks noGrp="1"/>
          </p:cNvSpPr>
          <p:nvPr>
            <p:ph type="sldNum" sz="quarter" idx="5"/>
          </p:nvPr>
        </p:nvSpPr>
        <p:spPr/>
        <p:txBody>
          <a:bodyPr/>
          <a:lstStyle/>
          <a:p>
            <a:fld id="{94450B30-5E7F-4106-B2BB-DACF26353E1F}" type="slidenum">
              <a:rPr lang="en-GB" smtClean="0"/>
              <a:t>12</a:t>
            </a:fld>
            <a:endParaRPr lang="en-GB"/>
          </a:p>
        </p:txBody>
      </p:sp>
    </p:spTree>
    <p:extLst>
      <p:ext uri="{BB962C8B-B14F-4D97-AF65-F5344CB8AC3E}">
        <p14:creationId xmlns:p14="http://schemas.microsoft.com/office/powerpoint/2010/main" val="2821038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AC723-51B5-B15F-8171-9E2D69666C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11593C-5E11-4D9D-58BE-770BA63B00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4C81FD-03E6-6F87-C5C7-0EA2EE9EC11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F22422A-04B7-9780-CDB1-6A33C96FAFB6}"/>
              </a:ext>
            </a:extLst>
          </p:cNvPr>
          <p:cNvSpPr>
            <a:spLocks noGrp="1"/>
          </p:cNvSpPr>
          <p:nvPr>
            <p:ph type="sldNum" sz="quarter" idx="5"/>
          </p:nvPr>
        </p:nvSpPr>
        <p:spPr/>
        <p:txBody>
          <a:bodyPr/>
          <a:lstStyle/>
          <a:p>
            <a:fld id="{6C13BFD3-F1BA-4DEC-B54E-8FD7FA385994}" type="slidenum">
              <a:rPr lang="en-GB" smtClean="0"/>
              <a:t>13</a:t>
            </a:fld>
            <a:endParaRPr lang="en-GB"/>
          </a:p>
        </p:txBody>
      </p:sp>
    </p:spTree>
    <p:extLst>
      <p:ext uri="{BB962C8B-B14F-4D97-AF65-F5344CB8AC3E}">
        <p14:creationId xmlns:p14="http://schemas.microsoft.com/office/powerpoint/2010/main" val="2006673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Who has got pts on high dose morphine for pain that they feel is concerning? </a:t>
            </a:r>
          </a:p>
          <a:p>
            <a:r>
              <a:rPr lang="en-GB" dirty="0"/>
              <a:t>and we often find pts come back for more. </a:t>
            </a:r>
          </a:p>
          <a:p>
            <a:r>
              <a:rPr lang="en-GB" dirty="0"/>
              <a:t>We find that escalating doses are necessary to achieve the same analgesic effect</a:t>
            </a:r>
          </a:p>
          <a:p>
            <a:r>
              <a:rPr lang="en-GB" dirty="0"/>
              <a:t>And we know that adding more and more opioids has little therapeutic effect </a:t>
            </a:r>
          </a:p>
          <a:p>
            <a:r>
              <a:rPr lang="en-GB" dirty="0"/>
              <a:t>And there is an evident cost to individuals and to society</a:t>
            </a:r>
          </a:p>
          <a:p>
            <a:endParaRPr lang="en-GB" dirty="0"/>
          </a:p>
        </p:txBody>
      </p:sp>
      <p:sp>
        <p:nvSpPr>
          <p:cNvPr id="4" name="Slide Number Placeholder 3"/>
          <p:cNvSpPr>
            <a:spLocks noGrp="1"/>
          </p:cNvSpPr>
          <p:nvPr>
            <p:ph type="sldNum" sz="quarter" idx="5"/>
          </p:nvPr>
        </p:nvSpPr>
        <p:spPr/>
        <p:txBody>
          <a:bodyPr/>
          <a:lstStyle/>
          <a:p>
            <a:fld id="{6C13BFD3-F1BA-4DEC-B54E-8FD7FA385994}" type="slidenum">
              <a:rPr lang="en-GB" smtClean="0"/>
              <a:t>14</a:t>
            </a:fld>
            <a:endParaRPr lang="en-GB"/>
          </a:p>
        </p:txBody>
      </p:sp>
    </p:spTree>
    <p:extLst>
      <p:ext uri="{BB962C8B-B14F-4D97-AF65-F5344CB8AC3E}">
        <p14:creationId xmlns:p14="http://schemas.microsoft.com/office/powerpoint/2010/main" val="22982634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Opioids Aware | Faculty of Pain Medicine (fpm.ac.uk)</a:t>
            </a:r>
            <a:endParaRPr lang="en-GB" dirty="0"/>
          </a:p>
          <a:p>
            <a:r>
              <a:rPr lang="en-GB" dirty="0"/>
              <a:t>Opioids Aware</a:t>
            </a:r>
            <a:r>
              <a:rPr lang="en-GB" baseline="0" dirty="0"/>
              <a:t> – Public Health England/Faculty of Pain Medicine, contributions from NICE, CQC, RPSGB, RCGP…</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0000"/>
                </a:solidFill>
                <a:latin typeface="Arial" panose="020B0604020202020204" pitchFamily="34" charset="0"/>
                <a:cs typeface="Arial" panose="020B0604020202020204" pitchFamily="34" charset="0"/>
              </a:rPr>
              <a:t>A small proportion of people may obtain good pain relief with opioids in the long term if the dose can be kept low and especially if use is intermittent (however it is difficult to identify these people at the point of initiation).</a:t>
            </a:r>
          </a:p>
          <a:p>
            <a:endParaRPr lang="en-GB" dirty="0"/>
          </a:p>
          <a:p>
            <a:endParaRPr lang="en-GB" dirty="0"/>
          </a:p>
        </p:txBody>
      </p:sp>
      <p:sp>
        <p:nvSpPr>
          <p:cNvPr id="4" name="Slide Number Placeholder 3"/>
          <p:cNvSpPr>
            <a:spLocks noGrp="1"/>
          </p:cNvSpPr>
          <p:nvPr>
            <p:ph type="sldNum" sz="quarter" idx="5"/>
          </p:nvPr>
        </p:nvSpPr>
        <p:spPr/>
        <p:txBody>
          <a:bodyPr/>
          <a:lstStyle/>
          <a:p>
            <a:fld id="{6C13BFD3-F1BA-4DEC-B54E-8FD7FA385994}" type="slidenum">
              <a:rPr lang="en-GB" smtClean="0"/>
              <a:t>15</a:t>
            </a:fld>
            <a:endParaRPr lang="en-GB"/>
          </a:p>
        </p:txBody>
      </p:sp>
    </p:spTree>
    <p:extLst>
      <p:ext uri="{BB962C8B-B14F-4D97-AF65-F5344CB8AC3E}">
        <p14:creationId xmlns:p14="http://schemas.microsoft.com/office/powerpoint/2010/main" val="5936498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83B42-B1D5-6038-3755-433D29978B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0FA4FD-A0D3-1978-5B52-A73891B639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433A42-BE68-DBDD-07F5-958C20E4753C}"/>
              </a:ext>
            </a:extLst>
          </p:cNvPr>
          <p:cNvSpPr>
            <a:spLocks noGrp="1"/>
          </p:cNvSpPr>
          <p:nvPr>
            <p:ph type="body" idx="1"/>
          </p:nvPr>
        </p:nvSpPr>
        <p:spPr/>
        <p:txBody>
          <a:bodyPr/>
          <a:lstStyle/>
          <a:p>
            <a:r>
              <a:rPr lang="en-GB" dirty="0">
                <a:hlinkClick r:id="rId3"/>
              </a:rPr>
              <a:t>Opioids Aware | Faculty of Pain Medicine (fpm.ac.uk)</a:t>
            </a:r>
            <a:endParaRPr lang="en-GB" dirty="0"/>
          </a:p>
          <a:p>
            <a:r>
              <a:rPr lang="en-GB" dirty="0"/>
              <a:t>Opioids Aware</a:t>
            </a:r>
            <a:r>
              <a:rPr lang="en-GB" baseline="0" dirty="0"/>
              <a:t> – Public Health England/Faculty of Pain Medicine, contributions from NICE, CQC, RPSGB, RCGP…</a:t>
            </a:r>
            <a:endParaRPr lang="en-GB" dirty="0"/>
          </a:p>
          <a:p>
            <a:endParaRPr lang="en-GB" dirty="0"/>
          </a:p>
        </p:txBody>
      </p:sp>
      <p:sp>
        <p:nvSpPr>
          <p:cNvPr id="4" name="Slide Number Placeholder 3">
            <a:extLst>
              <a:ext uri="{FF2B5EF4-FFF2-40B4-BE49-F238E27FC236}">
                <a16:creationId xmlns:a16="http://schemas.microsoft.com/office/drawing/2014/main" id="{2A369E4E-A569-155C-2C49-8100F04EE774}"/>
              </a:ext>
            </a:extLst>
          </p:cNvPr>
          <p:cNvSpPr>
            <a:spLocks noGrp="1"/>
          </p:cNvSpPr>
          <p:nvPr>
            <p:ph type="sldNum" sz="quarter" idx="5"/>
          </p:nvPr>
        </p:nvSpPr>
        <p:spPr/>
        <p:txBody>
          <a:bodyPr/>
          <a:lstStyle/>
          <a:p>
            <a:fld id="{6C13BFD3-F1BA-4DEC-B54E-8FD7FA385994}" type="slidenum">
              <a:rPr lang="en-GB" smtClean="0"/>
              <a:t>16</a:t>
            </a:fld>
            <a:endParaRPr lang="en-GB"/>
          </a:p>
        </p:txBody>
      </p:sp>
    </p:spTree>
    <p:extLst>
      <p:ext uri="{BB962C8B-B14F-4D97-AF65-F5344CB8AC3E}">
        <p14:creationId xmlns:p14="http://schemas.microsoft.com/office/powerpoint/2010/main" val="1728411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Respiratory</a:t>
            </a:r>
            <a:r>
              <a:rPr lang="en-GB" baseline="0" dirty="0"/>
              <a:t> – leads to ineffective ventilation in susceptible individuals</a:t>
            </a:r>
          </a:p>
          <a:p>
            <a:pPr defTabSz="910011">
              <a:defRPr/>
            </a:pPr>
            <a:r>
              <a:rPr lang="en-GB" dirty="0"/>
              <a:t>FALLS (1.38 relative risk of any fracture)</a:t>
            </a:r>
          </a:p>
          <a:p>
            <a:endParaRPr lang="en-GB" dirty="0"/>
          </a:p>
        </p:txBody>
      </p:sp>
      <p:sp>
        <p:nvSpPr>
          <p:cNvPr id="4" name="Slide Number Placeholder 3"/>
          <p:cNvSpPr>
            <a:spLocks noGrp="1"/>
          </p:cNvSpPr>
          <p:nvPr>
            <p:ph type="sldNum" sz="quarter" idx="5"/>
          </p:nvPr>
        </p:nvSpPr>
        <p:spPr/>
        <p:txBody>
          <a:bodyPr/>
          <a:lstStyle/>
          <a:p>
            <a:fld id="{6C13BFD3-F1BA-4DEC-B54E-8FD7FA385994}" type="slidenum">
              <a:rPr lang="en-GB" smtClean="0"/>
              <a:t>17</a:t>
            </a:fld>
            <a:endParaRPr lang="en-GB"/>
          </a:p>
        </p:txBody>
      </p:sp>
    </p:spTree>
    <p:extLst>
      <p:ext uri="{BB962C8B-B14F-4D97-AF65-F5344CB8AC3E}">
        <p14:creationId xmlns:p14="http://schemas.microsoft.com/office/powerpoint/2010/main" val="1086255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Tolerance – pain reduced</a:t>
            </a:r>
            <a:r>
              <a:rPr lang="en-GB" baseline="0" dirty="0"/>
              <a:t> in 1 in 10 (My Live Well with Pain in association with North Tyneside CCG)</a:t>
            </a:r>
          </a:p>
          <a:p>
            <a:r>
              <a:rPr lang="en-GB" baseline="0" dirty="0"/>
              <a:t>Addiction – 8-12% (Opioids Aware)</a:t>
            </a:r>
          </a:p>
          <a:p>
            <a:r>
              <a:rPr lang="en-GB" baseline="0" dirty="0"/>
              <a:t>Over 90 days duration associate with overdose and dependence</a:t>
            </a:r>
            <a:endParaRPr lang="en-GB" dirty="0"/>
          </a:p>
          <a:p>
            <a:endParaRPr lang="en-GB" dirty="0"/>
          </a:p>
        </p:txBody>
      </p:sp>
      <p:sp>
        <p:nvSpPr>
          <p:cNvPr id="4" name="Slide Number Placeholder 3"/>
          <p:cNvSpPr>
            <a:spLocks noGrp="1"/>
          </p:cNvSpPr>
          <p:nvPr>
            <p:ph type="sldNum" sz="quarter" idx="5"/>
          </p:nvPr>
        </p:nvSpPr>
        <p:spPr/>
        <p:txBody>
          <a:bodyPr/>
          <a:lstStyle/>
          <a:p>
            <a:fld id="{6C13BFD3-F1BA-4DEC-B54E-8FD7FA385994}" type="slidenum">
              <a:rPr lang="en-GB" smtClean="0"/>
              <a:t>18</a:t>
            </a:fld>
            <a:endParaRPr lang="en-GB"/>
          </a:p>
        </p:txBody>
      </p:sp>
    </p:spTree>
    <p:extLst>
      <p:ext uri="{BB962C8B-B14F-4D97-AF65-F5344CB8AC3E}">
        <p14:creationId xmlns:p14="http://schemas.microsoft.com/office/powerpoint/2010/main" val="16842296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Tolerance – pain reduced</a:t>
            </a:r>
            <a:r>
              <a:rPr lang="en-GB" baseline="0" dirty="0"/>
              <a:t> in 1 in 10 (My Live Well with Pain in association with North Tyneside CCG)</a:t>
            </a:r>
          </a:p>
          <a:p>
            <a:r>
              <a:rPr lang="en-GB" baseline="0" dirty="0"/>
              <a:t>Addiction – 8-12% (Opioids Aware)</a:t>
            </a:r>
          </a:p>
          <a:p>
            <a:r>
              <a:rPr lang="en-GB" baseline="0" dirty="0"/>
              <a:t>Over 90 days duration associate with overdose and dependence</a:t>
            </a:r>
          </a:p>
          <a:p>
            <a:r>
              <a:rPr lang="en-GB" baseline="0" dirty="0"/>
              <a:t>Misuse (up to 37%)</a:t>
            </a:r>
            <a:endParaRPr lang="en-GB" dirty="0"/>
          </a:p>
          <a:p>
            <a:endParaRPr lang="en-GB" dirty="0"/>
          </a:p>
        </p:txBody>
      </p:sp>
      <p:sp>
        <p:nvSpPr>
          <p:cNvPr id="4" name="Slide Number Placeholder 3"/>
          <p:cNvSpPr>
            <a:spLocks noGrp="1"/>
          </p:cNvSpPr>
          <p:nvPr>
            <p:ph type="sldNum" sz="quarter" idx="5"/>
          </p:nvPr>
        </p:nvSpPr>
        <p:spPr/>
        <p:txBody>
          <a:bodyPr/>
          <a:lstStyle/>
          <a:p>
            <a:fld id="{6C13BFD3-F1BA-4DEC-B54E-8FD7FA385994}" type="slidenum">
              <a:rPr lang="en-GB" smtClean="0"/>
              <a:t>19</a:t>
            </a:fld>
            <a:endParaRPr lang="en-GB"/>
          </a:p>
        </p:txBody>
      </p:sp>
    </p:spTree>
    <p:extLst>
      <p:ext uri="{BB962C8B-B14F-4D97-AF65-F5344CB8AC3E}">
        <p14:creationId xmlns:p14="http://schemas.microsoft.com/office/powerpoint/2010/main" val="10642557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NHS England » National medicines optimisation opportunities 2024/25</a:t>
            </a:r>
            <a:endParaRPr lang="en-GB" dirty="0"/>
          </a:p>
          <a:p>
            <a:r>
              <a:rPr lang="en-GB" dirty="0"/>
              <a:t>https://www.england.nhs.uk/long-read/national-medicines-optimisation-opportunities-2023-24/#15-chronic-non-cancer-pain-management-without-opioids</a:t>
            </a:r>
          </a:p>
        </p:txBody>
      </p:sp>
      <p:sp>
        <p:nvSpPr>
          <p:cNvPr id="4" name="Slide Number Placeholder 3"/>
          <p:cNvSpPr>
            <a:spLocks noGrp="1"/>
          </p:cNvSpPr>
          <p:nvPr>
            <p:ph type="sldNum" sz="quarter" idx="5"/>
          </p:nvPr>
        </p:nvSpPr>
        <p:spPr/>
        <p:txBody>
          <a:bodyPr/>
          <a:lstStyle/>
          <a:p>
            <a:fld id="{94450B30-5E7F-4106-B2BB-DACF26353E1F}" type="slidenum">
              <a:rPr lang="en-GB" smtClean="0"/>
              <a:t>20</a:t>
            </a:fld>
            <a:endParaRPr lang="en-GB"/>
          </a:p>
        </p:txBody>
      </p:sp>
    </p:spTree>
    <p:extLst>
      <p:ext uri="{BB962C8B-B14F-4D97-AF65-F5344CB8AC3E}">
        <p14:creationId xmlns:p14="http://schemas.microsoft.com/office/powerpoint/2010/main" val="2765560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idx="2"/>
          </p:nvPr>
        </p:nvSpPr>
        <p:spPr>
          <a:xfrm>
            <a:off x="381000" y="685800"/>
            <a:ext cx="6096000" cy="3429000"/>
          </a:xfrm>
          <a:prstGeom prst="rect">
            <a:avLst/>
          </a:prstGeom>
          <a:noFill/>
          <a:ln w="12700">
            <a:miter lim="800000"/>
          </a:ln>
        </p:spPr>
      </p:sp>
      <p:sp>
        <p:nvSpPr>
          <p:cNvPr id="6147" name="Notes Placeholder 2"/>
          <p:cNvSpPr>
            <a:spLocks noGrp="1"/>
          </p:cNvSpPr>
          <p:nvPr>
            <p:ph type="body" idx="3"/>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1pPr>
            <a:lvl2pPr marL="4572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2pPr>
            <a:lvl3pPr marL="9144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3pPr>
            <a:lvl4pPr marL="13716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4pPr>
            <a:lvl5pPr marL="18288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5pPr>
          </a:lstStyle>
          <a:p>
            <a:pPr marL="0" lvl="0" indent="0"/>
            <a:r>
              <a:rPr lang="en-US" altLang="en-US" b="1" dirty="0">
                <a:latin typeface="Arial" pitchFamily="34" charset="0"/>
                <a:ea typeface="Arial" pitchFamily="34" charset="0"/>
              </a:rPr>
              <a:t>Fig. 2 </a:t>
            </a:r>
            <a:r>
              <a:rPr lang="en-US" altLang="en-US" dirty="0">
                <a:latin typeface="Arial" pitchFamily="34" charset="0"/>
                <a:ea typeface="Arial" pitchFamily="34" charset="0"/>
              </a:rPr>
              <a:t>Rates of opioid drugs reported in 219 Prevent Future Death (PFD) reports published between July 2013 and February 2022 in England and Wales. Some PFDs reported multiple opioids and others did not specify the type of opioid involved (i.e. the opiate/opioid category).
Unless provided in the caption above, the following copyright applies to the content of this slide: © The Author(s) 2023. Published by Oxford University Press on behalf of Faculty of Public Health. All rights reserved. For permissions, please e-mail: </a:t>
            </a:r>
            <a:r>
              <a:rPr lang="en-US" altLang="en-US" dirty="0" err="1">
                <a:latin typeface="Arial" pitchFamily="34" charset="0"/>
                <a:ea typeface="Arial" pitchFamily="34" charset="0"/>
              </a:rPr>
              <a:t>journals.permissions@oup.comThis</a:t>
            </a:r>
            <a:r>
              <a:rPr lang="en-US" altLang="en-US" dirty="0">
                <a:latin typeface="Arial" pitchFamily="34" charset="0"/>
                <a:ea typeface="Arial" pitchFamily="34" charset="0"/>
              </a:rPr>
              <a:t> is an Open Access article distributed under the terms of the Creative Commons Attribution License (https://creativecommons.org/licenses/by/4.0/), which permits unrestricted reuse, distribution, and reproduction in any medium, provided the original work is properly cited.</a:t>
            </a:r>
          </a:p>
          <a:p>
            <a:pPr marL="0" lvl="0" indent="0"/>
            <a:endParaRPr lang="en-US" altLang="en-US" dirty="0">
              <a:latin typeface="Arial" pitchFamily="34" charset="0"/>
              <a:ea typeface="Arial" pitchFamily="34" charset="0"/>
            </a:endParaRPr>
          </a:p>
          <a:p>
            <a:pPr marL="0" lvl="0" indent="0"/>
            <a:r>
              <a:rPr lang="en-GB" dirty="0">
                <a:hlinkClick r:id="rId3"/>
              </a:rPr>
              <a:t>Preventable deaths involving opioids in England and Wales, 2013-2022: a systematic case series of coroners' reports – PubMed</a:t>
            </a:r>
            <a:endParaRPr lang="en-GB" dirty="0"/>
          </a:p>
          <a:p>
            <a:pPr marL="0" lvl="0" indent="0"/>
            <a:endParaRPr lang="en-GB" altLang="en-US" dirty="0">
              <a:latin typeface="Arial" pitchFamily="34" charset="0"/>
              <a:ea typeface="Arial" pitchFamily="34" charset="0"/>
            </a:endParaRPr>
          </a:p>
          <a:p>
            <a:pPr marL="0" lvl="0" indent="0"/>
            <a:r>
              <a:rPr lang="en-GB" b="0" i="0" dirty="0" err="1">
                <a:solidFill>
                  <a:srgbClr val="212121"/>
                </a:solidFill>
                <a:effectLst/>
                <a:latin typeface="BlinkMacSystemFont"/>
              </a:rPr>
              <a:t>Dernie</a:t>
            </a:r>
            <a:r>
              <a:rPr lang="en-GB" b="0" i="0" dirty="0">
                <a:solidFill>
                  <a:srgbClr val="212121"/>
                </a:solidFill>
                <a:effectLst/>
                <a:latin typeface="BlinkMacSystemFont"/>
              </a:rPr>
              <a:t> F, France HS, Thomas ET, </a:t>
            </a:r>
            <a:r>
              <a:rPr lang="en-GB" b="0" i="0" dirty="0" err="1">
                <a:solidFill>
                  <a:srgbClr val="212121"/>
                </a:solidFill>
                <a:effectLst/>
                <a:latin typeface="BlinkMacSystemFont"/>
              </a:rPr>
              <a:t>Bilip</a:t>
            </a:r>
            <a:r>
              <a:rPr lang="en-GB" b="0" i="0" dirty="0">
                <a:solidFill>
                  <a:srgbClr val="212121"/>
                </a:solidFill>
                <a:effectLst/>
                <a:latin typeface="BlinkMacSystemFont"/>
              </a:rPr>
              <a:t> M, DeVito NJ, Ferner RE, Cox AR, Heneghan C, Aronson JK, Richards GC. Preventable deaths involving opioids in England and Wales, 2013-2022: a systematic case series of coroners' reports. J Public Health (</a:t>
            </a:r>
            <a:r>
              <a:rPr lang="en-GB" b="0" i="0" dirty="0" err="1">
                <a:solidFill>
                  <a:srgbClr val="212121"/>
                </a:solidFill>
                <a:effectLst/>
                <a:latin typeface="BlinkMacSystemFont"/>
              </a:rPr>
              <a:t>Oxf</a:t>
            </a:r>
            <a:r>
              <a:rPr lang="en-GB" b="0" i="0" dirty="0">
                <a:solidFill>
                  <a:srgbClr val="212121"/>
                </a:solidFill>
                <a:effectLst/>
                <a:latin typeface="BlinkMacSystemFont"/>
              </a:rPr>
              <a:t>). 2023 Nov 29;45(4):e656-e663. </a:t>
            </a:r>
            <a:r>
              <a:rPr lang="en-GB" b="0" i="0" dirty="0" err="1">
                <a:solidFill>
                  <a:srgbClr val="212121"/>
                </a:solidFill>
                <a:effectLst/>
                <a:latin typeface="BlinkMacSystemFont"/>
              </a:rPr>
              <a:t>doi</a:t>
            </a:r>
            <a:r>
              <a:rPr lang="en-GB" b="0" i="0" dirty="0">
                <a:solidFill>
                  <a:srgbClr val="212121"/>
                </a:solidFill>
                <a:effectLst/>
                <a:latin typeface="BlinkMacSystemFont"/>
              </a:rPr>
              <a:t>: 10.1093/</a:t>
            </a:r>
            <a:r>
              <a:rPr lang="en-GB" b="0" i="0" dirty="0" err="1">
                <a:solidFill>
                  <a:srgbClr val="212121"/>
                </a:solidFill>
                <a:effectLst/>
                <a:latin typeface="BlinkMacSystemFont"/>
              </a:rPr>
              <a:t>pubmed</a:t>
            </a:r>
            <a:r>
              <a:rPr lang="en-GB" b="0" i="0" dirty="0">
                <a:solidFill>
                  <a:srgbClr val="212121"/>
                </a:solidFill>
                <a:effectLst/>
                <a:latin typeface="BlinkMacSystemFont"/>
              </a:rPr>
              <a:t>/fdad147. PMID: 37605451; PMCID: PMC10687604.</a:t>
            </a:r>
            <a:endParaRPr lang="en-US" altLang="en-US" dirty="0">
              <a:latin typeface="Arial" pitchFamily="34" charset="0"/>
              <a:ea typeface="Arial" pitchFamily="34" charset="0"/>
            </a:endParaRPr>
          </a:p>
        </p:txBody>
      </p:sp>
      <p:sp>
        <p:nvSpPr>
          <p:cNvPr id="6148" name="Slide Number Placeholder 3"/>
          <p:cNvSpPr>
            <a:spLocks noGrp="1"/>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5pPr>
          </a:lstStyle>
          <a:p>
            <a:pPr marL="0" marR="0" lvl="0" indent="0" algn="r" defTabSz="914400" rtl="0" eaLnBrk="1" fontAlgn="base" latinLnBrk="0" hangingPunct="1">
              <a:lnSpc>
                <a:spcPct val="100000"/>
              </a:lnSpc>
              <a:spcBef>
                <a:spcPct val="0"/>
              </a:spcBef>
              <a:spcAft>
                <a:spcPct val="0"/>
              </a:spcAft>
              <a:buClrTx/>
              <a:buSzTx/>
              <a:buFontTx/>
              <a:buNone/>
              <a:tabLst/>
              <a:defRPr/>
            </a:pPr>
            <a:fld id="{315D17E6-7825-4BF4-89B3-438D13A9DD2B}" type="slidenum">
              <a:rPr kumimoji="0" lang="en-US" altLang="en-US" sz="12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9266287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998DA-526E-8CF9-A6D4-1E94603EAF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DD6BF1-D864-F61A-6367-2AC816FC29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D65AEE-8B68-6F87-39AD-C56E56893CD6}"/>
              </a:ext>
            </a:extLst>
          </p:cNvPr>
          <p:cNvSpPr>
            <a:spLocks noGrp="1"/>
          </p:cNvSpPr>
          <p:nvPr>
            <p:ph type="body" idx="1"/>
          </p:nvPr>
        </p:nvSpPr>
        <p:spPr/>
        <p:txBody>
          <a:bodyPr/>
          <a:lstStyle/>
          <a:p>
            <a:r>
              <a:rPr lang="en-GB" dirty="0"/>
              <a:t>From </a:t>
            </a:r>
            <a:r>
              <a:rPr lang="en-GB" dirty="0" err="1"/>
              <a:t>ePACT</a:t>
            </a:r>
            <a:r>
              <a:rPr lang="en-GB" dirty="0"/>
              <a:t> 2 dashboard – can look at your PCN or practice level data on this dashboard</a:t>
            </a:r>
          </a:p>
        </p:txBody>
      </p:sp>
      <p:sp>
        <p:nvSpPr>
          <p:cNvPr id="4" name="Slide Number Placeholder 3">
            <a:extLst>
              <a:ext uri="{FF2B5EF4-FFF2-40B4-BE49-F238E27FC236}">
                <a16:creationId xmlns:a16="http://schemas.microsoft.com/office/drawing/2014/main" id="{81244035-58E4-5A90-3212-20DFB1AB1F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450B30-5E7F-4106-B2BB-DACF26353E1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21868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Preventable Deaths Involving Medicines: A Systematic Case Series of Coroners' Reports 2013-22 – PubMed</a:t>
            </a:r>
            <a:endParaRPr lang="en-GB" dirty="0"/>
          </a:p>
          <a:p>
            <a:r>
              <a:rPr lang="en-GB" dirty="0"/>
              <a:t>https://pubmed.ncbi.nlm.nih.gov/36811814/#:~:text=Results%3A%20There%20were%20704%20PFDs,the%20most%20common%20drugs%20involved.</a:t>
            </a:r>
          </a:p>
          <a:p>
            <a:r>
              <a:rPr lang="en-GB" b="0" i="0" dirty="0">
                <a:solidFill>
                  <a:srgbClr val="212121"/>
                </a:solidFill>
                <a:effectLst/>
                <a:latin typeface="BlinkMacSystemFont"/>
              </a:rPr>
              <a:t>France HS, Aronson JK, Heneghan C, Ferner RE, Cox AR, Richards GC. Preventable Deaths Involving Medicines: A Systematic Case Series of Coroners' Reports 2013-22. Drug Saf. 2023 Apr;46(4):335-342. </a:t>
            </a:r>
            <a:r>
              <a:rPr lang="en-GB" b="0" i="0" dirty="0" err="1">
                <a:solidFill>
                  <a:srgbClr val="212121"/>
                </a:solidFill>
                <a:effectLst/>
                <a:latin typeface="BlinkMacSystemFont"/>
              </a:rPr>
              <a:t>doi</a:t>
            </a:r>
            <a:r>
              <a:rPr lang="en-GB" b="0" i="0" dirty="0">
                <a:solidFill>
                  <a:srgbClr val="212121"/>
                </a:solidFill>
                <a:effectLst/>
                <a:latin typeface="BlinkMacSystemFont"/>
              </a:rPr>
              <a:t>: 10.1007/s40264-023-01274-8. </a:t>
            </a:r>
            <a:r>
              <a:rPr lang="en-GB" b="0" i="0" dirty="0" err="1">
                <a:solidFill>
                  <a:srgbClr val="212121"/>
                </a:solidFill>
                <a:effectLst/>
                <a:latin typeface="BlinkMacSystemFont"/>
              </a:rPr>
              <a:t>Epub</a:t>
            </a:r>
            <a:r>
              <a:rPr lang="en-GB" b="0" i="0" dirty="0">
                <a:solidFill>
                  <a:srgbClr val="212121"/>
                </a:solidFill>
                <a:effectLst/>
                <a:latin typeface="BlinkMacSystemFont"/>
              </a:rPr>
              <a:t> 2023 Feb 22. PMID: 36811814.</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450B30-5E7F-4106-B2BB-DACF26353E1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2442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CAD38-F6B8-F708-EC5A-A708697D37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4EC232-05F8-5ABC-B3E3-3B9AF2E3F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C7E7E5-B516-82FF-C926-E59540EC7A04}"/>
              </a:ext>
            </a:extLst>
          </p:cNvPr>
          <p:cNvSpPr>
            <a:spLocks noGrp="1"/>
          </p:cNvSpPr>
          <p:nvPr>
            <p:ph type="body" idx="1"/>
          </p:nvPr>
        </p:nvSpPr>
        <p:spPr/>
        <p:txBody>
          <a:bodyPr/>
          <a:lstStyle/>
          <a:p>
            <a:r>
              <a:rPr lang="en-GB" dirty="0"/>
              <a:t>https://www.judiciary.uk/wp-content/uploads/2024/06/Louise-Jones-Prevention-of-future-deaths-report-2024-0322_Published.pdf</a:t>
            </a:r>
          </a:p>
        </p:txBody>
      </p:sp>
      <p:sp>
        <p:nvSpPr>
          <p:cNvPr id="4" name="Slide Number Placeholder 3">
            <a:extLst>
              <a:ext uri="{FF2B5EF4-FFF2-40B4-BE49-F238E27FC236}">
                <a16:creationId xmlns:a16="http://schemas.microsoft.com/office/drawing/2014/main" id="{4F42D3EE-D995-C2CC-4485-79BA1E0C45FA}"/>
              </a:ext>
            </a:extLst>
          </p:cNvPr>
          <p:cNvSpPr>
            <a:spLocks noGrp="1"/>
          </p:cNvSpPr>
          <p:nvPr>
            <p:ph type="sldNum" sz="quarter" idx="5"/>
          </p:nvPr>
        </p:nvSpPr>
        <p:spPr/>
        <p:txBody>
          <a:bodyPr/>
          <a:lstStyle/>
          <a:p>
            <a:fld id="{94450B30-5E7F-4106-B2BB-DACF26353E1F}" type="slidenum">
              <a:rPr lang="en-GB" smtClean="0"/>
              <a:t>24</a:t>
            </a:fld>
            <a:endParaRPr lang="en-GB"/>
          </a:p>
        </p:txBody>
      </p:sp>
    </p:spTree>
    <p:extLst>
      <p:ext uri="{BB962C8B-B14F-4D97-AF65-F5344CB8AC3E}">
        <p14:creationId xmlns:p14="http://schemas.microsoft.com/office/powerpoint/2010/main" val="3151076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858" indent="-342858">
              <a:buFont typeface="Arial" panose="020B0604020202020204" pitchFamily="34" charset="0"/>
              <a:buChar char="•"/>
            </a:pPr>
            <a:r>
              <a:rPr lang="en-GB" dirty="0">
                <a:latin typeface="Arial" panose="020B0604020202020204" pitchFamily="34" charset="0"/>
                <a:cs typeface="Arial" panose="020B0604020202020204" pitchFamily="34" charset="0"/>
              </a:rPr>
              <a:t>A good initial consultation gives the patient the best chance of positive outcomes –</a:t>
            </a:r>
          </a:p>
          <a:p>
            <a:pPr marL="342858" indent="-342858">
              <a:buFont typeface="Arial" panose="020B0604020202020204" pitchFamily="34" charset="0"/>
              <a:buChar char="•"/>
            </a:pPr>
            <a:r>
              <a:rPr lang="en-GB" dirty="0">
                <a:latin typeface="Arial" panose="020B0604020202020204" pitchFamily="34" charset="0"/>
                <a:cs typeface="Arial" panose="020B0604020202020204" pitchFamily="34" charset="0"/>
              </a:rPr>
              <a:t>Take a good </a:t>
            </a:r>
            <a:r>
              <a:rPr lang="en-GB" dirty="0" err="1">
                <a:latin typeface="Arial" panose="020B0604020202020204" pitchFamily="34" charset="0"/>
                <a:cs typeface="Arial" panose="020B0604020202020204" pitchFamily="34" charset="0"/>
              </a:rPr>
              <a:t>hx</a:t>
            </a:r>
            <a:r>
              <a:rPr lang="en-GB" dirty="0">
                <a:latin typeface="Arial" panose="020B0604020202020204" pitchFamily="34" charset="0"/>
                <a:cs typeface="Arial" panose="020B0604020202020204" pitchFamily="34" charset="0"/>
              </a:rPr>
              <a:t>, listen carefully and look into the full biopsychosocial context</a:t>
            </a:r>
          </a:p>
          <a:p>
            <a:pPr marL="342858" indent="-342858">
              <a:buFont typeface="Arial" panose="020B0604020202020204" pitchFamily="34" charset="0"/>
              <a:buChar char="•"/>
            </a:pPr>
            <a:r>
              <a:rPr lang="en-GB" dirty="0">
                <a:latin typeface="Arial" panose="020B0604020202020204" pitchFamily="34" charset="0"/>
                <a:cs typeface="Arial" panose="020B0604020202020204" pitchFamily="34" charset="0"/>
              </a:rPr>
              <a:t>Manage expectations and establish ground rules from the start</a:t>
            </a:r>
          </a:p>
          <a:p>
            <a:pPr marL="342858" indent="-342858">
              <a:buFont typeface="Arial" panose="020B0604020202020204" pitchFamily="34" charset="0"/>
              <a:buChar char="•"/>
            </a:pPr>
            <a:r>
              <a:rPr lang="en-GB" dirty="0">
                <a:latin typeface="Arial" panose="020B0604020202020204" pitchFamily="34" charset="0"/>
                <a:cs typeface="Arial" panose="020B0604020202020204" pitchFamily="34" charset="0"/>
              </a:rPr>
              <a:t>Good management of prescribing  reduces chance of medicine related harm and other issues further down the line</a:t>
            </a:r>
          </a:p>
          <a:p>
            <a:endParaRPr lang="en-GB" dirty="0"/>
          </a:p>
        </p:txBody>
      </p:sp>
      <p:sp>
        <p:nvSpPr>
          <p:cNvPr id="4" name="Slide Number Placeholder 3"/>
          <p:cNvSpPr>
            <a:spLocks noGrp="1"/>
          </p:cNvSpPr>
          <p:nvPr>
            <p:ph type="sldNum" sz="quarter" idx="5"/>
          </p:nvPr>
        </p:nvSpPr>
        <p:spPr/>
        <p:txBody>
          <a:bodyPr/>
          <a:lstStyle/>
          <a:p>
            <a:fld id="{6C13BFD3-F1BA-4DEC-B54E-8FD7FA385994}" type="slidenum">
              <a:rPr lang="en-GB" smtClean="0"/>
              <a:t>25</a:t>
            </a:fld>
            <a:endParaRPr lang="en-GB"/>
          </a:p>
        </p:txBody>
      </p:sp>
    </p:spTree>
    <p:extLst>
      <p:ext uri="{BB962C8B-B14F-4D97-AF65-F5344CB8AC3E}">
        <p14:creationId xmlns:p14="http://schemas.microsoft.com/office/powerpoint/2010/main" val="13594863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Underlying psychological distress or diagnosed psychiatric illness (current or past)</a:t>
            </a:r>
          </a:p>
          <a:p>
            <a:r>
              <a:rPr lang="en-GB" dirty="0"/>
              <a:t>Those with a history of alcohol or drug dependence who may or may not be willing to engage in further assessment or treatment.</a:t>
            </a:r>
          </a:p>
          <a:p>
            <a:r>
              <a:rPr lang="en-GB" dirty="0"/>
              <a:t>Domestic or sexual abuse</a:t>
            </a:r>
          </a:p>
          <a:p>
            <a:endParaRPr lang="en-GB" dirty="0"/>
          </a:p>
          <a:p>
            <a:r>
              <a:rPr lang="en-GB" dirty="0">
                <a:hlinkClick r:id="rId3"/>
              </a:rPr>
              <a:t>Gabapentin (Neurontin): risk of severe respiratory depression - GOV.UK (www.gov.uk)</a:t>
            </a:r>
            <a:endParaRPr lang="en-GB" dirty="0"/>
          </a:p>
          <a:p>
            <a:endParaRPr lang="en-GB" dirty="0"/>
          </a:p>
          <a:p>
            <a:r>
              <a:rPr lang="en-GB" dirty="0">
                <a:hlinkClick r:id="rId4"/>
              </a:rPr>
              <a:t>Benzodiazepines and opioids: reminder of risk of potentially fatal respiratory depression - GOV.UK (www.gov.uk)</a:t>
            </a:r>
            <a:endParaRPr lang="en-GB" dirty="0"/>
          </a:p>
        </p:txBody>
      </p:sp>
      <p:sp>
        <p:nvSpPr>
          <p:cNvPr id="4" name="Slide Number Placeholder 3"/>
          <p:cNvSpPr>
            <a:spLocks noGrp="1"/>
          </p:cNvSpPr>
          <p:nvPr>
            <p:ph type="sldNum" sz="quarter" idx="5"/>
          </p:nvPr>
        </p:nvSpPr>
        <p:spPr/>
        <p:txBody>
          <a:bodyPr/>
          <a:lstStyle/>
          <a:p>
            <a:fld id="{6C13BFD3-F1BA-4DEC-B54E-8FD7FA385994}" type="slidenum">
              <a:rPr lang="en-GB" smtClean="0"/>
              <a:t>26</a:t>
            </a:fld>
            <a:endParaRPr lang="en-GB"/>
          </a:p>
        </p:txBody>
      </p:sp>
    </p:spTree>
    <p:extLst>
      <p:ext uri="{BB962C8B-B14F-4D97-AF65-F5344CB8AC3E}">
        <p14:creationId xmlns:p14="http://schemas.microsoft.com/office/powerpoint/2010/main" val="37938481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2256" indent="-172256">
              <a:buFont typeface="Arial" panose="020B0604020202020204" pitchFamily="34" charset="0"/>
              <a:buChar char="•"/>
            </a:pPr>
            <a:r>
              <a:rPr lang="en-GB" dirty="0"/>
              <a:t>Pain is a complex biopsychosocial phenomenon. </a:t>
            </a:r>
          </a:p>
          <a:p>
            <a:pPr marL="172256" indent="-172256">
              <a:buFont typeface="Arial" panose="020B0604020202020204" pitchFamily="34" charset="0"/>
              <a:buChar char="•"/>
            </a:pPr>
            <a:r>
              <a:rPr lang="en-GB" dirty="0"/>
              <a:t>In addition to physiological investigations, assess emotional state and social circumstances, past and present. </a:t>
            </a:r>
          </a:p>
          <a:p>
            <a:pPr marL="172256" indent="-172256">
              <a:buFont typeface="Arial" panose="020B0604020202020204" pitchFamily="34" charset="0"/>
              <a:buChar char="•"/>
            </a:pPr>
            <a:r>
              <a:rPr lang="en-GB" dirty="0"/>
              <a:t>Refer patient to physiotherapy or to psychological therapies if appropriate and make use of social prescribing initiatives.</a:t>
            </a:r>
          </a:p>
          <a:p>
            <a:pPr marL="172256" indent="-172256">
              <a:buFont typeface="Arial" panose="020B0604020202020204" pitchFamily="34" charset="0"/>
              <a:buChar char="•"/>
            </a:pPr>
            <a:r>
              <a:rPr lang="en-GB" dirty="0"/>
              <a:t>And are we now allowed to mention spiritual impact? </a:t>
            </a:r>
          </a:p>
          <a:p>
            <a:endParaRPr lang="en-GB" dirty="0"/>
          </a:p>
        </p:txBody>
      </p:sp>
      <p:sp>
        <p:nvSpPr>
          <p:cNvPr id="4" name="Slide Number Placeholder 3"/>
          <p:cNvSpPr>
            <a:spLocks noGrp="1"/>
          </p:cNvSpPr>
          <p:nvPr>
            <p:ph type="sldNum" sz="quarter" idx="5"/>
          </p:nvPr>
        </p:nvSpPr>
        <p:spPr/>
        <p:txBody>
          <a:bodyPr/>
          <a:lstStyle/>
          <a:p>
            <a:fld id="{6C13BFD3-F1BA-4DEC-B54E-8FD7FA385994}" type="slidenum">
              <a:rPr lang="en-GB" smtClean="0"/>
              <a:t>27</a:t>
            </a:fld>
            <a:endParaRPr lang="en-GB"/>
          </a:p>
        </p:txBody>
      </p:sp>
    </p:spTree>
    <p:extLst>
      <p:ext uri="{BB962C8B-B14F-4D97-AF65-F5344CB8AC3E}">
        <p14:creationId xmlns:p14="http://schemas.microsoft.com/office/powerpoint/2010/main" val="7118269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https://livewellwithpain.co.uk/wp-content/uploads/2022/09/explaining-pain.pdf</a:t>
            </a:r>
          </a:p>
          <a:p>
            <a:endParaRPr lang="en-GB" b="1"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https://www.youtube.com/watch?v=C_3phB93rvI</a:t>
            </a:r>
          </a:p>
          <a:p>
            <a:endParaRPr lang="en-GB" dirty="0"/>
          </a:p>
        </p:txBody>
      </p:sp>
      <p:sp>
        <p:nvSpPr>
          <p:cNvPr id="4" name="Slide Number Placeholder 3"/>
          <p:cNvSpPr>
            <a:spLocks noGrp="1"/>
          </p:cNvSpPr>
          <p:nvPr>
            <p:ph type="sldNum" sz="quarter" idx="5"/>
          </p:nvPr>
        </p:nvSpPr>
        <p:spPr/>
        <p:txBody>
          <a:bodyPr/>
          <a:lstStyle/>
          <a:p>
            <a:fld id="{6C13BFD3-F1BA-4DEC-B54E-8FD7FA385994}" type="slidenum">
              <a:rPr lang="en-GB" smtClean="0"/>
              <a:t>28</a:t>
            </a:fld>
            <a:endParaRPr lang="en-GB"/>
          </a:p>
        </p:txBody>
      </p:sp>
    </p:spTree>
    <p:extLst>
      <p:ext uri="{BB962C8B-B14F-4D97-AF65-F5344CB8AC3E}">
        <p14:creationId xmlns:p14="http://schemas.microsoft.com/office/powerpoint/2010/main" val="31467582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C13BFD3-F1BA-4DEC-B54E-8FD7FA385994}" type="slidenum">
              <a:rPr lang="en-GB" smtClean="0"/>
              <a:t>29</a:t>
            </a:fld>
            <a:endParaRPr lang="en-GB"/>
          </a:p>
        </p:txBody>
      </p:sp>
    </p:spTree>
    <p:extLst>
      <p:ext uri="{BB962C8B-B14F-4D97-AF65-F5344CB8AC3E}">
        <p14:creationId xmlns:p14="http://schemas.microsoft.com/office/powerpoint/2010/main" val="23769403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a:t>
            </a:r>
            <a:r>
              <a:rPr lang="en-GB" baseline="0" dirty="0"/>
              <a:t> is now stated in all opioid summary of product characteristics</a:t>
            </a:r>
          </a:p>
          <a:p>
            <a:r>
              <a:rPr lang="en-GB" baseline="0" dirty="0"/>
              <a:t>Southampton Practice Policy for Prescribing Opioids</a:t>
            </a:r>
          </a:p>
          <a:p>
            <a:pPr marL="344512" indent="-344512">
              <a:buFont typeface="Arial" panose="020B0604020202020204" pitchFamily="34" charset="0"/>
              <a:buChar char="•"/>
            </a:pPr>
            <a:r>
              <a:rPr lang="en-GB" dirty="0">
                <a:latin typeface="Arial" panose="020B0604020202020204" pitchFamily="34" charset="0"/>
                <a:cs typeface="Arial" panose="020B0604020202020204" pitchFamily="34" charset="0"/>
              </a:rPr>
              <a:t>Explain the arrangements for review and circumstances under which the treatment will be discontinued. </a:t>
            </a:r>
          </a:p>
          <a:p>
            <a:pPr marL="344512" indent="-344512">
              <a:buFont typeface="Arial" panose="020B0604020202020204" pitchFamily="34" charset="0"/>
              <a:buChar char="•"/>
            </a:pPr>
            <a:r>
              <a:rPr lang="en-GB" dirty="0">
                <a:latin typeface="Arial" panose="020B0604020202020204" pitchFamily="34" charset="0"/>
                <a:cs typeface="Arial" panose="020B0604020202020204" pitchFamily="34" charset="0"/>
              </a:rPr>
              <a:t>One prescriber should be responsible for prescribing opioids for the patient where possible. </a:t>
            </a:r>
          </a:p>
          <a:p>
            <a:pPr marL="344512" indent="-344512">
              <a:buFont typeface="Arial" panose="020B0604020202020204" pitchFamily="34" charset="0"/>
              <a:buChar char="•"/>
            </a:pPr>
            <a:r>
              <a:rPr lang="en-GB" dirty="0">
                <a:latin typeface="Arial" panose="020B0604020202020204" pitchFamily="34" charset="0"/>
                <a:cs typeface="Arial" panose="020B0604020202020204" pitchFamily="34" charset="0"/>
              </a:rPr>
              <a:t>Issue prescriptions as ‘acute’ and only put onto repeat if functional goals are clearly met. </a:t>
            </a:r>
          </a:p>
          <a:p>
            <a:pPr marL="344512" indent="-344512">
              <a:buFont typeface="Arial" panose="020B0604020202020204" pitchFamily="34" charset="0"/>
              <a:buChar char="•"/>
            </a:pPr>
            <a:r>
              <a:rPr lang="en-GB" dirty="0">
                <a:latin typeface="Arial" panose="020B0604020202020204" pitchFamily="34" charset="0"/>
                <a:cs typeface="Arial" panose="020B0604020202020204" pitchFamily="34" charset="0"/>
              </a:rPr>
              <a:t>For some patients, a written ‘Patient Agreement’ may be useful.</a:t>
            </a:r>
          </a:p>
          <a:p>
            <a:r>
              <a:rPr lang="en-GB" dirty="0"/>
              <a:t>We will discuss de-prescribing later once we’ve got some other ideas of how to help – we can’t take away if we haven’t given replacement options</a:t>
            </a:r>
          </a:p>
        </p:txBody>
      </p:sp>
      <p:sp>
        <p:nvSpPr>
          <p:cNvPr id="4" name="Slide Number Placeholder 3"/>
          <p:cNvSpPr>
            <a:spLocks noGrp="1"/>
          </p:cNvSpPr>
          <p:nvPr>
            <p:ph type="sldNum" sz="quarter" idx="5"/>
          </p:nvPr>
        </p:nvSpPr>
        <p:spPr/>
        <p:txBody>
          <a:bodyPr/>
          <a:lstStyle/>
          <a:p>
            <a:fld id="{6C13BFD3-F1BA-4DEC-B54E-8FD7FA385994}" type="slidenum">
              <a:rPr lang="en-GB" smtClean="0"/>
              <a:t>30</a:t>
            </a:fld>
            <a:endParaRPr lang="en-GB"/>
          </a:p>
        </p:txBody>
      </p:sp>
    </p:spTree>
    <p:extLst>
      <p:ext uri="{BB962C8B-B14F-4D97-AF65-F5344CB8AC3E}">
        <p14:creationId xmlns:p14="http://schemas.microsoft.com/office/powerpoint/2010/main" val="11758866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Again we have some guidance to help us</a:t>
            </a:r>
          </a:p>
        </p:txBody>
      </p:sp>
      <p:sp>
        <p:nvSpPr>
          <p:cNvPr id="4" name="Slide Number Placeholder 3"/>
          <p:cNvSpPr>
            <a:spLocks noGrp="1"/>
          </p:cNvSpPr>
          <p:nvPr>
            <p:ph type="sldNum" sz="quarter" idx="5"/>
          </p:nvPr>
        </p:nvSpPr>
        <p:spPr/>
        <p:txBody>
          <a:bodyPr/>
          <a:lstStyle/>
          <a:p>
            <a:fld id="{7240D28A-22A8-49C8-9D73-767B4013CC5C}" type="slidenum">
              <a:rPr lang="en-GB" smtClean="0"/>
              <a:t>31</a:t>
            </a:fld>
            <a:endParaRPr lang="en-GB"/>
          </a:p>
        </p:txBody>
      </p:sp>
    </p:spTree>
    <p:extLst>
      <p:ext uri="{BB962C8B-B14F-4D97-AF65-F5344CB8AC3E}">
        <p14:creationId xmlns:p14="http://schemas.microsoft.com/office/powerpoint/2010/main" val="27178738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But  the stuff we’ll cover after coffee will all help all these patients and the NP ones too</a:t>
            </a:r>
          </a:p>
        </p:txBody>
      </p:sp>
      <p:sp>
        <p:nvSpPr>
          <p:cNvPr id="4" name="Slide Number Placeholder 3"/>
          <p:cNvSpPr>
            <a:spLocks noGrp="1"/>
          </p:cNvSpPr>
          <p:nvPr>
            <p:ph type="sldNum" sz="quarter" idx="5"/>
          </p:nvPr>
        </p:nvSpPr>
        <p:spPr/>
        <p:txBody>
          <a:bodyPr/>
          <a:lstStyle/>
          <a:p>
            <a:fld id="{7240D28A-22A8-49C8-9D73-767B4013CC5C}" type="slidenum">
              <a:rPr lang="en-GB" smtClean="0"/>
              <a:t>32</a:t>
            </a:fld>
            <a:endParaRPr lang="en-GB"/>
          </a:p>
        </p:txBody>
      </p:sp>
    </p:spTree>
    <p:extLst>
      <p:ext uri="{BB962C8B-B14F-4D97-AF65-F5344CB8AC3E}">
        <p14:creationId xmlns:p14="http://schemas.microsoft.com/office/powerpoint/2010/main" val="24835243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Don’t force pts to come off their pain meds </a:t>
            </a:r>
            <a:r>
              <a:rPr lang="en-GB" dirty="0" err="1"/>
              <a:t>til</a:t>
            </a:r>
            <a:r>
              <a:rPr lang="en-GB" dirty="0"/>
              <a:t> they’re feeling better. </a:t>
            </a:r>
          </a:p>
          <a:p>
            <a:r>
              <a:rPr lang="en-GB" dirty="0"/>
              <a:t>Fear increases pain and if they think we’re going to stop their meds, it won’t help. </a:t>
            </a:r>
          </a:p>
          <a:p>
            <a:r>
              <a:rPr lang="en-GB" dirty="0"/>
              <a:t>Let’s help, then stop the meds. </a:t>
            </a:r>
          </a:p>
          <a:p>
            <a:endParaRPr lang="en-GB" dirty="0"/>
          </a:p>
        </p:txBody>
      </p:sp>
      <p:sp>
        <p:nvSpPr>
          <p:cNvPr id="4" name="Slide Number Placeholder 3"/>
          <p:cNvSpPr>
            <a:spLocks noGrp="1"/>
          </p:cNvSpPr>
          <p:nvPr>
            <p:ph type="sldNum" sz="quarter" idx="5"/>
          </p:nvPr>
        </p:nvSpPr>
        <p:spPr/>
        <p:txBody>
          <a:bodyPr/>
          <a:lstStyle/>
          <a:p>
            <a:fld id="{7240D28A-22A8-49C8-9D73-767B4013CC5C}" type="slidenum">
              <a:rPr lang="en-GB" smtClean="0"/>
              <a:t>33</a:t>
            </a:fld>
            <a:endParaRPr lang="en-GB"/>
          </a:p>
        </p:txBody>
      </p:sp>
    </p:spTree>
    <p:extLst>
      <p:ext uri="{BB962C8B-B14F-4D97-AF65-F5344CB8AC3E}">
        <p14:creationId xmlns:p14="http://schemas.microsoft.com/office/powerpoint/2010/main" val="39106482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as a rough rule of thumb</a:t>
            </a:r>
          </a:p>
          <a:p>
            <a:r>
              <a:rPr lang="en-GB" dirty="0"/>
              <a:t>One size does not fit all!</a:t>
            </a:r>
          </a:p>
          <a:p>
            <a:r>
              <a:rPr lang="en-GB" dirty="0"/>
              <a:t>Your big chance to do true shared decision making!</a:t>
            </a:r>
          </a:p>
        </p:txBody>
      </p:sp>
      <p:sp>
        <p:nvSpPr>
          <p:cNvPr id="4" name="Slide Number Placeholder 3"/>
          <p:cNvSpPr>
            <a:spLocks noGrp="1"/>
          </p:cNvSpPr>
          <p:nvPr>
            <p:ph type="sldNum" sz="quarter" idx="5"/>
          </p:nvPr>
        </p:nvSpPr>
        <p:spPr/>
        <p:txBody>
          <a:bodyPr/>
          <a:lstStyle/>
          <a:p>
            <a:fld id="{6C13BFD3-F1BA-4DEC-B54E-8FD7FA385994}" type="slidenum">
              <a:rPr lang="en-GB" smtClean="0"/>
              <a:t>34</a:t>
            </a:fld>
            <a:endParaRPr lang="en-GB"/>
          </a:p>
        </p:txBody>
      </p:sp>
    </p:spTree>
    <p:extLst>
      <p:ext uri="{BB962C8B-B14F-4D97-AF65-F5344CB8AC3E}">
        <p14:creationId xmlns:p14="http://schemas.microsoft.com/office/powerpoint/2010/main" val="2589299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13BFD3-F1BA-4DEC-B54E-8FD7FA38599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07257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 suitable for chronic non-cancer pain</a:t>
            </a:r>
          </a:p>
          <a:p>
            <a:r>
              <a:rPr lang="en-GB" dirty="0"/>
              <a:t>Amber on formulary locally</a:t>
            </a:r>
          </a:p>
          <a:p>
            <a:endParaRPr lang="en-GB" dirty="0"/>
          </a:p>
          <a:p>
            <a:r>
              <a:rPr lang="en-GB" dirty="0"/>
              <a:t>Because increments are bigger, I would normally go slower (</a:t>
            </a:r>
            <a:r>
              <a:rPr lang="en-GB" dirty="0" err="1"/>
              <a:t>i.e</a:t>
            </a:r>
            <a:r>
              <a:rPr lang="en-GB" dirty="0"/>
              <a:t> reduce every 8 weeks) </a:t>
            </a:r>
            <a:r>
              <a:rPr lang="en-GB" dirty="0" err="1"/>
              <a:t>asmore</a:t>
            </a:r>
            <a:r>
              <a:rPr lang="en-GB" dirty="0"/>
              <a:t> likely to get withdrawal symptoms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13BFD3-F1BA-4DEC-B54E-8FD7FA38599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61892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should I expect? You may experience increased pain to start with. This might be the same pain you are being treated for or might be general joint and muscle aches. This is a withdrawal symptom and should settle within a few days. Make a plan to deal with this, for example distraction, activity, stretching, mindfulness, heat. Other withdrawal symptoms can be flu-like, for example, sweats, chills and headache. Diarrhoea, fatigue, anxiety and sleep disturbance can also occur.</a:t>
            </a:r>
          </a:p>
        </p:txBody>
      </p:sp>
      <p:sp>
        <p:nvSpPr>
          <p:cNvPr id="4" name="Slide Number Placeholder 3"/>
          <p:cNvSpPr>
            <a:spLocks noGrp="1"/>
          </p:cNvSpPr>
          <p:nvPr>
            <p:ph type="sldNum" sz="quarter" idx="5"/>
          </p:nvPr>
        </p:nvSpPr>
        <p:spPr/>
        <p:txBody>
          <a:bodyPr/>
          <a:lstStyle/>
          <a:p>
            <a:fld id="{6C13BFD3-F1BA-4DEC-B54E-8FD7FA385994}" type="slidenum">
              <a:rPr lang="en-GB" smtClean="0"/>
              <a:t>39</a:t>
            </a:fld>
            <a:endParaRPr lang="en-GB"/>
          </a:p>
        </p:txBody>
      </p:sp>
    </p:spTree>
    <p:extLst>
      <p:ext uri="{BB962C8B-B14F-4D97-AF65-F5344CB8AC3E}">
        <p14:creationId xmlns:p14="http://schemas.microsoft.com/office/powerpoint/2010/main" val="10005548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27C65-7EC0-1E74-9E25-8CEC4F36F9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0C4CB5-FF7B-A919-79B8-93223EDB35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82C0FD-E9F9-88A6-5E98-3C75A608ADD5}"/>
              </a:ext>
            </a:extLst>
          </p:cNvPr>
          <p:cNvSpPr>
            <a:spLocks noGrp="1"/>
          </p:cNvSpPr>
          <p:nvPr>
            <p:ph type="body" idx="1"/>
          </p:nvPr>
        </p:nvSpPr>
        <p:spPr/>
        <p:txBody>
          <a:bodyPr/>
          <a:lstStyle/>
          <a:p>
            <a:r>
              <a:rPr lang="en-GB" dirty="0"/>
              <a:t>What should I expect? You may experience increased pain to start with. This might be the same pain you are being treated for or might be general joint and muscle aches. This is a withdrawal symptom and should settle within a few days. Make a plan to deal with this, for example distraction, activity, stretching, mindfulness, heat. Other withdrawal symptoms can be flu-like, for example, sweats, chills and headache. Diarrhoea, fatigue, anxiety and sleep disturbance can also occur.</a:t>
            </a:r>
          </a:p>
        </p:txBody>
      </p:sp>
      <p:sp>
        <p:nvSpPr>
          <p:cNvPr id="4" name="Slide Number Placeholder 3">
            <a:extLst>
              <a:ext uri="{FF2B5EF4-FFF2-40B4-BE49-F238E27FC236}">
                <a16:creationId xmlns:a16="http://schemas.microsoft.com/office/drawing/2014/main" id="{6A6317D3-1017-FD93-9443-F0AD800BDF0A}"/>
              </a:ext>
            </a:extLst>
          </p:cNvPr>
          <p:cNvSpPr>
            <a:spLocks noGrp="1"/>
          </p:cNvSpPr>
          <p:nvPr>
            <p:ph type="sldNum" sz="quarter" idx="5"/>
          </p:nvPr>
        </p:nvSpPr>
        <p:spPr/>
        <p:txBody>
          <a:bodyPr/>
          <a:lstStyle/>
          <a:p>
            <a:fld id="{6C13BFD3-F1BA-4DEC-B54E-8FD7FA385994}" type="slidenum">
              <a:rPr lang="en-GB" smtClean="0"/>
              <a:t>40</a:t>
            </a:fld>
            <a:endParaRPr lang="en-GB"/>
          </a:p>
        </p:txBody>
      </p:sp>
    </p:spTree>
    <p:extLst>
      <p:ext uri="{BB962C8B-B14F-4D97-AF65-F5344CB8AC3E}">
        <p14:creationId xmlns:p14="http://schemas.microsoft.com/office/powerpoint/2010/main" val="34993898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Overview | Medicines associated with dependence or withdrawal symptoms: safe prescribing and withdrawal management for adults | Guidance | NICE</a:t>
            </a:r>
            <a:endParaRPr lang="en-GB" dirty="0"/>
          </a:p>
        </p:txBody>
      </p:sp>
      <p:sp>
        <p:nvSpPr>
          <p:cNvPr id="4" name="Slide Number Placeholder 3"/>
          <p:cNvSpPr>
            <a:spLocks noGrp="1"/>
          </p:cNvSpPr>
          <p:nvPr>
            <p:ph type="sldNum" sz="quarter" idx="5"/>
          </p:nvPr>
        </p:nvSpPr>
        <p:spPr/>
        <p:txBody>
          <a:bodyPr/>
          <a:lstStyle/>
          <a:p>
            <a:fld id="{6C13BFD3-F1BA-4DEC-B54E-8FD7FA385994}" type="slidenum">
              <a:rPr lang="en-GB" smtClean="0"/>
              <a:t>41</a:t>
            </a:fld>
            <a:endParaRPr lang="en-GB"/>
          </a:p>
        </p:txBody>
      </p:sp>
    </p:spTree>
    <p:extLst>
      <p:ext uri="{BB962C8B-B14F-4D97-AF65-F5344CB8AC3E}">
        <p14:creationId xmlns:p14="http://schemas.microsoft.com/office/powerpoint/2010/main" val="32299290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 word cloud 1</a:t>
            </a:r>
            <a:r>
              <a:rPr lang="en-GB" baseline="30000" dirty="0"/>
              <a:t>st</a:t>
            </a:r>
            <a:r>
              <a:rPr lang="en-GB" dirty="0"/>
              <a:t> then groups to discuss</a:t>
            </a:r>
          </a:p>
        </p:txBody>
      </p:sp>
      <p:sp>
        <p:nvSpPr>
          <p:cNvPr id="4" name="Slide Number Placeholder 3"/>
          <p:cNvSpPr>
            <a:spLocks noGrp="1"/>
          </p:cNvSpPr>
          <p:nvPr>
            <p:ph type="sldNum" sz="quarter" idx="5"/>
          </p:nvPr>
        </p:nvSpPr>
        <p:spPr/>
        <p:txBody>
          <a:bodyPr/>
          <a:lstStyle/>
          <a:p>
            <a:fld id="{7240D28A-22A8-49C8-9D73-767B4013CC5C}" type="slidenum">
              <a:rPr lang="en-GB" smtClean="0"/>
              <a:t>42</a:t>
            </a:fld>
            <a:endParaRPr lang="en-GB"/>
          </a:p>
        </p:txBody>
      </p:sp>
    </p:spTree>
    <p:extLst>
      <p:ext uri="{BB962C8B-B14F-4D97-AF65-F5344CB8AC3E}">
        <p14:creationId xmlns:p14="http://schemas.microsoft.com/office/powerpoint/2010/main" val="39269828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Does emotional state affect physical pain? </a:t>
            </a:r>
          </a:p>
          <a:p>
            <a:r>
              <a:rPr lang="en-GB" sz="1200" b="0" i="0" kern="1200" dirty="0">
                <a:solidFill>
                  <a:schemeClr val="tx1"/>
                </a:solidFill>
                <a:effectLst/>
                <a:latin typeface="+mn-lt"/>
                <a:ea typeface="+mn-ea"/>
                <a:cs typeface="+mn-cs"/>
              </a:rPr>
              <a:t>Stress, for example, can manipulate pain in both directions. In extreme cases it can very temporarily cause analgesia which is a reduced pain response. If you're in an acutely stressful situation and you've suffered an injury, the stress can produce temporary analgesia so you might not realise how injured you are until it starts to hurt a bit later.  You’re running across a field and twist your ankle – whether you feel that depends on what you’re running from!</a:t>
            </a:r>
          </a:p>
          <a:p>
            <a:r>
              <a:rPr lang="en-GB" sz="1200" b="0" i="0" kern="1200" dirty="0">
                <a:solidFill>
                  <a:schemeClr val="tx1"/>
                </a:solidFill>
                <a:effectLst/>
                <a:latin typeface="+mn-lt"/>
                <a:ea typeface="+mn-ea"/>
                <a:cs typeface="+mn-cs"/>
              </a:rPr>
              <a:t>It's also entirely possible that chronic stress can exacerbate pain. </a:t>
            </a:r>
          </a:p>
          <a:p>
            <a:r>
              <a:rPr lang="en-GB" sz="1200" b="0" i="0" kern="1200" dirty="0">
                <a:solidFill>
                  <a:schemeClr val="tx1"/>
                </a:solidFill>
                <a:effectLst/>
                <a:latin typeface="+mn-lt"/>
                <a:ea typeface="+mn-ea"/>
                <a:cs typeface="+mn-cs"/>
              </a:rPr>
              <a:t>the shared neuroanatomy contributes to the reciprocal relationship between pain and emotional state. For example, the regions of the brain implicated in anxiety and depression are also responsible for the processing of pain. Negative emotions are signalled in the same regions of the brain as the unpleasant nature of pain - particularly the anterior cingulate and prefrontal cortices. But other brain regions like the amygdala and locus coeruleus, which are important for processing emotions, also regulate our pain sensitivity. </a:t>
            </a:r>
          </a:p>
          <a:p>
            <a:r>
              <a:rPr lang="en-GB" sz="1200" b="0" i="0" kern="1200" dirty="0">
                <a:solidFill>
                  <a:schemeClr val="tx1"/>
                </a:solidFill>
                <a:effectLst/>
                <a:latin typeface="+mn-lt"/>
                <a:ea typeface="+mn-ea"/>
                <a:cs typeface="+mn-cs"/>
              </a:rPr>
              <a:t>When someone has chronic pain - a pain that doesn't resolve - that takes a big toll on their emotional wellbeing. In these circumstances people can develop anxiety, depression, and insomnia. We know that when chronic pain and mood disorders co-exist, this can exacerbate the experience of both conditions and part of this may stem from a shared neurobiology. </a:t>
            </a:r>
          </a:p>
          <a:p>
            <a:endParaRPr lang="en-GB" dirty="0"/>
          </a:p>
        </p:txBody>
      </p:sp>
      <p:sp>
        <p:nvSpPr>
          <p:cNvPr id="4" name="Slide Number Placeholder 3"/>
          <p:cNvSpPr>
            <a:spLocks noGrp="1"/>
          </p:cNvSpPr>
          <p:nvPr>
            <p:ph type="sldNum" sz="quarter" idx="5"/>
          </p:nvPr>
        </p:nvSpPr>
        <p:spPr/>
        <p:txBody>
          <a:bodyPr/>
          <a:lstStyle/>
          <a:p>
            <a:fld id="{7240D28A-22A8-49C8-9D73-767B4013CC5C}" type="slidenum">
              <a:rPr lang="en-GB" smtClean="0"/>
              <a:t>43</a:t>
            </a:fld>
            <a:endParaRPr lang="en-GB"/>
          </a:p>
        </p:txBody>
      </p:sp>
    </p:spTree>
    <p:extLst>
      <p:ext uri="{BB962C8B-B14F-4D97-AF65-F5344CB8AC3E}">
        <p14:creationId xmlns:p14="http://schemas.microsoft.com/office/powerpoint/2010/main" val="4518441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They’ve found we get central sensitisation – the brain becomes over-sensitive to any sensation and labels it pain in these situations.</a:t>
            </a:r>
          </a:p>
          <a:p>
            <a:pPr>
              <a:lnSpc>
                <a:spcPct val="107000"/>
              </a:lnSpc>
              <a:spcAft>
                <a:spcPts val="800"/>
              </a:spcAft>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https://www.ncbi.nlm.nih.gov/pmc/articles/PMC5289824/</a:t>
            </a:r>
          </a:p>
          <a:p>
            <a:pPr>
              <a:lnSpc>
                <a:spcPct val="107000"/>
              </a:lnSpc>
              <a:spcAft>
                <a:spcPts val="800"/>
              </a:spcAft>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Injuries nearly always heal, so the issue is the neural circuits the brain set up at the time that haven’t settled down.  The brain circuits change over time from acute picture to chronic.  Think about the amputee pt feeling the pain in their foot, which is in the lab/ incinerator.  We call this neuroplastic pain.  We need to be using this label much, much more. </a:t>
            </a:r>
          </a:p>
          <a:p>
            <a:pPr>
              <a:lnSpc>
                <a:spcPct val="107000"/>
              </a:lnSpc>
              <a:spcAft>
                <a:spcPts val="800"/>
              </a:spcAft>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Symptoms are a message from the brain, so we have to find out why and what to do about it. </a:t>
            </a:r>
          </a:p>
          <a:p>
            <a:pPr>
              <a:lnSpc>
                <a:spcPct val="107000"/>
              </a:lnSpc>
              <a:spcAft>
                <a:spcPts val="800"/>
              </a:spcAft>
            </a:pPr>
            <a:r>
              <a:rPr lang="en-GB" sz="1200" b="1" kern="100" dirty="0">
                <a:effectLst/>
                <a:latin typeface="Calibri" panose="020F0502020204030204" pitchFamily="34" charset="0"/>
                <a:ea typeface="Calibri" panose="020F0502020204030204" pitchFamily="34" charset="0"/>
                <a:cs typeface="Times New Roman" panose="02020603050405020304" pitchFamily="18" charset="0"/>
              </a:rPr>
              <a:t>The pain is the solution the brain produced to protect us from something it decided was dangerous</a:t>
            </a: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 (Ranjan’s podcast)</a:t>
            </a:r>
          </a:p>
          <a:p>
            <a:pPr>
              <a:lnSpc>
                <a:spcPct val="107000"/>
              </a:lnSpc>
              <a:spcAft>
                <a:spcPts val="800"/>
              </a:spcAft>
            </a:pPr>
            <a:r>
              <a:rPr lang="en-GB" sz="1200" kern="100" dirty="0">
                <a:effectLst/>
                <a:latin typeface="Calibri" panose="020F0502020204030204" pitchFamily="34" charset="0"/>
                <a:ea typeface="Calibri" panose="020F0502020204030204" pitchFamily="34" charset="0"/>
                <a:cs typeface="Times New Roman" panose="02020603050405020304" pitchFamily="18" charset="0"/>
              </a:rPr>
              <a:t>Our job is to find out whether this is what’s going on for our pts.  Are they suffering from neuroplastic pain?</a:t>
            </a:r>
          </a:p>
          <a:p>
            <a:endParaRPr lang="en-GB" dirty="0"/>
          </a:p>
        </p:txBody>
      </p:sp>
      <p:sp>
        <p:nvSpPr>
          <p:cNvPr id="4" name="Slide Number Placeholder 3"/>
          <p:cNvSpPr>
            <a:spLocks noGrp="1"/>
          </p:cNvSpPr>
          <p:nvPr>
            <p:ph type="sldNum" sz="quarter" idx="5"/>
          </p:nvPr>
        </p:nvSpPr>
        <p:spPr/>
        <p:txBody>
          <a:bodyPr/>
          <a:lstStyle/>
          <a:p>
            <a:fld id="{7240D28A-22A8-49C8-9D73-767B4013CC5C}" type="slidenum">
              <a:rPr lang="en-GB" smtClean="0"/>
              <a:t>44</a:t>
            </a:fld>
            <a:endParaRPr lang="en-GB"/>
          </a:p>
        </p:txBody>
      </p:sp>
    </p:spTree>
    <p:extLst>
      <p:ext uri="{BB962C8B-B14F-4D97-AF65-F5344CB8AC3E}">
        <p14:creationId xmlns:p14="http://schemas.microsoft.com/office/powerpoint/2010/main" val="20712323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Rejection lights up the same areas of the brain as pain</a:t>
            </a:r>
          </a:p>
        </p:txBody>
      </p:sp>
      <p:sp>
        <p:nvSpPr>
          <p:cNvPr id="4" name="Slide Number Placeholder 3"/>
          <p:cNvSpPr>
            <a:spLocks noGrp="1"/>
          </p:cNvSpPr>
          <p:nvPr>
            <p:ph type="sldNum" sz="quarter" idx="5"/>
          </p:nvPr>
        </p:nvSpPr>
        <p:spPr/>
        <p:txBody>
          <a:bodyPr/>
          <a:lstStyle/>
          <a:p>
            <a:fld id="{7240D28A-22A8-49C8-9D73-767B4013CC5C}" type="slidenum">
              <a:rPr lang="en-GB" smtClean="0"/>
              <a:t>45</a:t>
            </a:fld>
            <a:endParaRPr lang="en-GB"/>
          </a:p>
        </p:txBody>
      </p:sp>
    </p:spTree>
    <p:extLst>
      <p:ext uri="{BB962C8B-B14F-4D97-AF65-F5344CB8AC3E}">
        <p14:creationId xmlns:p14="http://schemas.microsoft.com/office/powerpoint/2010/main" val="6906211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It’s not a choice between these beliefs</a:t>
            </a:r>
          </a:p>
        </p:txBody>
      </p:sp>
      <p:sp>
        <p:nvSpPr>
          <p:cNvPr id="4" name="Slide Number Placeholder 3"/>
          <p:cNvSpPr>
            <a:spLocks noGrp="1"/>
          </p:cNvSpPr>
          <p:nvPr>
            <p:ph type="sldNum" sz="quarter" idx="5"/>
          </p:nvPr>
        </p:nvSpPr>
        <p:spPr/>
        <p:txBody>
          <a:bodyPr/>
          <a:lstStyle/>
          <a:p>
            <a:fld id="{7240D28A-22A8-49C8-9D73-767B4013CC5C}" type="slidenum">
              <a:rPr lang="en-GB" smtClean="0"/>
              <a:t>46</a:t>
            </a:fld>
            <a:endParaRPr lang="en-GB"/>
          </a:p>
        </p:txBody>
      </p:sp>
    </p:spTree>
    <p:extLst>
      <p:ext uri="{BB962C8B-B14F-4D97-AF65-F5344CB8AC3E}">
        <p14:creationId xmlns:p14="http://schemas.microsoft.com/office/powerpoint/2010/main" val="30402590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You can find bulging discs in 96% of 80 yr old pts with no neck or back pain.  (RC’s podcast)</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Abnormal findings in 97% of knees that are pain free.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30% of women with persistent pelvic pain had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abnorm</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found, but so did 30% of women with no pelvic pain. </a:t>
            </a:r>
          </a:p>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Brain induced conditions: </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Anxiety and depression – 99%</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Fibromyalgia – 99%</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IBS- 99%</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Headaches – 95%</a:t>
            </a:r>
          </a:p>
          <a:p>
            <a:endParaRPr lang="en-GB" dirty="0"/>
          </a:p>
        </p:txBody>
      </p:sp>
      <p:sp>
        <p:nvSpPr>
          <p:cNvPr id="4" name="Slide Number Placeholder 3"/>
          <p:cNvSpPr>
            <a:spLocks noGrp="1"/>
          </p:cNvSpPr>
          <p:nvPr>
            <p:ph type="sldNum" sz="quarter" idx="5"/>
          </p:nvPr>
        </p:nvSpPr>
        <p:spPr/>
        <p:txBody>
          <a:bodyPr/>
          <a:lstStyle/>
          <a:p>
            <a:fld id="{7240D28A-22A8-49C8-9D73-767B4013CC5C}" type="slidenum">
              <a:rPr lang="en-GB" smtClean="0"/>
              <a:t>47</a:t>
            </a:fld>
            <a:endParaRPr lang="en-GB"/>
          </a:p>
        </p:txBody>
      </p:sp>
    </p:spTree>
    <p:extLst>
      <p:ext uri="{BB962C8B-B14F-4D97-AF65-F5344CB8AC3E}">
        <p14:creationId xmlns:p14="http://schemas.microsoft.com/office/powerpoint/2010/main" val="7072626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And the natural resolution of these herniations, is resolution.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Researchers are starting to think the findings on tests are likely to be incidental, like internal wrinkles.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Think about the many peripheral surgeries that respond just as well to sham procedures – think the knee arthroscopy trial. https://pubmed.ncbi.nlm.nih.gov/24369076/ - partial meniscectomy no better than sham.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We are wrong to say the finding on MRI causes the pain. We need to stop treating the MRI, and treat the pt.  It’s like saying having wrinkles causes headaches.  Or that because the cock crows in the morning when the sun rises, the cock makes the sun rise.</a:t>
            </a:r>
          </a:p>
        </p:txBody>
      </p:sp>
      <p:sp>
        <p:nvSpPr>
          <p:cNvPr id="4" name="Slide Number Placeholder 3"/>
          <p:cNvSpPr>
            <a:spLocks noGrp="1"/>
          </p:cNvSpPr>
          <p:nvPr>
            <p:ph type="sldNum" sz="quarter" idx="5"/>
          </p:nvPr>
        </p:nvSpPr>
        <p:spPr/>
        <p:txBody>
          <a:bodyPr/>
          <a:lstStyle/>
          <a:p>
            <a:fld id="{7240D28A-22A8-49C8-9D73-767B4013CC5C}" type="slidenum">
              <a:rPr lang="en-GB" smtClean="0"/>
              <a:t>48</a:t>
            </a:fld>
            <a:endParaRPr lang="en-GB"/>
          </a:p>
        </p:txBody>
      </p:sp>
    </p:spTree>
    <p:extLst>
      <p:ext uri="{BB962C8B-B14F-4D97-AF65-F5344CB8AC3E}">
        <p14:creationId xmlns:p14="http://schemas.microsoft.com/office/powerpoint/2010/main" val="39320815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issue is, sympt are often </a:t>
            </a:r>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caused by the brain.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So, let’s look at what might be going on with NP pain.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Let me tell the story of 2 nails: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This building work constructor. Jumped and landed on a nail. Saw it coming through his boot and assumed it had gone through his foot. Was taken to hospital, screaming in fear and pain, unresponsive to morphine,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til</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they took his boot off – no trauma. The nail had gone between the toes. </a:t>
            </a:r>
          </a:p>
          <a:p>
            <a:pPr>
              <a:lnSpc>
                <a:spcPct val="107000"/>
              </a:lnSpc>
              <a:spcAft>
                <a:spcPts val="800"/>
              </a:spcAft>
            </a:pPr>
            <a:r>
              <a:rPr lang="en-GB" sz="18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https://www.psychologytoday.com/us/blog/pain-explained/201911/tale-two-nails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7240D28A-22A8-49C8-9D73-767B4013CC5C}" type="slidenum">
              <a:rPr lang="en-GB" smtClean="0"/>
              <a:t>49</a:t>
            </a:fld>
            <a:endParaRPr lang="en-GB"/>
          </a:p>
        </p:txBody>
      </p:sp>
    </p:spTree>
    <p:extLst>
      <p:ext uri="{BB962C8B-B14F-4D97-AF65-F5344CB8AC3E}">
        <p14:creationId xmlns:p14="http://schemas.microsoft.com/office/powerpoint/2010/main" val="6099062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Whereas this pt had no pain at all for 12 yrs. The nail was only found yrs later when he presented to ED about something else.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point is that </a:t>
            </a:r>
            <a:r>
              <a:rPr lang="en-US" sz="1800" b="1" i="1" kern="100" dirty="0">
                <a:effectLst/>
                <a:latin typeface="Calibri" panose="020F0502020204030204" pitchFamily="34" charset="0"/>
                <a:ea typeface="Calibri" panose="020F0502020204030204" pitchFamily="34" charset="0"/>
                <a:cs typeface="Times New Roman" panose="02020603050405020304" pitchFamily="18" charset="0"/>
              </a:rPr>
              <a:t>pain is not an accurate indicator of tissue damage</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We all know pts with huge amounts of pain and nil we can find to explain it.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Again, let’s define pain “Pain is an unpleasant sensory and emotional experience associated with, or resembling that associated with, actual or potential tissue damage. Pain is always a personal experience that is influenced to varying degrees by biological, psychological and social factors.“  https://europeanpainfederation.eu/what-is-pain/</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You can experience terrible pain in the complete absence of bodily harm (nail 1), and little pain in the presence of significant damage (nail 2). Think about the pain you’d feel from a broken ankle if you were on a ski slope versus if you were being chased by the most frightening thing you can think of.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Just because something hurts does not necessarily mean your body is in danger of harm. “Hurt” and “harm” are not the same.  It can help our pts to </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realise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that the brain can make mistakes about these things.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i="1" kern="100" dirty="0">
                <a:effectLst/>
                <a:latin typeface="Calibri" panose="020F0502020204030204" pitchFamily="34" charset="0"/>
                <a:ea typeface="Calibri" panose="020F0502020204030204" pitchFamily="34" charset="0"/>
                <a:cs typeface="Times New Roman" panose="02020603050405020304" pitchFamily="18" charset="0"/>
              </a:rPr>
              <a:t>Pain is never purely biological, due exclusively to issues like tissue damage and anatomical dysfunction. It is also emotional, social and cognitive,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constantly influenced by thoughts, perceptions, emotions, and context (Bushnell et al, 2013;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Gatchel</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et al, 2007).</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Your prior beliefs and predictions matter.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Pain is your brain’s best guesstimate as to whether you need protection from danger. The brain has a model of how much pain it expects and monitors the incoming signals which it then tries to interpret – but it can be wrong.   (Moseley &amp; Butler, 2015 https://pubmed.ncbi.nlm.nih.gov/26051220/).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And emotional pain is processed the same as physical pain. We know that mental distress creates physical sympt.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We experience social (like heart break) and physical pain in the same parts of the brain – we know this from fMRI studies (Ranjan Chatterjee’s podcast, Prof Irene Tracey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youtube</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https://youtu.be/3MRBlixsQRw?si=GQHxhV_CpVy03wzL)</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Whether we have symptoms, and whether those are persistent symptoms doesn’t depend on the physical finding at the site we feel the pain from, it depends on the brain.   Ovid said “when the mind is ill at ease, the body suffers” around the time of Augustus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43BC</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- 17/</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18AD</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t>
            </a:r>
          </a:p>
        </p:txBody>
      </p:sp>
      <p:sp>
        <p:nvSpPr>
          <p:cNvPr id="4" name="Slide Number Placeholder 3"/>
          <p:cNvSpPr>
            <a:spLocks noGrp="1"/>
          </p:cNvSpPr>
          <p:nvPr>
            <p:ph type="sldNum" sz="quarter" idx="5"/>
          </p:nvPr>
        </p:nvSpPr>
        <p:spPr/>
        <p:txBody>
          <a:bodyPr/>
          <a:lstStyle/>
          <a:p>
            <a:fld id="{7240D28A-22A8-49C8-9D73-767B4013CC5C}" type="slidenum">
              <a:rPr lang="en-GB" smtClean="0"/>
              <a:t>50</a:t>
            </a:fld>
            <a:endParaRPr lang="en-GB"/>
          </a:p>
        </p:txBody>
      </p:sp>
    </p:spTree>
    <p:extLst>
      <p:ext uri="{BB962C8B-B14F-4D97-AF65-F5344CB8AC3E}">
        <p14:creationId xmlns:p14="http://schemas.microsoft.com/office/powerpoint/2010/main" val="24367240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brain’s job is to predict if we are safe or in danger</a:t>
            </a:r>
          </a:p>
          <a:p>
            <a:r>
              <a:rPr lang="en-GB" dirty="0"/>
              <a:t>Avoidance tells the brain the thing is dangerous and activates the fear response</a:t>
            </a:r>
          </a:p>
          <a:p>
            <a:r>
              <a:rPr lang="en-GB" dirty="0"/>
              <a:t>Shouting at a frightened child won’t help it stop being frightened</a:t>
            </a:r>
          </a:p>
          <a:p>
            <a:r>
              <a:rPr lang="en-GB" dirty="0"/>
              <a:t>When we say we’re fine and we’re not, we’re avoiding and maybe increasing the threat in our own systems</a:t>
            </a:r>
          </a:p>
          <a:p>
            <a:r>
              <a:rPr lang="en-GB" dirty="0"/>
              <a:t>Evolutionary system here. Not blame, understanding and compassion</a:t>
            </a:r>
          </a:p>
        </p:txBody>
      </p:sp>
      <p:sp>
        <p:nvSpPr>
          <p:cNvPr id="4" name="Slide Number Placeholder 3"/>
          <p:cNvSpPr>
            <a:spLocks noGrp="1"/>
          </p:cNvSpPr>
          <p:nvPr>
            <p:ph type="sldNum" sz="quarter" idx="5"/>
          </p:nvPr>
        </p:nvSpPr>
        <p:spPr/>
        <p:txBody>
          <a:bodyPr/>
          <a:lstStyle/>
          <a:p>
            <a:fld id="{7240D28A-22A8-49C8-9D73-767B4013CC5C}" type="slidenum">
              <a:rPr lang="en-GB" smtClean="0"/>
              <a:t>51</a:t>
            </a:fld>
            <a:endParaRPr lang="en-GB"/>
          </a:p>
        </p:txBody>
      </p:sp>
    </p:spTree>
    <p:extLst>
      <p:ext uri="{BB962C8B-B14F-4D97-AF65-F5344CB8AC3E}">
        <p14:creationId xmlns:p14="http://schemas.microsoft.com/office/powerpoint/2010/main" val="718603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actually don’t see with our eyes, we see with our brains- we see what we expect to see, not what’s there. Predictive brain.</a:t>
            </a:r>
          </a:p>
          <a:p>
            <a:r>
              <a:rPr lang="en-GB" dirty="0"/>
              <a:t>Interestingly, this illusion doesn’t work on schizophrenics!</a:t>
            </a:r>
          </a:p>
          <a:p>
            <a:r>
              <a:rPr lang="en-GB" dirty="0"/>
              <a:t>If you wear a prism, with the images of the world coming in upside down, the brain will adapt in 2/7 – (</a:t>
            </a:r>
            <a:r>
              <a:rPr lang="en-GB" dirty="0" err="1"/>
              <a:t>Rangjan</a:t>
            </a:r>
            <a:r>
              <a:rPr lang="en-GB" dirty="0"/>
              <a:t> Chatterjee’s podcast)</a:t>
            </a:r>
          </a:p>
        </p:txBody>
      </p:sp>
      <p:sp>
        <p:nvSpPr>
          <p:cNvPr id="4" name="Slide Number Placeholder 3"/>
          <p:cNvSpPr>
            <a:spLocks noGrp="1"/>
          </p:cNvSpPr>
          <p:nvPr>
            <p:ph type="sldNum" sz="quarter" idx="5"/>
          </p:nvPr>
        </p:nvSpPr>
        <p:spPr/>
        <p:txBody>
          <a:bodyPr/>
          <a:lstStyle/>
          <a:p>
            <a:fld id="{7240D28A-22A8-49C8-9D73-767B4013CC5C}" type="slidenum">
              <a:rPr lang="en-GB" smtClean="0"/>
              <a:t>52</a:t>
            </a:fld>
            <a:endParaRPr lang="en-GB"/>
          </a:p>
        </p:txBody>
      </p:sp>
    </p:spTree>
    <p:extLst>
      <p:ext uri="{BB962C8B-B14F-4D97-AF65-F5344CB8AC3E}">
        <p14:creationId xmlns:p14="http://schemas.microsoft.com/office/powerpoint/2010/main" val="4788640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  Watch this!</a:t>
            </a:r>
          </a:p>
          <a:p>
            <a:r>
              <a:rPr lang="en-GB" dirty="0"/>
              <a:t>They did an experiment where they simulated a car crash and 10% of the people involved got whiplash – there was no actual neck movement!</a:t>
            </a:r>
          </a:p>
          <a:p>
            <a:r>
              <a:rPr lang="en-GB" dirty="0"/>
              <a:t>All of this causes morbidity but not mortality</a:t>
            </a:r>
          </a:p>
        </p:txBody>
      </p:sp>
      <p:sp>
        <p:nvSpPr>
          <p:cNvPr id="4" name="Slide Number Placeholder 3"/>
          <p:cNvSpPr>
            <a:spLocks noGrp="1"/>
          </p:cNvSpPr>
          <p:nvPr>
            <p:ph type="sldNum" sz="quarter" idx="5"/>
          </p:nvPr>
        </p:nvSpPr>
        <p:spPr/>
        <p:txBody>
          <a:bodyPr/>
          <a:lstStyle/>
          <a:p>
            <a:fld id="{7240D28A-22A8-49C8-9D73-767B4013CC5C}" type="slidenum">
              <a:rPr lang="en-GB" smtClean="0"/>
              <a:t>53</a:t>
            </a:fld>
            <a:endParaRPr lang="en-GB"/>
          </a:p>
        </p:txBody>
      </p:sp>
    </p:spTree>
    <p:extLst>
      <p:ext uri="{BB962C8B-B14F-4D97-AF65-F5344CB8AC3E}">
        <p14:creationId xmlns:p14="http://schemas.microsoft.com/office/powerpoint/2010/main" val="12155615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We can ask things like “do you have less sympt when you feel safe/relaxed?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What makes the pain worse? Or better? Getting the pt to be curious about their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sympt</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in a non-fearful way. Somatic tracking.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Think of the Start back questions – these are really important for picking out the type of pts who might need this sort of approach – if they believe moving makes the pain worse, we might need to be thinking about helping them to change those beliefs.  Moving won’t make neuroplastic pain worse. Believing it does will. </a:t>
            </a:r>
          </a:p>
        </p:txBody>
      </p:sp>
      <p:sp>
        <p:nvSpPr>
          <p:cNvPr id="4" name="Slide Number Placeholder 3"/>
          <p:cNvSpPr>
            <a:spLocks noGrp="1"/>
          </p:cNvSpPr>
          <p:nvPr>
            <p:ph type="sldNum" sz="quarter" idx="5"/>
          </p:nvPr>
        </p:nvSpPr>
        <p:spPr/>
        <p:txBody>
          <a:bodyPr/>
          <a:lstStyle/>
          <a:p>
            <a:fld id="{7240D28A-22A8-49C8-9D73-767B4013CC5C}" type="slidenum">
              <a:rPr lang="en-GB" smtClean="0"/>
              <a:t>54</a:t>
            </a:fld>
            <a:endParaRPr lang="en-GB"/>
          </a:p>
        </p:txBody>
      </p:sp>
    </p:spTree>
    <p:extLst>
      <p:ext uri="{BB962C8B-B14F-4D97-AF65-F5344CB8AC3E}">
        <p14:creationId xmlns:p14="http://schemas.microsoft.com/office/powerpoint/2010/main" val="6283776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There’s this thing called a stress inducing personality trait.  I think this might relate to a lot of GPs!!!</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Especially those heading to burn out.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These traits are a nociceptive stress which leads to inflammation in the body.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And we are starting to learn about the link between inflammation and most diseases – they are starting to see slightly raised CRP, eg in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IHD</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https://pubmed.ncbi.nlm.nih.gov/18823504/</a:t>
            </a:r>
          </a:p>
          <a:p>
            <a:r>
              <a:rPr lang="en-GB" dirty="0"/>
              <a:t>Think how the skin reacts to stress – we see the stress physically outside- eg ex husband’s </a:t>
            </a:r>
            <a:r>
              <a:rPr lang="en-GB" dirty="0" err="1"/>
              <a:t>seb</a:t>
            </a:r>
            <a:r>
              <a:rPr lang="en-GB" dirty="0"/>
              <a:t> derm</a:t>
            </a:r>
          </a:p>
        </p:txBody>
      </p:sp>
      <p:sp>
        <p:nvSpPr>
          <p:cNvPr id="4" name="Slide Number Placeholder 3"/>
          <p:cNvSpPr>
            <a:spLocks noGrp="1"/>
          </p:cNvSpPr>
          <p:nvPr>
            <p:ph type="sldNum" sz="quarter" idx="5"/>
          </p:nvPr>
        </p:nvSpPr>
        <p:spPr/>
        <p:txBody>
          <a:bodyPr/>
          <a:lstStyle/>
          <a:p>
            <a:fld id="{7240D28A-22A8-49C8-9D73-767B4013CC5C}" type="slidenum">
              <a:rPr lang="en-GB" smtClean="0"/>
              <a:t>55</a:t>
            </a:fld>
            <a:endParaRPr lang="en-GB"/>
          </a:p>
        </p:txBody>
      </p:sp>
    </p:spTree>
    <p:extLst>
      <p:ext uri="{BB962C8B-B14F-4D97-AF65-F5344CB8AC3E}">
        <p14:creationId xmlns:p14="http://schemas.microsoft.com/office/powerpoint/2010/main" val="34748942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Our communication skills are essential around this topic. Be kind and compassionate.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And ACE are a massive factor in this.  Be selective who you do this with! Could open a can of worms!!!!</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Even the little things you remember that you wouldn’t let a child you love experience will influence the brain’s pain centres and make them hypersensitive and more likely to have chronic pain.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2/3 of adults have ACE but not all go on to develop anxiety/ depression/ pain. But there is a significant relationship between the 2.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ACE strongly relate to issues in later life in a dose response relationship. (https://www.sciencedirect.com/science/article/pii/S2772609623000187?fbclid=IwAR0ht8yxUnBA04GIBDLnh_PGT0NSipMg9fOpCYXZpri9B2YyLWw8t7PII_A&amp;inf_contact_key=24b137f361923915d56712e478d0f088680f8914173f9191b1c0223e68310bb1)</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This maters. Spinal surgery success with person with 0 ACE = 95%</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With 3-5 ACE = 15%.  Maybe we should use it as a screening tool prior to surgery!!</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But you won’t find something physical to “fix” as this is linked to neural circuits in the brain.  </a:t>
            </a:r>
          </a:p>
        </p:txBody>
      </p:sp>
      <p:sp>
        <p:nvSpPr>
          <p:cNvPr id="4" name="Slide Number Placeholder 3"/>
          <p:cNvSpPr>
            <a:spLocks noGrp="1"/>
          </p:cNvSpPr>
          <p:nvPr>
            <p:ph type="sldNum" sz="quarter" idx="5"/>
          </p:nvPr>
        </p:nvSpPr>
        <p:spPr/>
        <p:txBody>
          <a:bodyPr/>
          <a:lstStyle/>
          <a:p>
            <a:fld id="{7240D28A-22A8-49C8-9D73-767B4013CC5C}" type="slidenum">
              <a:rPr lang="en-GB" smtClean="0"/>
              <a:t>56</a:t>
            </a:fld>
            <a:endParaRPr lang="en-GB"/>
          </a:p>
        </p:txBody>
      </p:sp>
    </p:spTree>
    <p:extLst>
      <p:ext uri="{BB962C8B-B14F-4D97-AF65-F5344CB8AC3E}">
        <p14:creationId xmlns:p14="http://schemas.microsoft.com/office/powerpoint/2010/main" val="252595366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Pts can get into vicious cycles – it gets worse and worse, we see them come back with more/ new sympt, or for stronger analgesia, eg my chap with back pain at present.</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And, as the brain gets sensitised, so the pain spreads, and suddenly, even light touch can cause pain, (think of your fibromyalgia pts). And they’re worrying there’s really something wrong, so they get even more anxious and guard those muscles/ areas, or stop moving, etc.</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It’s like a false alarm on a car – so sensitive a leaf dropping on it sets off the alarm.  And the alarm noises are exactly the same, whether there really is a car thief or not.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or like a fire alarm. They sound the same, fire or no fire. Same as persistent pain when no physical cause found, it feels the exact same as if there’s some structural damage (and sometimes there is structural damage to an area).  But the brain decides how much pain we’re in, and we can help pts change this vicious cycle.  </a:t>
            </a:r>
          </a:p>
          <a:p>
            <a:endParaRPr lang="en-GB" dirty="0"/>
          </a:p>
        </p:txBody>
      </p:sp>
      <p:sp>
        <p:nvSpPr>
          <p:cNvPr id="4" name="Slide Number Placeholder 3"/>
          <p:cNvSpPr>
            <a:spLocks noGrp="1"/>
          </p:cNvSpPr>
          <p:nvPr>
            <p:ph type="sldNum" sz="quarter" idx="5"/>
          </p:nvPr>
        </p:nvSpPr>
        <p:spPr/>
        <p:txBody>
          <a:bodyPr/>
          <a:lstStyle/>
          <a:p>
            <a:fld id="{7240D28A-22A8-49C8-9D73-767B4013CC5C}" type="slidenum">
              <a:rPr lang="en-GB" smtClean="0"/>
              <a:t>57</a:t>
            </a:fld>
            <a:endParaRPr lang="en-GB"/>
          </a:p>
        </p:txBody>
      </p:sp>
    </p:spTree>
    <p:extLst>
      <p:ext uri="{BB962C8B-B14F-4D97-AF65-F5344CB8AC3E}">
        <p14:creationId xmlns:p14="http://schemas.microsoft.com/office/powerpoint/2010/main" val="22994913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All of these lead to nociceptive stress which if prolonged, leads to physiological responses in the body, which if prolonged, leads to sympt, which if prolonged lead to illnesses.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These are hard wired, neural circuits in the brain, automatic and not conscious. Pts are not to blame, and they’re not trying to deceive us.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Our nervous system is triggered, and unlike animals on the savannah that calm immediately after an attack, we don’t. We reminisce, we ponder, we talk about it, we replay the memory of hurt over and over.  And that is what, over time, leads to symptoms.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And remember, emotional injury triggers the same bits of the brain as physical pain. The brain can’t tell the difference.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ALL PAIN IS REAL</a:t>
            </a:r>
          </a:p>
          <a:p>
            <a:endParaRPr lang="en-GB" dirty="0"/>
          </a:p>
        </p:txBody>
      </p:sp>
      <p:sp>
        <p:nvSpPr>
          <p:cNvPr id="4" name="Slide Number Placeholder 3"/>
          <p:cNvSpPr>
            <a:spLocks noGrp="1"/>
          </p:cNvSpPr>
          <p:nvPr>
            <p:ph type="sldNum" sz="quarter" idx="5"/>
          </p:nvPr>
        </p:nvSpPr>
        <p:spPr/>
        <p:txBody>
          <a:bodyPr/>
          <a:lstStyle/>
          <a:p>
            <a:fld id="{7240D28A-22A8-49C8-9D73-767B4013CC5C}" type="slidenum">
              <a:rPr lang="en-GB" smtClean="0"/>
              <a:t>58</a:t>
            </a:fld>
            <a:endParaRPr lang="en-GB"/>
          </a:p>
        </p:txBody>
      </p:sp>
    </p:spTree>
    <p:extLst>
      <p:ext uri="{BB962C8B-B14F-4D97-AF65-F5344CB8AC3E}">
        <p14:creationId xmlns:p14="http://schemas.microsoft.com/office/powerpoint/2010/main" val="296408790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When diagnosing these issues, there’s 2 steps:</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Step 1 is rule out structural disease (eg, is the sympt there all of the time, no matter what, red flag sympt, something treatable – we must do our jobs first, but be alert for these issues)</a:t>
            </a:r>
          </a:p>
        </p:txBody>
      </p:sp>
      <p:sp>
        <p:nvSpPr>
          <p:cNvPr id="4" name="Slide Number Placeholder 3"/>
          <p:cNvSpPr>
            <a:spLocks noGrp="1"/>
          </p:cNvSpPr>
          <p:nvPr>
            <p:ph type="sldNum" sz="quarter" idx="5"/>
          </p:nvPr>
        </p:nvSpPr>
        <p:spPr/>
        <p:txBody>
          <a:bodyPr/>
          <a:lstStyle/>
          <a:p>
            <a:fld id="{7240D28A-22A8-49C8-9D73-767B4013CC5C}" type="slidenum">
              <a:rPr lang="en-GB" smtClean="0"/>
              <a:t>59</a:t>
            </a:fld>
            <a:endParaRPr lang="en-GB"/>
          </a:p>
        </p:txBody>
      </p:sp>
    </p:spTree>
    <p:extLst>
      <p:ext uri="{BB962C8B-B14F-4D97-AF65-F5344CB8AC3E}">
        <p14:creationId xmlns:p14="http://schemas.microsoft.com/office/powerpoint/2010/main" val="18649764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Step 2 is rule in neural circuit disease (eg, the sympt doesn’t fit neurology / anatomy rules, it might be functional.  If it’s inconsistent, triggered or demonstrable, eg asking someone to imagine bending over brings on their back pain when they’ve not even moved, consider it.</a:t>
            </a:r>
          </a:p>
          <a:p>
            <a:r>
              <a:rPr lang="en-GB" sz="1800" dirty="0"/>
              <a:t>F = functional</a:t>
            </a:r>
          </a:p>
          <a:p>
            <a:r>
              <a:rPr lang="en-GB" sz="1800" dirty="0"/>
              <a:t>I= inconsistent</a:t>
            </a:r>
          </a:p>
          <a:p>
            <a:r>
              <a:rPr lang="en-GB" sz="1800" dirty="0"/>
              <a:t>T = triggered</a:t>
            </a: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most important thing from the pt’s perspective is that we listen properly and understand the impact on their function. Take is seriously. It is ruining their lives. Gaslighting adds to that pain.</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Don’t tell them nothing is wrong, explain neuropathic pain, or functional symptoms and reassure them you believe them. These symptoms are real and produced by the brain. And we can give hope. Things can improve. </a:t>
            </a:r>
          </a:p>
          <a:p>
            <a:endParaRPr lang="en-GB" dirty="0"/>
          </a:p>
        </p:txBody>
      </p:sp>
      <p:sp>
        <p:nvSpPr>
          <p:cNvPr id="4" name="Slide Number Placeholder 3"/>
          <p:cNvSpPr>
            <a:spLocks noGrp="1"/>
          </p:cNvSpPr>
          <p:nvPr>
            <p:ph type="sldNum" sz="quarter" idx="5"/>
          </p:nvPr>
        </p:nvSpPr>
        <p:spPr/>
        <p:txBody>
          <a:bodyPr/>
          <a:lstStyle/>
          <a:p>
            <a:fld id="{7240D28A-22A8-49C8-9D73-767B4013CC5C}" type="slidenum">
              <a:rPr lang="en-GB" smtClean="0"/>
              <a:t>61</a:t>
            </a:fld>
            <a:endParaRPr lang="en-GB"/>
          </a:p>
        </p:txBody>
      </p:sp>
    </p:spTree>
    <p:extLst>
      <p:ext uri="{BB962C8B-B14F-4D97-AF65-F5344CB8AC3E}">
        <p14:creationId xmlns:p14="http://schemas.microsoft.com/office/powerpoint/2010/main" val="106382502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240D28A-22A8-49C8-9D73-767B4013CC5C}" type="slidenum">
              <a:rPr lang="en-GB" smtClean="0"/>
              <a:t>62</a:t>
            </a:fld>
            <a:endParaRPr lang="en-GB"/>
          </a:p>
        </p:txBody>
      </p:sp>
    </p:spTree>
    <p:extLst>
      <p:ext uri="{BB962C8B-B14F-4D97-AF65-F5344CB8AC3E}">
        <p14:creationId xmlns:p14="http://schemas.microsoft.com/office/powerpoint/2010/main" val="34432706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find this structure incredibly useful in many presentations</a:t>
            </a:r>
          </a:p>
        </p:txBody>
      </p:sp>
      <p:sp>
        <p:nvSpPr>
          <p:cNvPr id="4" name="Slide Number Placeholder 3"/>
          <p:cNvSpPr>
            <a:spLocks noGrp="1"/>
          </p:cNvSpPr>
          <p:nvPr>
            <p:ph type="sldNum" sz="quarter" idx="5"/>
          </p:nvPr>
        </p:nvSpPr>
        <p:spPr/>
        <p:txBody>
          <a:bodyPr/>
          <a:lstStyle/>
          <a:p>
            <a:fld id="{7240D28A-22A8-49C8-9D73-767B4013CC5C}" type="slidenum">
              <a:rPr lang="en-GB" smtClean="0"/>
              <a:t>63</a:t>
            </a:fld>
            <a:endParaRPr lang="en-GB"/>
          </a:p>
        </p:txBody>
      </p:sp>
    </p:spTree>
    <p:extLst>
      <p:ext uri="{BB962C8B-B14F-4D97-AF65-F5344CB8AC3E}">
        <p14:creationId xmlns:p14="http://schemas.microsoft.com/office/powerpoint/2010/main" val="33816421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predisposing factors are those ACE, personality factors, things we’ve just talked about</a:t>
            </a:r>
          </a:p>
          <a:p>
            <a:r>
              <a:rPr lang="en-GB" dirty="0"/>
              <a:t>The ppt might be infection or accident but it attacked an already primed system</a:t>
            </a:r>
          </a:p>
          <a:p>
            <a:r>
              <a:rPr lang="en-GB" dirty="0"/>
              <a:t>For example, the severity of post infectious syndrome isn’t predicted by the severity of the illness but by the pre-existing distress of the person attacked</a:t>
            </a:r>
          </a:p>
          <a:p>
            <a:r>
              <a:rPr lang="en-GB" dirty="0"/>
              <a:t>And the pts’ experience of illness matters – have they been dismissed, isolated, feeling frightened, having conflicting theories of causes thrown at them and feeling unsupported and confused?</a:t>
            </a:r>
          </a:p>
          <a:p>
            <a:r>
              <a:rPr lang="en-GB" dirty="0"/>
              <a:t>So relevant for us as Drs as this all happens to us too. </a:t>
            </a:r>
          </a:p>
          <a:p>
            <a:endParaRPr lang="en-GB" dirty="0"/>
          </a:p>
        </p:txBody>
      </p:sp>
      <p:sp>
        <p:nvSpPr>
          <p:cNvPr id="4" name="Slide Number Placeholder 3"/>
          <p:cNvSpPr>
            <a:spLocks noGrp="1"/>
          </p:cNvSpPr>
          <p:nvPr>
            <p:ph type="sldNum" sz="quarter" idx="5"/>
          </p:nvPr>
        </p:nvSpPr>
        <p:spPr/>
        <p:txBody>
          <a:bodyPr/>
          <a:lstStyle/>
          <a:p>
            <a:fld id="{7240D28A-22A8-49C8-9D73-767B4013CC5C}" type="slidenum">
              <a:rPr lang="en-GB" smtClean="0"/>
              <a:t>64</a:t>
            </a:fld>
            <a:endParaRPr lang="en-GB"/>
          </a:p>
        </p:txBody>
      </p:sp>
    </p:spTree>
    <p:extLst>
      <p:ext uri="{BB962C8B-B14F-4D97-AF65-F5344CB8AC3E}">
        <p14:creationId xmlns:p14="http://schemas.microsoft.com/office/powerpoint/2010/main" val="11964483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mechanism for how this all works</a:t>
            </a:r>
          </a:p>
        </p:txBody>
      </p:sp>
      <p:sp>
        <p:nvSpPr>
          <p:cNvPr id="4" name="Slide Number Placeholder 3"/>
          <p:cNvSpPr>
            <a:spLocks noGrp="1"/>
          </p:cNvSpPr>
          <p:nvPr>
            <p:ph type="sldNum" sz="quarter" idx="5"/>
          </p:nvPr>
        </p:nvSpPr>
        <p:spPr/>
        <p:txBody>
          <a:bodyPr/>
          <a:lstStyle/>
          <a:p>
            <a:fld id="{7240D28A-22A8-49C8-9D73-767B4013CC5C}" type="slidenum">
              <a:rPr lang="en-GB" smtClean="0"/>
              <a:t>65</a:t>
            </a:fld>
            <a:endParaRPr lang="en-GB"/>
          </a:p>
        </p:txBody>
      </p:sp>
    </p:spTree>
    <p:extLst>
      <p:ext uri="{BB962C8B-B14F-4D97-AF65-F5344CB8AC3E}">
        <p14:creationId xmlns:p14="http://schemas.microsoft.com/office/powerpoint/2010/main" val="22219909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Not knowing why is not the same as there being no reason</a:t>
            </a:r>
          </a:p>
          <a:p>
            <a:r>
              <a:rPr lang="en-GB" dirty="0"/>
              <a:t>Not lack of moral fibre</a:t>
            </a:r>
          </a:p>
          <a:p>
            <a:r>
              <a:rPr lang="en-GB" dirty="0"/>
              <a:t>Not unreasonable</a:t>
            </a:r>
          </a:p>
          <a:p>
            <a:r>
              <a:rPr lang="en-GB" dirty="0"/>
              <a:t>Understandable and unifying theory</a:t>
            </a:r>
          </a:p>
          <a:p>
            <a:r>
              <a:rPr lang="en-GB" dirty="0"/>
              <a:t>Excessive introspection </a:t>
            </a:r>
          </a:p>
          <a:p>
            <a:r>
              <a:rPr lang="en-GB" dirty="0"/>
              <a:t>Every cell is eavesdropping on our thoughts</a:t>
            </a:r>
          </a:p>
          <a:p>
            <a:r>
              <a:rPr lang="en-GB" dirty="0"/>
              <a:t>Remember correlation doesn’t mean causation – just because </a:t>
            </a:r>
            <a:r>
              <a:rPr lang="en-GB" dirty="0" err="1"/>
              <a:t>mitrochondrial</a:t>
            </a:r>
            <a:r>
              <a:rPr lang="en-GB" dirty="0"/>
              <a:t> depletion may be found, doesn’t mean that it’s what caused the issue – just because the rooster crows every morning when the sun rises, doesn’t mean the crowing made the sun rise. </a:t>
            </a:r>
          </a:p>
          <a:p>
            <a:r>
              <a:rPr lang="en-GB" dirty="0"/>
              <a:t>When the brain is in threat mode, it increases pain and decreases energy expenditure, causing fatigue to make you rest, brain fog and aching so that you </a:t>
            </a:r>
          </a:p>
          <a:p>
            <a:r>
              <a:rPr lang="en-GB" dirty="0"/>
              <a:t>Normally when threat is cleared, the immune system should stand down, the NS return to balance and </a:t>
            </a:r>
            <a:r>
              <a:rPr lang="en-GB" dirty="0" err="1"/>
              <a:t>sympt</a:t>
            </a:r>
            <a:r>
              <a:rPr lang="en-GB" dirty="0"/>
              <a:t> resolve, but we can get these prolonged </a:t>
            </a:r>
            <a:r>
              <a:rPr lang="en-GB" dirty="0" err="1"/>
              <a:t>sympt</a:t>
            </a:r>
            <a:r>
              <a:rPr lang="en-GB" dirty="0"/>
              <a:t> when that doesn’t happen. We see it so often in these persistent physical </a:t>
            </a:r>
            <a:r>
              <a:rPr lang="en-GB" dirty="0" err="1"/>
              <a:t>sympt</a:t>
            </a:r>
            <a:r>
              <a:rPr lang="en-GB" dirty="0"/>
              <a:t>. </a:t>
            </a:r>
          </a:p>
          <a:p>
            <a:r>
              <a:rPr lang="en-GB" dirty="0"/>
              <a:t>The driver isn’t the infection or original trigger, it’s what that taught the NS – hypervigilance/ danger/ threat</a:t>
            </a:r>
          </a:p>
          <a:p>
            <a:r>
              <a:rPr lang="en-GB" dirty="0"/>
              <a:t>None of this is the pt’s fault (our fault)</a:t>
            </a:r>
          </a:p>
        </p:txBody>
      </p:sp>
      <p:sp>
        <p:nvSpPr>
          <p:cNvPr id="4" name="Slide Number Placeholder 3"/>
          <p:cNvSpPr>
            <a:spLocks noGrp="1"/>
          </p:cNvSpPr>
          <p:nvPr>
            <p:ph type="sldNum" sz="quarter" idx="5"/>
          </p:nvPr>
        </p:nvSpPr>
        <p:spPr/>
        <p:txBody>
          <a:bodyPr/>
          <a:lstStyle/>
          <a:p>
            <a:fld id="{7240D28A-22A8-49C8-9D73-767B4013CC5C}" type="slidenum">
              <a:rPr lang="en-GB" smtClean="0"/>
              <a:t>66</a:t>
            </a:fld>
            <a:endParaRPr lang="en-GB"/>
          </a:p>
        </p:txBody>
      </p:sp>
    </p:spTree>
    <p:extLst>
      <p:ext uri="{BB962C8B-B14F-4D97-AF65-F5344CB8AC3E}">
        <p14:creationId xmlns:p14="http://schemas.microsoft.com/office/powerpoint/2010/main" val="37830429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2-3s for 5 mins</a:t>
            </a:r>
          </a:p>
        </p:txBody>
      </p:sp>
      <p:sp>
        <p:nvSpPr>
          <p:cNvPr id="4" name="Slide Number Placeholder 3"/>
          <p:cNvSpPr>
            <a:spLocks noGrp="1"/>
          </p:cNvSpPr>
          <p:nvPr>
            <p:ph type="sldNum" sz="quarter" idx="5"/>
          </p:nvPr>
        </p:nvSpPr>
        <p:spPr/>
        <p:txBody>
          <a:bodyPr/>
          <a:lstStyle/>
          <a:p>
            <a:fld id="{7240D28A-22A8-49C8-9D73-767B4013CC5C}" type="slidenum">
              <a:rPr lang="en-GB" smtClean="0"/>
              <a:t>67</a:t>
            </a:fld>
            <a:endParaRPr lang="en-GB"/>
          </a:p>
        </p:txBody>
      </p:sp>
    </p:spTree>
    <p:extLst>
      <p:ext uri="{BB962C8B-B14F-4D97-AF65-F5344CB8AC3E}">
        <p14:creationId xmlns:p14="http://schemas.microsoft.com/office/powerpoint/2010/main" val="46797880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Sam</a:t>
            </a:r>
          </a:p>
        </p:txBody>
      </p:sp>
      <p:sp>
        <p:nvSpPr>
          <p:cNvPr id="4" name="Slide Number Placeholder 3"/>
          <p:cNvSpPr>
            <a:spLocks noGrp="1"/>
          </p:cNvSpPr>
          <p:nvPr>
            <p:ph type="sldNum" sz="quarter" idx="5"/>
          </p:nvPr>
        </p:nvSpPr>
        <p:spPr/>
        <p:txBody>
          <a:bodyPr/>
          <a:lstStyle/>
          <a:p>
            <a:fld id="{7240D28A-22A8-49C8-9D73-767B4013CC5C}" type="slidenum">
              <a:rPr lang="en-GB" smtClean="0"/>
              <a:t>68</a:t>
            </a:fld>
            <a:endParaRPr lang="en-GB"/>
          </a:p>
        </p:txBody>
      </p:sp>
    </p:spTree>
    <p:extLst>
      <p:ext uri="{BB962C8B-B14F-4D97-AF65-F5344CB8AC3E}">
        <p14:creationId xmlns:p14="http://schemas.microsoft.com/office/powerpoint/2010/main" val="352601329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We need to know this.  It’s got to revolutionise how we help people, because if we don’t treat neuroplastic pain well, we’re missing out on helping a huge number of our pts.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NICE says “don’t use drugs”, think psychosocial. Look at how their pain affects their life and how their life affects their pain.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BUT only do this with people who are ready. Be careful !!! and I’m still learning and not always getting it right. </a:t>
            </a:r>
          </a:p>
          <a:p>
            <a:pPr>
              <a:lnSpc>
                <a:spcPct val="107000"/>
              </a:lnSpc>
              <a:spcAft>
                <a:spcPts val="800"/>
              </a:spcAft>
            </a:pPr>
            <a:r>
              <a:rPr lang="en-GB" sz="1800" b="1" u="sng" kern="100" dirty="0">
                <a:effectLst/>
                <a:latin typeface="Calibri" panose="020F0502020204030204" pitchFamily="34" charset="0"/>
                <a:ea typeface="Calibri" panose="020F0502020204030204" pitchFamily="34" charset="0"/>
                <a:cs typeface="Times New Roman" panose="02020603050405020304" pitchFamily="18" charset="0"/>
              </a:rPr>
              <a:t>Recognise</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what they’re describing, and when we’ve excluded something that could be treated traditionally (they’ve been to every specialist and want more referrals).  When we’re in the right place to do this, recognise what’s going on.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Dr listening can make a huge difference.  We need to take time to hear their stories. Don’t rush. Do a thorough hx.  Bring them back. Have them write it down for you and bring it. It matters.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And when you explain, there’s nothing worse than a Dr looking you in the eye and saying, “there’s nothing wrong”, so be careful.  Use words like “Impaired neural circuits” or FND or neuroplastic pain.  These are terms that can help. Don’t gaslight!</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I’ve noticed they often want a second opinion – but if we’re going to refer, we need to contract with them prior to it, so that if the specialist agrees (eg it’s FND), we move on to helping them live with or get beyond seeking answers.  “we’ve done all the tests we need to do”.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 can’t explain it all, but what can we help you achieve?” </a:t>
            </a:r>
          </a:p>
          <a:p>
            <a:pPr>
              <a:lnSpc>
                <a:spcPct val="107000"/>
              </a:lnSpc>
              <a:spcAft>
                <a:spcPts val="800"/>
              </a:spcAft>
            </a:pPr>
            <a:r>
              <a:rPr lang="en-GB" sz="1800" b="1" u="sng" kern="100" dirty="0">
                <a:effectLst/>
                <a:latin typeface="Calibri" panose="020F0502020204030204" pitchFamily="34" charset="0"/>
                <a:ea typeface="Calibri" panose="020F0502020204030204" pitchFamily="34" charset="0"/>
                <a:cs typeface="Times New Roman" panose="02020603050405020304" pitchFamily="18" charset="0"/>
              </a:rPr>
              <a:t>Understand</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Pts need to receive an explanation that makes sense to them but we live in a society that doesn’t allow our thoughts to affect our bodies. But they do.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We can help them see the link between those traumas and their current sympt. I often ask, what happened in the yr or so before it first started. Reveals sig events many times.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If pts don’t believe, it can help to ask “do you really think that how you feel has no effect on your symptoms? “</a:t>
            </a:r>
          </a:p>
          <a:p>
            <a:pPr>
              <a:lnSpc>
                <a:spcPct val="107000"/>
              </a:lnSpc>
              <a:spcAft>
                <a:spcPts val="800"/>
              </a:spcAft>
            </a:pPr>
            <a:r>
              <a:rPr lang="en-GB" sz="1800" b="1" u="sng" kern="100" dirty="0">
                <a:effectLst/>
                <a:latin typeface="Calibri" panose="020F0502020204030204" pitchFamily="34" charset="0"/>
                <a:ea typeface="Calibri" panose="020F0502020204030204" pitchFamily="34" charset="0"/>
                <a:cs typeface="Times New Roman" panose="02020603050405020304" pitchFamily="18" charset="0"/>
              </a:rPr>
              <a:t>Function</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Persistent pain is a long-term condition.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We don’t have to cure them.</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It’s about helping pts live with it.</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How they improve their life and health despite it</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Help pts to reattribute pain from the periphery (“it’s my leg”) to central (my brain is trying to help me feel safe and not feel scary/ hard feelings), to reduce their fear of it.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Address non pain threats – e.g., stress, self-criticism, living in flight/ fight mode.</a:t>
            </a:r>
          </a:p>
          <a:p>
            <a:pPr>
              <a:lnSpc>
                <a:spcPct val="107000"/>
              </a:lnSpc>
              <a:spcAft>
                <a:spcPts val="800"/>
              </a:spcAft>
            </a:pPr>
            <a:r>
              <a:rPr lang="en-GB" sz="1800" b="1" u="sng" kern="100" dirty="0">
                <a:effectLst/>
                <a:latin typeface="Calibri" panose="020F0502020204030204" pitchFamily="34" charset="0"/>
                <a:ea typeface="Calibri" panose="020F0502020204030204" pitchFamily="34" charset="0"/>
                <a:cs typeface="Times New Roman" panose="02020603050405020304" pitchFamily="18" charset="0"/>
              </a:rPr>
              <a:t>Understand what helps</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Coming up</a:t>
            </a:r>
          </a:p>
          <a:p>
            <a:pPr>
              <a:lnSpc>
                <a:spcPct val="107000"/>
              </a:lnSpc>
              <a:spcAft>
                <a:spcPts val="800"/>
              </a:spcAft>
            </a:pPr>
            <a:r>
              <a:rPr lang="en-GB" sz="1800" b="1" u="sng" kern="100" dirty="0">
                <a:effectLst/>
                <a:latin typeface="Calibri" panose="020F0502020204030204" pitchFamily="34" charset="0"/>
                <a:ea typeface="Calibri" panose="020F0502020204030204" pitchFamily="34" charset="0"/>
                <a:cs typeface="Times New Roman" panose="02020603050405020304" pitchFamily="18" charset="0"/>
              </a:rPr>
              <a:t>Sympathise</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This might be hard for us to explain and for pts to accept.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They need to feel safe and that we care.</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Be gentle and kind above all.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We can help them by telling them, “It’s not in your head, it’s in your brain!”</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It’s hard wired into us by biology – we need to be clear saying this to pts, “</a:t>
            </a:r>
            <a:r>
              <a:rPr lang="en-GB" sz="1800" b="1" u="sng" kern="100" dirty="0">
                <a:effectLst/>
                <a:latin typeface="Calibri" panose="020F0502020204030204" pitchFamily="34" charset="0"/>
                <a:ea typeface="Calibri" panose="020F0502020204030204" pitchFamily="34" charset="0"/>
                <a:cs typeface="Times New Roman" panose="02020603050405020304" pitchFamily="18" charset="0"/>
              </a:rPr>
              <a:t>it’s not your fault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b="1" u="sng" dirty="0"/>
          </a:p>
          <a:p>
            <a:endParaRPr lang="en-GB" b="1" u="sng" dirty="0"/>
          </a:p>
          <a:p>
            <a:endParaRPr lang="en-GB" dirty="0"/>
          </a:p>
        </p:txBody>
      </p:sp>
      <p:sp>
        <p:nvSpPr>
          <p:cNvPr id="4" name="Slide Number Placeholder 3"/>
          <p:cNvSpPr>
            <a:spLocks noGrp="1"/>
          </p:cNvSpPr>
          <p:nvPr>
            <p:ph type="sldNum" sz="quarter" idx="5"/>
          </p:nvPr>
        </p:nvSpPr>
        <p:spPr/>
        <p:txBody>
          <a:bodyPr/>
          <a:lstStyle/>
          <a:p>
            <a:fld id="{7240D28A-22A8-49C8-9D73-767B4013CC5C}" type="slidenum">
              <a:rPr lang="en-GB" smtClean="0"/>
              <a:t>69</a:t>
            </a:fld>
            <a:endParaRPr lang="en-GB"/>
          </a:p>
        </p:txBody>
      </p:sp>
    </p:spTree>
    <p:extLst>
      <p:ext uri="{BB962C8B-B14F-4D97-AF65-F5344CB8AC3E}">
        <p14:creationId xmlns:p14="http://schemas.microsoft.com/office/powerpoint/2010/main" val="5264913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get them into a virtuous circle of recovery. </a:t>
            </a:r>
          </a:p>
          <a:p>
            <a:endParaRPr lang="en-GB" dirty="0"/>
          </a:p>
        </p:txBody>
      </p:sp>
      <p:sp>
        <p:nvSpPr>
          <p:cNvPr id="4" name="Slide Number Placeholder 3"/>
          <p:cNvSpPr>
            <a:spLocks noGrp="1"/>
          </p:cNvSpPr>
          <p:nvPr>
            <p:ph type="sldNum" sz="quarter" idx="5"/>
          </p:nvPr>
        </p:nvSpPr>
        <p:spPr/>
        <p:txBody>
          <a:bodyPr/>
          <a:lstStyle/>
          <a:p>
            <a:fld id="{7240D28A-22A8-49C8-9D73-767B4013CC5C}" type="slidenum">
              <a:rPr lang="en-GB" smtClean="0"/>
              <a:t>70</a:t>
            </a:fld>
            <a:endParaRPr lang="en-GB"/>
          </a:p>
        </p:txBody>
      </p:sp>
    </p:spTree>
    <p:extLst>
      <p:ext uri="{BB962C8B-B14F-4D97-AF65-F5344CB8AC3E}">
        <p14:creationId xmlns:p14="http://schemas.microsoft.com/office/powerpoint/2010/main" val="31863009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Meds we talked about earlier</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Interventions is things like pain clinic or operations</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Neuroscience is explaining the cycle we’ve just talked through</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Now we can focus on the 4 pillars.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whole body and mind are interconnected.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When listening to pts, think:</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Does this person need to be rid of something – eg a toxin, an allergy, an infection, a stress, a person in their life?</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Or do they have an unmet need that’s required to improve their function, eg food, nutrients, social experiences, stress reduction,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What do they think they can change?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Agree goals with them and safety net them.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To activate behaviour change – we need to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Make it easy – like “1 click” on Amazon.</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Stick it to an existing habit, eg brushing teeth.</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Reward changes</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Design your environment to help.</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Don’t use motivation as a driver for change – it’s not repetition that makes a habit stick, it’s reward.</a:t>
            </a: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 changed diet improved depression – paper by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Jacka</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32 % remission  - reduce empty carbs, reduce highly processed food, reduce refined starches</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Increase the diversity of the diet.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Don’t force pts to come off their pain meds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til</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they’re feeling better.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Fear increases pain and if they think we’re going to stop their meds, it won’t help.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Let’s help, then stop the meds.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Meet people where they’re at with kindness and empathy. The secret of care is caring for the pt. Help the pt feel safe and heard. And then the magic happens</a:t>
            </a:r>
          </a:p>
          <a:p>
            <a:pPr>
              <a:lnSpc>
                <a:spcPct val="107000"/>
              </a:lnSpc>
              <a:spcAft>
                <a:spcPts val="800"/>
              </a:spcAf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GB" dirty="0"/>
              <a:t>Sleep – so important for pain relief</a:t>
            </a:r>
          </a:p>
          <a:p>
            <a:r>
              <a:rPr lang="en-GB" dirty="0"/>
              <a:t>Movement – often people have stopped and we want them to start doing something, even though it might hurt</a:t>
            </a:r>
          </a:p>
          <a:p>
            <a:r>
              <a:rPr lang="en-GB" dirty="0"/>
              <a:t>Relaxation – how many of us take time to relax – why not? </a:t>
            </a:r>
          </a:p>
          <a:p>
            <a:r>
              <a:rPr lang="en-GB" dirty="0"/>
              <a:t>Therapy of mind and somatic body work</a:t>
            </a:r>
          </a:p>
        </p:txBody>
      </p:sp>
      <p:sp>
        <p:nvSpPr>
          <p:cNvPr id="4" name="Slide Number Placeholder 3"/>
          <p:cNvSpPr>
            <a:spLocks noGrp="1"/>
          </p:cNvSpPr>
          <p:nvPr>
            <p:ph type="sldNum" sz="quarter" idx="5"/>
          </p:nvPr>
        </p:nvSpPr>
        <p:spPr/>
        <p:txBody>
          <a:bodyPr/>
          <a:lstStyle/>
          <a:p>
            <a:fld id="{7240D28A-22A8-49C8-9D73-767B4013CC5C}" type="slidenum">
              <a:rPr lang="en-GB" smtClean="0"/>
              <a:t>71</a:t>
            </a:fld>
            <a:endParaRPr lang="en-GB"/>
          </a:p>
        </p:txBody>
      </p:sp>
    </p:spTree>
    <p:extLst>
      <p:ext uri="{BB962C8B-B14F-4D97-AF65-F5344CB8AC3E}">
        <p14:creationId xmlns:p14="http://schemas.microsoft.com/office/powerpoint/2010/main" val="2462486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240D28A-22A8-49C8-9D73-767B4013CC5C}" type="slidenum">
              <a:rPr lang="en-GB" smtClean="0"/>
              <a:t>72</a:t>
            </a:fld>
            <a:endParaRPr lang="en-GB"/>
          </a:p>
        </p:txBody>
      </p:sp>
    </p:spTree>
    <p:extLst>
      <p:ext uri="{BB962C8B-B14F-4D97-AF65-F5344CB8AC3E}">
        <p14:creationId xmlns:p14="http://schemas.microsoft.com/office/powerpoint/2010/main" val="17947034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240D28A-22A8-49C8-9D73-767B4013CC5C}" type="slidenum">
              <a:rPr lang="en-GB" smtClean="0"/>
              <a:t>73</a:t>
            </a:fld>
            <a:endParaRPr lang="en-GB"/>
          </a:p>
        </p:txBody>
      </p:sp>
    </p:spTree>
    <p:extLst>
      <p:ext uri="{BB962C8B-B14F-4D97-AF65-F5344CB8AC3E}">
        <p14:creationId xmlns:p14="http://schemas.microsoft.com/office/powerpoint/2010/main" val="339670220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 compassionately listening makes a huge difference</a:t>
            </a:r>
          </a:p>
          <a:p>
            <a:r>
              <a:rPr lang="en-GB" dirty="0"/>
              <a:t>Creating this type of safety in our clinical rooms</a:t>
            </a:r>
          </a:p>
          <a:p>
            <a:r>
              <a:rPr lang="en-GB" dirty="0"/>
              <a:t>Create agency for them – what can they make choices about</a:t>
            </a:r>
          </a:p>
          <a:p>
            <a:r>
              <a:rPr lang="en-GB" dirty="0"/>
              <a:t>Our kindness and compassion matters</a:t>
            </a:r>
          </a:p>
          <a:p>
            <a:r>
              <a:rPr lang="en-GB" dirty="0"/>
              <a:t>Our communication skills</a:t>
            </a:r>
          </a:p>
          <a:p>
            <a:r>
              <a:rPr lang="en-GB" dirty="0"/>
              <a:t>“maybe there is something else your body is trying to tell you”</a:t>
            </a:r>
          </a:p>
          <a:p>
            <a:r>
              <a:rPr lang="en-GB" dirty="0"/>
              <a:t>“maybe some of what has happened to you in your life up until now has an impact on your experience of your symptoms”</a:t>
            </a:r>
          </a:p>
        </p:txBody>
      </p:sp>
      <p:sp>
        <p:nvSpPr>
          <p:cNvPr id="4" name="Slide Number Placeholder 3"/>
          <p:cNvSpPr>
            <a:spLocks noGrp="1"/>
          </p:cNvSpPr>
          <p:nvPr>
            <p:ph type="sldNum" sz="quarter" idx="5"/>
          </p:nvPr>
        </p:nvSpPr>
        <p:spPr/>
        <p:txBody>
          <a:bodyPr/>
          <a:lstStyle/>
          <a:p>
            <a:fld id="{7240D28A-22A8-49C8-9D73-767B4013CC5C}" type="slidenum">
              <a:rPr lang="en-GB" smtClean="0"/>
              <a:t>74</a:t>
            </a:fld>
            <a:endParaRPr lang="en-GB"/>
          </a:p>
        </p:txBody>
      </p:sp>
    </p:spTree>
    <p:extLst>
      <p:ext uri="{BB962C8B-B14F-4D97-AF65-F5344CB8AC3E}">
        <p14:creationId xmlns:p14="http://schemas.microsoft.com/office/powerpoint/2010/main" val="306235248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we can calm the alarm, we can help</a:t>
            </a:r>
          </a:p>
          <a:p>
            <a:r>
              <a:rPr lang="en-GB" dirty="0"/>
              <a:t>CBT and other counselling/ coaching approaches have their uses</a:t>
            </a:r>
          </a:p>
        </p:txBody>
      </p:sp>
      <p:sp>
        <p:nvSpPr>
          <p:cNvPr id="4" name="Slide Number Placeholder 3"/>
          <p:cNvSpPr>
            <a:spLocks noGrp="1"/>
          </p:cNvSpPr>
          <p:nvPr>
            <p:ph type="sldNum" sz="quarter" idx="5"/>
          </p:nvPr>
        </p:nvSpPr>
        <p:spPr/>
        <p:txBody>
          <a:bodyPr/>
          <a:lstStyle/>
          <a:p>
            <a:fld id="{7240D28A-22A8-49C8-9D73-767B4013CC5C}" type="slidenum">
              <a:rPr lang="en-GB" smtClean="0"/>
              <a:t>76</a:t>
            </a:fld>
            <a:endParaRPr lang="en-GB"/>
          </a:p>
        </p:txBody>
      </p:sp>
    </p:spTree>
    <p:extLst>
      <p:ext uri="{BB962C8B-B14F-4D97-AF65-F5344CB8AC3E}">
        <p14:creationId xmlns:p14="http://schemas.microsoft.com/office/powerpoint/2010/main" val="45581160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Pts need to experience an intervention that they expect will help the problem.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Do we want the alternative to understanding this? Which would mean telling pts they will suffer for their whole lives, or do we want to give them hope that it can be better?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We can’t change the bad thing that happened, but we can help them find peace about it.  This is neuroscience (Ranjan)</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They need to gain skills and knowledge that allow them to gain control and mastery over the problem.</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If we empower them, they can recover.  Our brains are plastic, and we can learn new pathways, away from the old pain ones.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It’s not for us to fix them, it’s for us to help them acknowledge unresolved emotions and increase their awareness of their bodies.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Mindfulness – living in the present moment, not being anxious about the future or depressed about the past. What about right now? Reassure the brain, “right now you’re safe”.</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Balanced breathing – balances the sympathetic and parasympathetic NS – 6 sec in, 6 sec out.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Grounding is about getting the person to feel safe where they are. Constant reminders they are safe now (make sure they are!)</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Expressive journalling is probably the easiest thing you can tell them to do that makes the biggest difference. Address the emotions</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Free write for 15-30 mins daily about stress/ childhood/ emotions and then, importantly, throw it away.  You’re creating separation from those events and you. </a:t>
            </a:r>
          </a:p>
          <a:p>
            <a:endParaRPr lang="en-GB" dirty="0"/>
          </a:p>
        </p:txBody>
      </p:sp>
      <p:sp>
        <p:nvSpPr>
          <p:cNvPr id="4" name="Slide Number Placeholder 3"/>
          <p:cNvSpPr>
            <a:spLocks noGrp="1"/>
          </p:cNvSpPr>
          <p:nvPr>
            <p:ph type="sldNum" sz="quarter" idx="5"/>
          </p:nvPr>
        </p:nvSpPr>
        <p:spPr/>
        <p:txBody>
          <a:bodyPr/>
          <a:lstStyle/>
          <a:p>
            <a:fld id="{7240D28A-22A8-49C8-9D73-767B4013CC5C}" type="slidenum">
              <a:rPr lang="en-GB" smtClean="0"/>
              <a:t>77</a:t>
            </a:fld>
            <a:endParaRPr lang="en-GB"/>
          </a:p>
        </p:txBody>
      </p:sp>
    </p:spTree>
    <p:extLst>
      <p:ext uri="{BB962C8B-B14F-4D97-AF65-F5344CB8AC3E}">
        <p14:creationId xmlns:p14="http://schemas.microsoft.com/office/powerpoint/2010/main" val="252913565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EMDR – definitely helps with traumas – it’s disrupting the neural circuits in the brain and that’s how it works.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PRT - Pain reprograming technique.  More in a second. This is the course I’m doing now.</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IFS – internal family systems – recognising that there are parts of you that are trapped in feeling emotions from the past, and we develop strategies to avoid feeling those feelings.  Strategies that might be unhelpful.  Therapist needed. </a:t>
            </a:r>
          </a:p>
          <a:p>
            <a:pPr>
              <a:lnSpc>
                <a:spcPct val="107000"/>
              </a:lnSpc>
              <a:spcAft>
                <a:spcPts val="800"/>
              </a:spcAft>
            </a:pP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ISPDT</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 intensive short psychodynamic therapy – again need therapist to work with you on emotions from past. </a:t>
            </a:r>
          </a:p>
          <a:p>
            <a:endParaRPr lang="en-GB" dirty="0"/>
          </a:p>
        </p:txBody>
      </p:sp>
      <p:sp>
        <p:nvSpPr>
          <p:cNvPr id="4" name="Slide Number Placeholder 3"/>
          <p:cNvSpPr>
            <a:spLocks noGrp="1"/>
          </p:cNvSpPr>
          <p:nvPr>
            <p:ph type="sldNum" sz="quarter" idx="5"/>
          </p:nvPr>
        </p:nvSpPr>
        <p:spPr/>
        <p:txBody>
          <a:bodyPr/>
          <a:lstStyle/>
          <a:p>
            <a:fld id="{7240D28A-22A8-49C8-9D73-767B4013CC5C}" type="slidenum">
              <a:rPr lang="en-GB" smtClean="0"/>
              <a:t>78</a:t>
            </a:fld>
            <a:endParaRPr lang="en-GB"/>
          </a:p>
        </p:txBody>
      </p:sp>
    </p:spTree>
    <p:extLst>
      <p:ext uri="{BB962C8B-B14F-4D97-AF65-F5344CB8AC3E}">
        <p14:creationId xmlns:p14="http://schemas.microsoft.com/office/powerpoint/2010/main" val="76797044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PRT  – American based Rx, but more people worldwide getting trained up including me. Website on resources at end.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PRT trial results impressive – 150 pts with no structural back issues but severe back pain for an average of 10 yrs.  50 had usual care, 51 in the placebo arm, 50 had PRT – 9 sessions over 1/12. fMRI brain scans before and after. Outcome was pain intensity. 1 yr follow up and 5 yr being collected now.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In PRT group, no-one got worse, most got better, and 33 were cured (pain free or nearly pain free). In the usual Rx 5/50 were pain free or nearly pain free, and in the placebo arm, 10 were pain free or nearly pain free. Brain imaging showed the changes. They seemed to have helped people recog that emotions were linked to pain. It reduced fearful pain beliefs (think start back scores and doing something about them),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explanation – the pain is a false alarm which has caused central sensitisation but not tissue damage.</a:t>
            </a:r>
          </a:p>
          <a:p>
            <a:pPr marL="342900" lvl="0" indent="-342900">
              <a:lnSpc>
                <a:spcPct val="107000"/>
              </a:lnSpc>
              <a:spcAft>
                <a:spcPts val="800"/>
              </a:spcAft>
              <a:buFont typeface="Times New Roman" panose="02020603050405020304" pitchFamily="18" charset="0"/>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Expectations – you can be cured – you can teach the brain that the sensation is safe.</a:t>
            </a:r>
          </a:p>
          <a:p>
            <a:pPr marL="342900" lvl="0" indent="-342900">
              <a:lnSpc>
                <a:spcPct val="107000"/>
              </a:lnSpc>
              <a:spcAft>
                <a:spcPts val="800"/>
              </a:spcAft>
              <a:buFont typeface="Times New Roman" panose="02020603050405020304" pitchFamily="18" charset="0"/>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Exposure – somatic tracking and emotional awareness, then do the movement that increased the pain and track that</a:t>
            </a:r>
          </a:p>
          <a:p>
            <a:pPr marL="342900" lvl="0" indent="-342900">
              <a:lnSpc>
                <a:spcPct val="107000"/>
              </a:lnSpc>
              <a:spcAft>
                <a:spcPts val="800"/>
              </a:spcAft>
              <a:buFont typeface="Times New Roman" panose="02020603050405020304" pitchFamily="18" charset="0"/>
              <a:buChar char="-"/>
              <a:tabLst>
                <a:tab pos="457200" algn="l"/>
              </a:tabLs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Engage – increase your physical activity and engage in life. </a:t>
            </a: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It’s shifting the belief about the pain that shifts the pain.</a:t>
            </a:r>
          </a:p>
        </p:txBody>
      </p:sp>
      <p:sp>
        <p:nvSpPr>
          <p:cNvPr id="4" name="Slide Number Placeholder 3"/>
          <p:cNvSpPr>
            <a:spLocks noGrp="1"/>
          </p:cNvSpPr>
          <p:nvPr>
            <p:ph type="sldNum" sz="quarter" idx="5"/>
          </p:nvPr>
        </p:nvSpPr>
        <p:spPr/>
        <p:txBody>
          <a:bodyPr/>
          <a:lstStyle/>
          <a:p>
            <a:fld id="{7240D28A-22A8-49C8-9D73-767B4013CC5C}" type="slidenum">
              <a:rPr lang="en-GB" smtClean="0"/>
              <a:t>79</a:t>
            </a:fld>
            <a:endParaRPr lang="en-GB"/>
          </a:p>
        </p:txBody>
      </p:sp>
    </p:spTree>
    <p:extLst>
      <p:ext uri="{BB962C8B-B14F-4D97-AF65-F5344CB8AC3E}">
        <p14:creationId xmlns:p14="http://schemas.microsoft.com/office/powerpoint/2010/main" val="390693054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240D28A-22A8-49C8-9D73-767B4013CC5C}" type="slidenum">
              <a:rPr lang="en-GB" smtClean="0"/>
              <a:t>80</a:t>
            </a:fld>
            <a:endParaRPr lang="en-GB"/>
          </a:p>
        </p:txBody>
      </p:sp>
    </p:spTree>
    <p:extLst>
      <p:ext uri="{BB962C8B-B14F-4D97-AF65-F5344CB8AC3E}">
        <p14:creationId xmlns:p14="http://schemas.microsoft.com/office/powerpoint/2010/main" val="395859240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changed diet improved depression – paper by </a:t>
            </a:r>
            <a:r>
              <a:rPr lang="en-GB" dirty="0" err="1"/>
              <a:t>Jacka</a:t>
            </a:r>
            <a:r>
              <a:rPr lang="en-GB" dirty="0"/>
              <a:t> – 32 % remission  - reduce empty carbs, reduce highly processed food, reduce refined starches</a:t>
            </a:r>
          </a:p>
          <a:p>
            <a:r>
              <a:rPr lang="en-GB" dirty="0"/>
              <a:t>Increase the diversity of the diet. </a:t>
            </a:r>
          </a:p>
          <a:p>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Meet people where they’re at with kindness and empathy. The secret of care is caring for the pt. Help the pt feel safe and heard. And then the magic happens</a:t>
            </a:r>
          </a:p>
          <a:p>
            <a:endParaRPr lang="en-GB" dirty="0"/>
          </a:p>
          <a:p>
            <a:endParaRPr lang="en-GB" dirty="0"/>
          </a:p>
        </p:txBody>
      </p:sp>
      <p:sp>
        <p:nvSpPr>
          <p:cNvPr id="4" name="Slide Number Placeholder 3"/>
          <p:cNvSpPr>
            <a:spLocks noGrp="1"/>
          </p:cNvSpPr>
          <p:nvPr>
            <p:ph type="sldNum" sz="quarter" idx="5"/>
          </p:nvPr>
        </p:nvSpPr>
        <p:spPr/>
        <p:txBody>
          <a:bodyPr/>
          <a:lstStyle/>
          <a:p>
            <a:fld id="{7240D28A-22A8-49C8-9D73-767B4013CC5C}" type="slidenum">
              <a:rPr lang="en-GB" smtClean="0"/>
              <a:t>81</a:t>
            </a:fld>
            <a:endParaRPr lang="en-GB"/>
          </a:p>
        </p:txBody>
      </p:sp>
    </p:spTree>
    <p:extLst>
      <p:ext uri="{BB962C8B-B14F-4D97-AF65-F5344CB8AC3E}">
        <p14:creationId xmlns:p14="http://schemas.microsoft.com/office/powerpoint/2010/main" val="11585985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4 types of pts  - </a:t>
            </a:r>
          </a:p>
          <a:p>
            <a:r>
              <a:rPr lang="en-GB" dirty="0"/>
              <a:t>ready, </a:t>
            </a:r>
          </a:p>
          <a:p>
            <a:r>
              <a:rPr lang="en-GB" dirty="0"/>
              <a:t>angry, (can’t hear it), </a:t>
            </a:r>
          </a:p>
          <a:p>
            <a:r>
              <a:rPr lang="en-GB" dirty="0"/>
              <a:t>emotionally fragile (can’t bear it) and </a:t>
            </a:r>
          </a:p>
          <a:p>
            <a:r>
              <a:rPr lang="en-GB" dirty="0"/>
              <a:t>uneducated (unable to understand it). </a:t>
            </a:r>
          </a:p>
          <a:p>
            <a:endParaRPr lang="en-GB" dirty="0"/>
          </a:p>
          <a:p>
            <a:endParaRPr lang="en-GB" dirty="0"/>
          </a:p>
          <a:p>
            <a:r>
              <a:rPr lang="en-GB" dirty="0"/>
              <a:t>Meet people where they’re at. </a:t>
            </a:r>
          </a:p>
          <a:p>
            <a:endParaRPr lang="en-GB" dirty="0"/>
          </a:p>
          <a:p>
            <a:r>
              <a:rPr lang="en-GB" dirty="0"/>
              <a:t>Get them thinking about this – we’ll exclude physical but have a think about stress/ACE – bring your list next time so we can discuss how it’s relevant</a:t>
            </a:r>
          </a:p>
          <a:p>
            <a:r>
              <a:rPr lang="en-GB" dirty="0"/>
              <a:t>What matters in caring for pts, is CARING for pts.  - the relationship matters more than anything else you do in therapeutic relationships. </a:t>
            </a:r>
          </a:p>
          <a:p>
            <a:r>
              <a:rPr lang="en-GB" dirty="0"/>
              <a:t>Most importantly, give hope</a:t>
            </a:r>
          </a:p>
        </p:txBody>
      </p:sp>
      <p:sp>
        <p:nvSpPr>
          <p:cNvPr id="4" name="Slide Number Placeholder 3"/>
          <p:cNvSpPr>
            <a:spLocks noGrp="1"/>
          </p:cNvSpPr>
          <p:nvPr>
            <p:ph type="sldNum" sz="quarter" idx="5"/>
          </p:nvPr>
        </p:nvSpPr>
        <p:spPr/>
        <p:txBody>
          <a:bodyPr/>
          <a:lstStyle/>
          <a:p>
            <a:fld id="{7240D28A-22A8-49C8-9D73-767B4013CC5C}" type="slidenum">
              <a:rPr lang="en-GB" smtClean="0"/>
              <a:t>83</a:t>
            </a:fld>
            <a:endParaRPr lang="en-GB"/>
          </a:p>
        </p:txBody>
      </p:sp>
    </p:spTree>
    <p:extLst>
      <p:ext uri="{BB962C8B-B14F-4D97-AF65-F5344CB8AC3E}">
        <p14:creationId xmlns:p14="http://schemas.microsoft.com/office/powerpoint/2010/main" val="288441194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240D28A-22A8-49C8-9D73-767B4013CC5C}" type="slidenum">
              <a:rPr lang="en-GB" smtClean="0"/>
              <a:t>87</a:t>
            </a:fld>
            <a:endParaRPr lang="en-GB"/>
          </a:p>
        </p:txBody>
      </p:sp>
    </p:spTree>
    <p:extLst>
      <p:ext uri="{BB962C8B-B14F-4D97-AF65-F5344CB8AC3E}">
        <p14:creationId xmlns:p14="http://schemas.microsoft.com/office/powerpoint/2010/main" val="2338013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0274C3E-69CC-4D3A-8B65-2BBF993A817C}" type="datetimeFigureOut">
              <a:rPr lang="en-GB" smtClean="0"/>
              <a:t>23/09/2026</a:t>
            </a:fld>
            <a:endParaRPr lang="en-GB"/>
          </a:p>
        </p:txBody>
      </p:sp>
      <p:sp>
        <p:nvSpPr>
          <p:cNvPr id="5" name="Footer Placeholder 4"/>
          <p:cNvSpPr>
            <a:spLocks noGrp="1"/>
          </p:cNvSpPr>
          <p:nvPr>
            <p:ph type="ftr" sz="quarter" idx="11"/>
          </p:nvPr>
        </p:nvSpPr>
        <p:spPr>
          <a:xfrm>
            <a:off x="2416500" y="329307"/>
            <a:ext cx="4973915" cy="309201"/>
          </a:xfrm>
        </p:spPr>
        <p:txBody>
          <a:bodyPr/>
          <a:lstStyle/>
          <a:p>
            <a:endParaRPr lang="en-GB"/>
          </a:p>
        </p:txBody>
      </p:sp>
      <p:sp>
        <p:nvSpPr>
          <p:cNvPr id="6" name="Slide Number Placeholder 5"/>
          <p:cNvSpPr>
            <a:spLocks noGrp="1"/>
          </p:cNvSpPr>
          <p:nvPr>
            <p:ph type="sldNum" sz="quarter" idx="12"/>
          </p:nvPr>
        </p:nvSpPr>
        <p:spPr>
          <a:xfrm>
            <a:off x="1437664" y="798973"/>
            <a:ext cx="811019" cy="503578"/>
          </a:xfrm>
        </p:spPr>
        <p:txBody>
          <a:bodyPr/>
          <a:lstStyle/>
          <a:p>
            <a:fld id="{AF9A1B18-7761-40E2-A9D6-7D75FA1E8E70}" type="slidenum">
              <a:rPr lang="en-GB" smtClean="0"/>
              <a:t>‹#›</a:t>
            </a:fld>
            <a:endParaRPr lang="en-GB"/>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845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274C3E-69CC-4D3A-8B65-2BBF993A817C}"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9A1B18-7761-40E2-A9D6-7D75FA1E8E70}" type="slidenum">
              <a:rPr lang="en-GB" smtClean="0"/>
              <a:t>‹#›</a:t>
            </a:fld>
            <a:endParaRPr lang="en-GB"/>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33988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274C3E-69CC-4D3A-8B65-2BBF993A817C}"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9A1B18-7761-40E2-A9D6-7D75FA1E8E70}" type="slidenum">
              <a:rPr lang="en-GB" smtClean="0"/>
              <a:t>‹#›</a:t>
            </a:fld>
            <a:endParaRPr lang="en-GB"/>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55083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0274C3E-69CC-4D3A-8B65-2BBF993A817C}"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9A1B18-7761-40E2-A9D6-7D75FA1E8E70}" type="slidenum">
              <a:rPr lang="en-GB" smtClean="0"/>
              <a:t>‹#›</a:t>
            </a:fld>
            <a:endParaRPr lang="en-GB"/>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42073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0274C3E-69CC-4D3A-8B65-2BBF993A817C}" type="datetimeFigureOut">
              <a:rPr lang="en-GB" smtClean="0"/>
              <a:t>23/09/2026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F9A1B18-7761-40E2-A9D6-7D75FA1E8E70}" type="slidenum">
              <a:rPr lang="en-GB" smtClean="0"/>
              <a:t>‹#›</a:t>
            </a:fld>
            <a:endParaRPr lang="en-GB"/>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40226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0274C3E-69CC-4D3A-8B65-2BBF993A817C}" type="datetimeFigureOut">
              <a:rPr lang="en-GB" smtClean="0"/>
              <a:t>23/09/2026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F9A1B18-7761-40E2-A9D6-7D75FA1E8E70}" type="slidenum">
              <a:rPr lang="en-GB" smtClean="0"/>
              <a:t>‹#›</a:t>
            </a:fld>
            <a:endParaRPr lang="en-GB"/>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00198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274C3E-69CC-4D3A-8B65-2BBF993A817C}" type="datetimeFigureOut">
              <a:rPr lang="en-GB" smtClean="0"/>
              <a:t>23/09/2026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F9A1B18-7761-40E2-A9D6-7D75FA1E8E70}" type="slidenum">
              <a:rPr lang="en-GB" smtClean="0"/>
              <a:t>‹#›</a:t>
            </a:fld>
            <a:endParaRPr lang="en-GB"/>
          </a:p>
        </p:txBody>
      </p:sp>
    </p:spTree>
    <p:extLst>
      <p:ext uri="{BB962C8B-B14F-4D97-AF65-F5344CB8AC3E}">
        <p14:creationId xmlns:p14="http://schemas.microsoft.com/office/powerpoint/2010/main" val="1961459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0274C3E-69CC-4D3A-8B65-2BBF993A817C}"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F9A1B18-7761-40E2-A9D6-7D75FA1E8E70}" type="slidenum">
              <a:rPr lang="en-GB" smtClean="0"/>
              <a:t>‹#›</a:t>
            </a:fld>
            <a:endParaRPr lang="en-GB"/>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21685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60274C3E-69CC-4D3A-8B65-2BBF993A817C}" type="datetimeFigureOut">
              <a:rPr lang="en-GB" smtClean="0"/>
              <a:t>23/09/2026</a:t>
            </a:fld>
            <a:endParaRPr lang="en-GB"/>
          </a:p>
        </p:txBody>
      </p:sp>
      <p:sp>
        <p:nvSpPr>
          <p:cNvPr id="6" name="Footer Placeholder 5"/>
          <p:cNvSpPr>
            <a:spLocks noGrp="1"/>
          </p:cNvSpPr>
          <p:nvPr>
            <p:ph type="ftr" sz="quarter" idx="11"/>
          </p:nvPr>
        </p:nvSpPr>
        <p:spPr>
          <a:xfrm>
            <a:off x="1447382" y="318640"/>
            <a:ext cx="5541004" cy="320931"/>
          </a:xfrm>
        </p:spPr>
        <p:txBody>
          <a:bodyPr/>
          <a:lstStyle/>
          <a:p>
            <a:endParaRPr lang="en-GB"/>
          </a:p>
        </p:txBody>
      </p:sp>
      <p:sp>
        <p:nvSpPr>
          <p:cNvPr id="7" name="Slide Number Placeholder 6"/>
          <p:cNvSpPr>
            <a:spLocks noGrp="1"/>
          </p:cNvSpPr>
          <p:nvPr>
            <p:ph type="sldNum" sz="quarter" idx="12"/>
          </p:nvPr>
        </p:nvSpPr>
        <p:spPr/>
        <p:txBody>
          <a:bodyPr/>
          <a:lstStyle/>
          <a:p>
            <a:fld id="{AF9A1B18-7761-40E2-A9D6-7D75FA1E8E70}" type="slidenum">
              <a:rPr lang="en-GB" smtClean="0"/>
              <a:t>‹#›</a:t>
            </a:fld>
            <a:endParaRPr lang="en-GB"/>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1162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274C3E-69CC-4D3A-8B65-2BBF993A817C}"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9A1B18-7761-40E2-A9D6-7D75FA1E8E70}" type="slidenum">
              <a:rPr lang="en-GB" smtClean="0"/>
              <a:t>‹#›</a:t>
            </a:fld>
            <a:endParaRPr lang="en-GB"/>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3839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274C3E-69CC-4D3A-8B65-2BBF993A817C}"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F9A1B18-7761-40E2-A9D6-7D75FA1E8E70}" type="slidenum">
              <a:rPr lang="en-GB" smtClean="0"/>
              <a:t>‹#›</a:t>
            </a:fld>
            <a:endParaRPr lang="en-GB"/>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612394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tandard layout 3">
    <p:spTree>
      <p:nvGrpSpPr>
        <p:cNvPr id="1" name=""/>
        <p:cNvGrpSpPr/>
        <p:nvPr/>
      </p:nvGrpSpPr>
      <p:grpSpPr>
        <a:xfrm>
          <a:off x="0" y="0"/>
          <a:ext cx="0" cy="0"/>
          <a:chOff x="0" y="0"/>
          <a:chExt cx="0" cy="0"/>
        </a:xfrm>
      </p:grpSpPr>
      <p:pic>
        <p:nvPicPr>
          <p:cNvPr id="7" name="Picture 6" descr="A black screen with a black background&#10;&#10;Description automatically generated">
            <a:extLst>
              <a:ext uri="{FF2B5EF4-FFF2-40B4-BE49-F238E27FC236}">
                <a16:creationId xmlns:a16="http://schemas.microsoft.com/office/drawing/2014/main" id="{C6BD8B5F-95C7-FA1A-6EB6-F41F1E62527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886994"/>
            <a:ext cx="4606834" cy="971006"/>
          </a:xfrm>
          <a:prstGeom prst="rect">
            <a:avLst/>
          </a:prstGeom>
        </p:spPr>
      </p:pic>
      <p:pic>
        <p:nvPicPr>
          <p:cNvPr id="8" name="Picture 7" descr="A black background with a black square&#10;&#10;Description automatically generated with medium confidence">
            <a:extLst>
              <a:ext uri="{FF2B5EF4-FFF2-40B4-BE49-F238E27FC236}">
                <a16:creationId xmlns:a16="http://schemas.microsoft.com/office/drawing/2014/main" id="{39C835C6-5C2E-A840-0CF5-9B7CACF5900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791575" y="335984"/>
            <a:ext cx="2970068" cy="725642"/>
          </a:xfrm>
          <a:prstGeom prst="rect">
            <a:avLst/>
          </a:prstGeom>
        </p:spPr>
      </p:pic>
      <p:sp>
        <p:nvSpPr>
          <p:cNvPr id="9" name="Title 1">
            <a:extLst>
              <a:ext uri="{FF2B5EF4-FFF2-40B4-BE49-F238E27FC236}">
                <a16:creationId xmlns:a16="http://schemas.microsoft.com/office/drawing/2014/main" id="{3AC3B698-3C23-7EC8-9AAC-0AEF345FC42C}"/>
              </a:ext>
            </a:extLst>
          </p:cNvPr>
          <p:cNvSpPr>
            <a:spLocks noGrp="1"/>
          </p:cNvSpPr>
          <p:nvPr>
            <p:ph type="title"/>
          </p:nvPr>
        </p:nvSpPr>
        <p:spPr>
          <a:xfrm>
            <a:off x="1263534" y="1170907"/>
            <a:ext cx="9809019" cy="1325563"/>
          </a:xfrm>
        </p:spPr>
        <p:txBody>
          <a:bodyPr/>
          <a:lstStyle/>
          <a:p>
            <a:r>
              <a:rPr lang="en-US" dirty="0"/>
              <a:t>Click to edit Master title style</a:t>
            </a:r>
            <a:endParaRPr lang="en-GB" dirty="0"/>
          </a:p>
        </p:txBody>
      </p:sp>
      <p:sp>
        <p:nvSpPr>
          <p:cNvPr id="10" name="Content Placeholder 2">
            <a:extLst>
              <a:ext uri="{FF2B5EF4-FFF2-40B4-BE49-F238E27FC236}">
                <a16:creationId xmlns:a16="http://schemas.microsoft.com/office/drawing/2014/main" id="{4F80F75D-00FF-5F35-0A0A-97F717A1BF58}"/>
              </a:ext>
            </a:extLst>
          </p:cNvPr>
          <p:cNvSpPr>
            <a:spLocks noGrp="1"/>
          </p:cNvSpPr>
          <p:nvPr>
            <p:ph idx="1"/>
          </p:nvPr>
        </p:nvSpPr>
        <p:spPr>
          <a:xfrm>
            <a:off x="1263534" y="2607021"/>
            <a:ext cx="9809019" cy="2912630"/>
          </a:xfrm>
        </p:spPr>
        <p:txBody>
          <a:bodyPr/>
          <a:lstStyle>
            <a:lvl1pPr marL="0" indent="0">
              <a:buNone/>
              <a:defRPr/>
            </a:lvl1pPr>
          </a:lstStyle>
          <a:p>
            <a:pPr lvl="0"/>
            <a:r>
              <a:rPr lang="en-US" dirty="0"/>
              <a:t>Click to edit Master text styles</a:t>
            </a:r>
          </a:p>
        </p:txBody>
      </p:sp>
    </p:spTree>
    <p:extLst>
      <p:ext uri="{BB962C8B-B14F-4D97-AF65-F5344CB8AC3E}">
        <p14:creationId xmlns:p14="http://schemas.microsoft.com/office/powerpoint/2010/main" val="36889712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tandard layout 4">
    <p:spTree>
      <p:nvGrpSpPr>
        <p:cNvPr id="1" name=""/>
        <p:cNvGrpSpPr/>
        <p:nvPr/>
      </p:nvGrpSpPr>
      <p:grpSpPr>
        <a:xfrm>
          <a:off x="0" y="0"/>
          <a:ext cx="0" cy="0"/>
          <a:chOff x="0" y="0"/>
          <a:chExt cx="0" cy="0"/>
        </a:xfrm>
      </p:grpSpPr>
      <p:pic>
        <p:nvPicPr>
          <p:cNvPr id="8" name="Picture 7" descr="A black background with a black square&#10;&#10;Description automatically generated with medium confidence">
            <a:extLst>
              <a:ext uri="{FF2B5EF4-FFF2-40B4-BE49-F238E27FC236}">
                <a16:creationId xmlns:a16="http://schemas.microsoft.com/office/drawing/2014/main" id="{0AD7E5C3-0995-2700-871B-9F789B7DF5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791575" y="335984"/>
            <a:ext cx="2970068" cy="725642"/>
          </a:xfrm>
          <a:prstGeom prst="rect">
            <a:avLst/>
          </a:prstGeom>
        </p:spPr>
      </p:pic>
      <p:sp>
        <p:nvSpPr>
          <p:cNvPr id="2" name="Title 1">
            <a:extLst>
              <a:ext uri="{FF2B5EF4-FFF2-40B4-BE49-F238E27FC236}">
                <a16:creationId xmlns:a16="http://schemas.microsoft.com/office/drawing/2014/main" id="{DABBE952-791B-5721-1320-7EF38A54629D}"/>
              </a:ext>
            </a:extLst>
          </p:cNvPr>
          <p:cNvSpPr>
            <a:spLocks noGrp="1"/>
          </p:cNvSpPr>
          <p:nvPr>
            <p:ph type="title"/>
          </p:nvPr>
        </p:nvSpPr>
        <p:spPr>
          <a:xfrm>
            <a:off x="1263534" y="1170907"/>
            <a:ext cx="9809019" cy="1325563"/>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981492B2-F8F0-AEE4-D6B3-B5313770B194}"/>
              </a:ext>
            </a:extLst>
          </p:cNvPr>
          <p:cNvSpPr>
            <a:spLocks noGrp="1"/>
          </p:cNvSpPr>
          <p:nvPr>
            <p:ph idx="1"/>
          </p:nvPr>
        </p:nvSpPr>
        <p:spPr>
          <a:xfrm>
            <a:off x="1263534" y="2607021"/>
            <a:ext cx="9809019" cy="2912630"/>
          </a:xfrm>
        </p:spPr>
        <p:txBody>
          <a:bodyPr/>
          <a:lstStyle>
            <a:lvl1pPr marL="0" indent="0">
              <a:buNone/>
              <a:defRPr/>
            </a:lvl1pPr>
          </a:lstStyle>
          <a:p>
            <a:pPr lvl="0"/>
            <a:r>
              <a:rPr lang="en-US" dirty="0"/>
              <a:t>Click to edit Master text styles</a:t>
            </a:r>
          </a:p>
        </p:txBody>
      </p:sp>
    </p:spTree>
    <p:extLst>
      <p:ext uri="{BB962C8B-B14F-4D97-AF65-F5344CB8AC3E}">
        <p14:creationId xmlns:p14="http://schemas.microsoft.com/office/powerpoint/2010/main" val="25711210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14" name="Picture 13" descr="A blue and black background&#10;&#10;Description automatically generated">
            <a:extLst>
              <a:ext uri="{FF2B5EF4-FFF2-40B4-BE49-F238E27FC236}">
                <a16:creationId xmlns:a16="http://schemas.microsoft.com/office/drawing/2014/main" id="{46F2AA73-80AE-4ABD-AF36-B09355799EB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7489371" cy="6858000"/>
          </a:xfrm>
          <a:prstGeom prst="rect">
            <a:avLst/>
          </a:prstGeom>
        </p:spPr>
      </p:pic>
      <p:pic>
        <p:nvPicPr>
          <p:cNvPr id="15" name="Picture 14">
            <a:extLst>
              <a:ext uri="{FF2B5EF4-FFF2-40B4-BE49-F238E27FC236}">
                <a16:creationId xmlns:a16="http://schemas.microsoft.com/office/drawing/2014/main" id="{46BA67CA-78DB-0EF3-2E07-5F36A1149F5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38125" y="1023753"/>
            <a:ext cx="5305425" cy="5210966"/>
          </a:xfrm>
          <a:prstGeom prst="ellipse">
            <a:avLst/>
          </a:prstGeom>
        </p:spPr>
      </p:pic>
      <p:pic>
        <p:nvPicPr>
          <p:cNvPr id="18" name="Picture 17" descr="A black background with a black square&#10;&#10;Description automatically generated with medium confidence">
            <a:extLst>
              <a:ext uri="{FF2B5EF4-FFF2-40B4-BE49-F238E27FC236}">
                <a16:creationId xmlns:a16="http://schemas.microsoft.com/office/drawing/2014/main" id="{E65094A3-4334-5244-0C0B-8BCF09662B8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791573" y="325774"/>
            <a:ext cx="2970070" cy="725642"/>
          </a:xfrm>
          <a:prstGeom prst="rect">
            <a:avLst/>
          </a:prstGeom>
        </p:spPr>
      </p:pic>
      <p:pic>
        <p:nvPicPr>
          <p:cNvPr id="19" name="Picture 18">
            <a:extLst>
              <a:ext uri="{FF2B5EF4-FFF2-40B4-BE49-F238E27FC236}">
                <a16:creationId xmlns:a16="http://schemas.microsoft.com/office/drawing/2014/main" id="{9AB6E724-DC2A-23E3-5D5A-260F702A97D8}"/>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3535641" y="504167"/>
            <a:ext cx="2250827" cy="2210753"/>
          </a:xfrm>
          <a:prstGeom prst="ellipse">
            <a:avLst/>
          </a:prstGeom>
          <a:ln w="117475">
            <a:solidFill>
              <a:srgbClr val="41B6E6"/>
            </a:solidFill>
          </a:ln>
        </p:spPr>
      </p:pic>
      <p:pic>
        <p:nvPicPr>
          <p:cNvPr id="20" name="Picture 19">
            <a:extLst>
              <a:ext uri="{FF2B5EF4-FFF2-40B4-BE49-F238E27FC236}">
                <a16:creationId xmlns:a16="http://schemas.microsoft.com/office/drawing/2014/main" id="{C571D750-C865-6AEC-3CAC-E309A9435D73}"/>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2819985" y="4539360"/>
            <a:ext cx="2485440" cy="2441189"/>
          </a:xfrm>
          <a:prstGeom prst="ellipse">
            <a:avLst/>
          </a:prstGeom>
          <a:ln w="76200">
            <a:solidFill>
              <a:srgbClr val="0072CE"/>
            </a:solidFill>
          </a:ln>
        </p:spPr>
      </p:pic>
      <p:sp>
        <p:nvSpPr>
          <p:cNvPr id="5" name="Content Placeholder 2">
            <a:extLst>
              <a:ext uri="{FF2B5EF4-FFF2-40B4-BE49-F238E27FC236}">
                <a16:creationId xmlns:a16="http://schemas.microsoft.com/office/drawing/2014/main" id="{B21D5B18-8057-0047-54FC-6B6715B3C687}"/>
              </a:ext>
            </a:extLst>
          </p:cNvPr>
          <p:cNvSpPr>
            <a:spLocks noGrp="1"/>
          </p:cNvSpPr>
          <p:nvPr>
            <p:ph idx="1" hasCustomPrompt="1"/>
          </p:nvPr>
        </p:nvSpPr>
        <p:spPr>
          <a:xfrm>
            <a:off x="6729672" y="3825389"/>
            <a:ext cx="5031971" cy="360137"/>
          </a:xfrm>
        </p:spPr>
        <p:txBody>
          <a:bodyPr/>
          <a:lstStyle>
            <a:lvl1pPr marL="0" indent="0" algn="r">
              <a:buNone/>
              <a:defRPr sz="2400">
                <a:solidFill>
                  <a:srgbClr val="003087"/>
                </a:solidFill>
              </a:defRPr>
            </a:lvl1pPr>
          </a:lstStyle>
          <a:p>
            <a:pPr lvl="0"/>
            <a:r>
              <a:rPr lang="en-US" dirty="0"/>
              <a:t>(Not for use as a long-form report)</a:t>
            </a:r>
            <a:endParaRPr lang="en-GB" dirty="0"/>
          </a:p>
        </p:txBody>
      </p:sp>
      <p:sp>
        <p:nvSpPr>
          <p:cNvPr id="8" name="Content Placeholder 2">
            <a:extLst>
              <a:ext uri="{FF2B5EF4-FFF2-40B4-BE49-F238E27FC236}">
                <a16:creationId xmlns:a16="http://schemas.microsoft.com/office/drawing/2014/main" id="{88462B44-657D-C631-8086-AE472C286B42}"/>
              </a:ext>
            </a:extLst>
          </p:cNvPr>
          <p:cNvSpPr>
            <a:spLocks noGrp="1"/>
          </p:cNvSpPr>
          <p:nvPr>
            <p:ph idx="10" hasCustomPrompt="1"/>
          </p:nvPr>
        </p:nvSpPr>
        <p:spPr>
          <a:xfrm>
            <a:off x="6475615" y="3133287"/>
            <a:ext cx="5286028" cy="360137"/>
          </a:xfrm>
        </p:spPr>
        <p:txBody>
          <a:bodyPr/>
          <a:lstStyle>
            <a:lvl1pPr marL="0" indent="0" algn="r">
              <a:buNone/>
              <a:defRPr sz="4000" b="1">
                <a:solidFill>
                  <a:srgbClr val="003087"/>
                </a:solidFill>
              </a:defRPr>
            </a:lvl1pPr>
          </a:lstStyle>
          <a:p>
            <a:pPr lvl="0"/>
            <a:r>
              <a:rPr lang="en-US" dirty="0"/>
              <a:t>Slide Deck Template</a:t>
            </a:r>
            <a:endParaRPr lang="en-GB" dirty="0"/>
          </a:p>
        </p:txBody>
      </p:sp>
    </p:spTree>
    <p:extLst>
      <p:ext uri="{BB962C8B-B14F-4D97-AF65-F5344CB8AC3E}">
        <p14:creationId xmlns:p14="http://schemas.microsoft.com/office/powerpoint/2010/main" val="40235980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ndard layou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6BCC8-8FF9-F1BC-AD6B-F4317F925202}"/>
              </a:ext>
            </a:extLst>
          </p:cNvPr>
          <p:cNvSpPr>
            <a:spLocks noGrp="1"/>
          </p:cNvSpPr>
          <p:nvPr>
            <p:ph type="title"/>
          </p:nvPr>
        </p:nvSpPr>
        <p:spPr>
          <a:xfrm>
            <a:off x="1147156" y="1170907"/>
            <a:ext cx="9950335" cy="1325563"/>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E2A82A18-EDB6-AF0B-A108-4109081DFDB8}"/>
              </a:ext>
            </a:extLst>
          </p:cNvPr>
          <p:cNvSpPr>
            <a:spLocks noGrp="1"/>
          </p:cNvSpPr>
          <p:nvPr>
            <p:ph idx="1"/>
          </p:nvPr>
        </p:nvSpPr>
        <p:spPr>
          <a:xfrm>
            <a:off x="1147156" y="2607021"/>
            <a:ext cx="9950335" cy="2912630"/>
          </a:xfrm>
        </p:spPr>
        <p:txBody>
          <a:bodyPr/>
          <a:lstStyle>
            <a:lvl1pPr marL="0" indent="0">
              <a:buNone/>
              <a:defRPr/>
            </a:lvl1pPr>
          </a:lstStyle>
          <a:p>
            <a:pPr lvl="0"/>
            <a:r>
              <a:rPr lang="en-US" dirty="0"/>
              <a:t>Click to edit Master text styles</a:t>
            </a:r>
          </a:p>
        </p:txBody>
      </p:sp>
      <p:pic>
        <p:nvPicPr>
          <p:cNvPr id="7" name="Picture 6" descr="A black background with a black square&#10;&#10;Description automatically generated with medium confidence">
            <a:extLst>
              <a:ext uri="{FF2B5EF4-FFF2-40B4-BE49-F238E27FC236}">
                <a16:creationId xmlns:a16="http://schemas.microsoft.com/office/drawing/2014/main" id="{DE7017B1-08DA-C0AF-0C5E-D9386CC4C9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791575" y="335984"/>
            <a:ext cx="2970068" cy="725642"/>
          </a:xfrm>
          <a:prstGeom prst="rect">
            <a:avLst/>
          </a:prstGeom>
        </p:spPr>
      </p:pic>
      <p:pic>
        <p:nvPicPr>
          <p:cNvPr id="8" name="Picture 7" descr="A blue and green curved lines&#10;&#10;Description automatically generated">
            <a:extLst>
              <a:ext uri="{FF2B5EF4-FFF2-40B4-BE49-F238E27FC236}">
                <a16:creationId xmlns:a16="http://schemas.microsoft.com/office/drawing/2014/main" id="{0C69C2DE-7585-7904-DF11-362481AE1556}"/>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5630883"/>
            <a:ext cx="12192000" cy="1227117"/>
          </a:xfrm>
          <a:prstGeom prst="rect">
            <a:avLst/>
          </a:prstGeom>
        </p:spPr>
      </p:pic>
    </p:spTree>
    <p:extLst>
      <p:ext uri="{BB962C8B-B14F-4D97-AF65-F5344CB8AC3E}">
        <p14:creationId xmlns:p14="http://schemas.microsoft.com/office/powerpoint/2010/main" val="25170972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tandard layou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6BCC8-8FF9-F1BC-AD6B-F4317F925202}"/>
              </a:ext>
            </a:extLst>
          </p:cNvPr>
          <p:cNvSpPr>
            <a:spLocks noGrp="1"/>
          </p:cNvSpPr>
          <p:nvPr>
            <p:ph type="title"/>
          </p:nvPr>
        </p:nvSpPr>
        <p:spPr>
          <a:xfrm>
            <a:off x="1263534" y="1170907"/>
            <a:ext cx="9809019" cy="1325563"/>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E2A82A18-EDB6-AF0B-A108-4109081DFDB8}"/>
              </a:ext>
            </a:extLst>
          </p:cNvPr>
          <p:cNvSpPr>
            <a:spLocks noGrp="1"/>
          </p:cNvSpPr>
          <p:nvPr>
            <p:ph idx="1"/>
          </p:nvPr>
        </p:nvSpPr>
        <p:spPr>
          <a:xfrm>
            <a:off x="1263534" y="2607021"/>
            <a:ext cx="9809019" cy="2912630"/>
          </a:xfrm>
        </p:spPr>
        <p:txBody>
          <a:bodyPr/>
          <a:lstStyle>
            <a:lvl1pPr marL="0" indent="0">
              <a:buNone/>
              <a:defRPr/>
            </a:lvl1pPr>
          </a:lstStyle>
          <a:p>
            <a:pPr lvl="0"/>
            <a:r>
              <a:rPr lang="en-US" dirty="0"/>
              <a:t>Click to edit Master text styles</a:t>
            </a:r>
          </a:p>
        </p:txBody>
      </p:sp>
      <p:pic>
        <p:nvPicPr>
          <p:cNvPr id="7" name="Picture 6" descr="A black background with a black square&#10;&#10;Description automatically generated with medium confidence">
            <a:extLst>
              <a:ext uri="{FF2B5EF4-FFF2-40B4-BE49-F238E27FC236}">
                <a16:creationId xmlns:a16="http://schemas.microsoft.com/office/drawing/2014/main" id="{DE7017B1-08DA-C0AF-0C5E-D9386CC4C9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791575" y="335984"/>
            <a:ext cx="2970068" cy="725642"/>
          </a:xfrm>
          <a:prstGeom prst="rect">
            <a:avLst/>
          </a:prstGeom>
        </p:spPr>
      </p:pic>
      <p:pic>
        <p:nvPicPr>
          <p:cNvPr id="4" name="Picture 3" descr="A black and blue rectangle&#10;&#10;Description automatically generated">
            <a:extLst>
              <a:ext uri="{FF2B5EF4-FFF2-40B4-BE49-F238E27FC236}">
                <a16:creationId xmlns:a16="http://schemas.microsoft.com/office/drawing/2014/main" id="{4D09A73A-ED5D-CE61-7727-846C68A9CAF3}"/>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3248298" cy="984355"/>
          </a:xfrm>
          <a:prstGeom prst="rect">
            <a:avLst/>
          </a:prstGeom>
        </p:spPr>
      </p:pic>
      <p:pic>
        <p:nvPicPr>
          <p:cNvPr id="5" name="Picture 4" descr="A black and blue rectangle&#10;&#10;Description automatically generated">
            <a:extLst>
              <a:ext uri="{FF2B5EF4-FFF2-40B4-BE49-F238E27FC236}">
                <a16:creationId xmlns:a16="http://schemas.microsoft.com/office/drawing/2014/main" id="{80279FA7-5BA4-F160-BC27-437C23682B27}"/>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874033" y="5872308"/>
            <a:ext cx="3317967" cy="985692"/>
          </a:xfrm>
          <a:prstGeom prst="rect">
            <a:avLst/>
          </a:prstGeom>
        </p:spPr>
      </p:pic>
    </p:spTree>
    <p:extLst>
      <p:ext uri="{BB962C8B-B14F-4D97-AF65-F5344CB8AC3E}">
        <p14:creationId xmlns:p14="http://schemas.microsoft.com/office/powerpoint/2010/main" val="7752750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tandard layout 3">
    <p:spTree>
      <p:nvGrpSpPr>
        <p:cNvPr id="1" name=""/>
        <p:cNvGrpSpPr/>
        <p:nvPr/>
      </p:nvGrpSpPr>
      <p:grpSpPr>
        <a:xfrm>
          <a:off x="0" y="0"/>
          <a:ext cx="0" cy="0"/>
          <a:chOff x="0" y="0"/>
          <a:chExt cx="0" cy="0"/>
        </a:xfrm>
      </p:grpSpPr>
      <p:pic>
        <p:nvPicPr>
          <p:cNvPr id="7" name="Picture 6" descr="A black screen with a black background&#10;&#10;Description automatically generated">
            <a:extLst>
              <a:ext uri="{FF2B5EF4-FFF2-40B4-BE49-F238E27FC236}">
                <a16:creationId xmlns:a16="http://schemas.microsoft.com/office/drawing/2014/main" id="{C6BD8B5F-95C7-FA1A-6EB6-F41F1E62527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886994"/>
            <a:ext cx="4606834" cy="971006"/>
          </a:xfrm>
          <a:prstGeom prst="rect">
            <a:avLst/>
          </a:prstGeom>
        </p:spPr>
      </p:pic>
      <p:pic>
        <p:nvPicPr>
          <p:cNvPr id="8" name="Picture 7" descr="A black background with a black square&#10;&#10;Description automatically generated with medium confidence">
            <a:extLst>
              <a:ext uri="{FF2B5EF4-FFF2-40B4-BE49-F238E27FC236}">
                <a16:creationId xmlns:a16="http://schemas.microsoft.com/office/drawing/2014/main" id="{39C835C6-5C2E-A840-0CF5-9B7CACF5900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791575" y="335984"/>
            <a:ext cx="2970068" cy="725642"/>
          </a:xfrm>
          <a:prstGeom prst="rect">
            <a:avLst/>
          </a:prstGeom>
        </p:spPr>
      </p:pic>
      <p:sp>
        <p:nvSpPr>
          <p:cNvPr id="9" name="Title 1">
            <a:extLst>
              <a:ext uri="{FF2B5EF4-FFF2-40B4-BE49-F238E27FC236}">
                <a16:creationId xmlns:a16="http://schemas.microsoft.com/office/drawing/2014/main" id="{3AC3B698-3C23-7EC8-9AAC-0AEF345FC42C}"/>
              </a:ext>
            </a:extLst>
          </p:cNvPr>
          <p:cNvSpPr>
            <a:spLocks noGrp="1"/>
          </p:cNvSpPr>
          <p:nvPr>
            <p:ph type="title"/>
          </p:nvPr>
        </p:nvSpPr>
        <p:spPr>
          <a:xfrm>
            <a:off x="1263534" y="1170907"/>
            <a:ext cx="9809019" cy="1325563"/>
          </a:xfrm>
        </p:spPr>
        <p:txBody>
          <a:bodyPr/>
          <a:lstStyle/>
          <a:p>
            <a:r>
              <a:rPr lang="en-US" dirty="0"/>
              <a:t>Click to edit Master title style</a:t>
            </a:r>
            <a:endParaRPr lang="en-GB" dirty="0"/>
          </a:p>
        </p:txBody>
      </p:sp>
      <p:sp>
        <p:nvSpPr>
          <p:cNvPr id="10" name="Content Placeholder 2">
            <a:extLst>
              <a:ext uri="{FF2B5EF4-FFF2-40B4-BE49-F238E27FC236}">
                <a16:creationId xmlns:a16="http://schemas.microsoft.com/office/drawing/2014/main" id="{4F80F75D-00FF-5F35-0A0A-97F717A1BF58}"/>
              </a:ext>
            </a:extLst>
          </p:cNvPr>
          <p:cNvSpPr>
            <a:spLocks noGrp="1"/>
          </p:cNvSpPr>
          <p:nvPr>
            <p:ph idx="1"/>
          </p:nvPr>
        </p:nvSpPr>
        <p:spPr>
          <a:xfrm>
            <a:off x="1263534" y="2607021"/>
            <a:ext cx="9809019" cy="2912630"/>
          </a:xfrm>
        </p:spPr>
        <p:txBody>
          <a:bodyPr/>
          <a:lstStyle>
            <a:lvl1pPr marL="0" indent="0">
              <a:buNone/>
              <a:defRPr/>
            </a:lvl1pPr>
          </a:lstStyle>
          <a:p>
            <a:pPr lvl="0"/>
            <a:r>
              <a:rPr lang="en-US" dirty="0"/>
              <a:t>Click to edit Master text styles</a:t>
            </a:r>
          </a:p>
        </p:txBody>
      </p:sp>
    </p:spTree>
    <p:extLst>
      <p:ext uri="{BB962C8B-B14F-4D97-AF65-F5344CB8AC3E}">
        <p14:creationId xmlns:p14="http://schemas.microsoft.com/office/powerpoint/2010/main" val="18810258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tandard layout 4">
    <p:spTree>
      <p:nvGrpSpPr>
        <p:cNvPr id="1" name=""/>
        <p:cNvGrpSpPr/>
        <p:nvPr/>
      </p:nvGrpSpPr>
      <p:grpSpPr>
        <a:xfrm>
          <a:off x="0" y="0"/>
          <a:ext cx="0" cy="0"/>
          <a:chOff x="0" y="0"/>
          <a:chExt cx="0" cy="0"/>
        </a:xfrm>
      </p:grpSpPr>
      <p:pic>
        <p:nvPicPr>
          <p:cNvPr id="8" name="Picture 7" descr="A black background with a black square&#10;&#10;Description automatically generated with medium confidence">
            <a:extLst>
              <a:ext uri="{FF2B5EF4-FFF2-40B4-BE49-F238E27FC236}">
                <a16:creationId xmlns:a16="http://schemas.microsoft.com/office/drawing/2014/main" id="{0AD7E5C3-0995-2700-871B-9F789B7DF5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791575" y="335984"/>
            <a:ext cx="2970068" cy="725642"/>
          </a:xfrm>
          <a:prstGeom prst="rect">
            <a:avLst/>
          </a:prstGeom>
        </p:spPr>
      </p:pic>
      <p:sp>
        <p:nvSpPr>
          <p:cNvPr id="2" name="Title 1">
            <a:extLst>
              <a:ext uri="{FF2B5EF4-FFF2-40B4-BE49-F238E27FC236}">
                <a16:creationId xmlns:a16="http://schemas.microsoft.com/office/drawing/2014/main" id="{DABBE952-791B-5721-1320-7EF38A54629D}"/>
              </a:ext>
            </a:extLst>
          </p:cNvPr>
          <p:cNvSpPr>
            <a:spLocks noGrp="1"/>
          </p:cNvSpPr>
          <p:nvPr>
            <p:ph type="title"/>
          </p:nvPr>
        </p:nvSpPr>
        <p:spPr>
          <a:xfrm>
            <a:off x="1263534" y="1170907"/>
            <a:ext cx="9809019" cy="1325563"/>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981492B2-F8F0-AEE4-D6B3-B5313770B194}"/>
              </a:ext>
            </a:extLst>
          </p:cNvPr>
          <p:cNvSpPr>
            <a:spLocks noGrp="1"/>
          </p:cNvSpPr>
          <p:nvPr>
            <p:ph idx="1"/>
          </p:nvPr>
        </p:nvSpPr>
        <p:spPr>
          <a:xfrm>
            <a:off x="1263534" y="2607021"/>
            <a:ext cx="9809019" cy="2912630"/>
          </a:xfrm>
        </p:spPr>
        <p:txBody>
          <a:bodyPr/>
          <a:lstStyle>
            <a:lvl1pPr marL="0" indent="0">
              <a:buNone/>
              <a:defRPr/>
            </a:lvl1pPr>
          </a:lstStyle>
          <a:p>
            <a:pPr lvl="0"/>
            <a:r>
              <a:rPr lang="en-US" dirty="0"/>
              <a:t>Click to edit Master text styles</a:t>
            </a:r>
          </a:p>
        </p:txBody>
      </p:sp>
    </p:spTree>
    <p:extLst>
      <p:ext uri="{BB962C8B-B14F-4D97-AF65-F5344CB8AC3E}">
        <p14:creationId xmlns:p14="http://schemas.microsoft.com/office/powerpoint/2010/main" val="20187617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1">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5BA332FA-15CC-5CAF-9799-7B5275F95E6E}"/>
              </a:ext>
            </a:extLst>
          </p:cNvPr>
          <p:cNvSpPr>
            <a:spLocks noGrp="1"/>
          </p:cNvSpPr>
          <p:nvPr>
            <p:ph idx="10" hasCustomPrompt="1"/>
          </p:nvPr>
        </p:nvSpPr>
        <p:spPr>
          <a:xfrm>
            <a:off x="6263238" y="2995982"/>
            <a:ext cx="5286028" cy="564048"/>
          </a:xfrm>
        </p:spPr>
        <p:txBody>
          <a:bodyPr/>
          <a:lstStyle>
            <a:lvl1pPr marL="0" indent="0" algn="r">
              <a:buNone/>
              <a:defRPr sz="3200" b="1">
                <a:solidFill>
                  <a:srgbClr val="0072CE"/>
                </a:solidFill>
              </a:defRPr>
            </a:lvl1pPr>
          </a:lstStyle>
          <a:p>
            <a:pPr lvl="0"/>
            <a:r>
              <a:rPr lang="en-US" dirty="0"/>
              <a:t>Using highlight pages</a:t>
            </a:r>
            <a:endParaRPr lang="en-GB" dirty="0"/>
          </a:p>
        </p:txBody>
      </p:sp>
      <p:pic>
        <p:nvPicPr>
          <p:cNvPr id="10" name="Picture 9" descr="A person holding a baby&#10;&#10;Description automatically generated">
            <a:extLst>
              <a:ext uri="{FF2B5EF4-FFF2-40B4-BE49-F238E27FC236}">
                <a16:creationId xmlns:a16="http://schemas.microsoft.com/office/drawing/2014/main" id="{67D69BA2-AFCB-9FF3-61CA-48708FCE50B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4686301" cy="6858000"/>
          </a:xfrm>
          <a:prstGeom prst="rect">
            <a:avLst/>
          </a:prstGeom>
        </p:spPr>
      </p:pic>
      <p:grpSp>
        <p:nvGrpSpPr>
          <p:cNvPr id="11" name="Group 10">
            <a:extLst>
              <a:ext uri="{FF2B5EF4-FFF2-40B4-BE49-F238E27FC236}">
                <a16:creationId xmlns:a16="http://schemas.microsoft.com/office/drawing/2014/main" id="{FA2B42BA-6988-24EA-05B1-EC443EB80C42}"/>
              </a:ext>
            </a:extLst>
          </p:cNvPr>
          <p:cNvGrpSpPr/>
          <p:nvPr userDrawn="1"/>
        </p:nvGrpSpPr>
        <p:grpSpPr>
          <a:xfrm>
            <a:off x="1489166" y="0"/>
            <a:ext cx="4221473" cy="6858000"/>
            <a:chOff x="1489166" y="0"/>
            <a:chExt cx="4221473" cy="6858000"/>
          </a:xfrm>
        </p:grpSpPr>
        <p:sp>
          <p:nvSpPr>
            <p:cNvPr id="12" name="Rectangle 11">
              <a:extLst>
                <a:ext uri="{FF2B5EF4-FFF2-40B4-BE49-F238E27FC236}">
                  <a16:creationId xmlns:a16="http://schemas.microsoft.com/office/drawing/2014/main" id="{54B624A0-BD32-97ED-F4A7-3928ABAB9E0B}"/>
                </a:ext>
              </a:extLst>
            </p:cNvPr>
            <p:cNvSpPr/>
            <p:nvPr/>
          </p:nvSpPr>
          <p:spPr>
            <a:xfrm>
              <a:off x="2875070" y="0"/>
              <a:ext cx="1971250" cy="195071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bg1"/>
                  </a:solidFill>
                </a:ln>
                <a:solidFill>
                  <a:schemeClr val="bg1"/>
                </a:solidFill>
              </a:endParaRPr>
            </a:p>
          </p:txBody>
        </p:sp>
        <p:sp>
          <p:nvSpPr>
            <p:cNvPr id="13" name="Rectangle 12">
              <a:extLst>
                <a:ext uri="{FF2B5EF4-FFF2-40B4-BE49-F238E27FC236}">
                  <a16:creationId xmlns:a16="http://schemas.microsoft.com/office/drawing/2014/main" id="{8B19BDDF-31DF-773D-9CAA-16C2D6064881}"/>
                </a:ext>
              </a:extLst>
            </p:cNvPr>
            <p:cNvSpPr/>
            <p:nvPr/>
          </p:nvSpPr>
          <p:spPr>
            <a:xfrm>
              <a:off x="3483414" y="1682425"/>
              <a:ext cx="1281626" cy="185325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n>
                  <a:solidFill>
                    <a:schemeClr val="bg1"/>
                  </a:solidFill>
                </a:ln>
                <a:solidFill>
                  <a:schemeClr val="bg1"/>
                </a:solidFill>
              </a:endParaRPr>
            </a:p>
          </p:txBody>
        </p:sp>
        <p:pic>
          <p:nvPicPr>
            <p:cNvPr id="14" name="Picture 13" descr="A blue and white lines on a black background&#10;&#10;Description automatically generated">
              <a:extLst>
                <a:ext uri="{FF2B5EF4-FFF2-40B4-BE49-F238E27FC236}">
                  <a16:creationId xmlns:a16="http://schemas.microsoft.com/office/drawing/2014/main" id="{3364920F-9B3E-F911-D9B4-F20421AD971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89166" y="0"/>
              <a:ext cx="4221473" cy="6858000"/>
            </a:xfrm>
            <a:prstGeom prst="rect">
              <a:avLst/>
            </a:prstGeom>
          </p:spPr>
        </p:pic>
      </p:grpSp>
      <p:pic>
        <p:nvPicPr>
          <p:cNvPr id="15" name="Picture 14" descr="A black background with a black square&#10;&#10;Description automatically generated with medium confidence">
            <a:extLst>
              <a:ext uri="{FF2B5EF4-FFF2-40B4-BE49-F238E27FC236}">
                <a16:creationId xmlns:a16="http://schemas.microsoft.com/office/drawing/2014/main" id="{FB04EDBF-63F2-BC40-B817-44B18333BBD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791575" y="335984"/>
            <a:ext cx="2970068" cy="725642"/>
          </a:xfrm>
          <a:prstGeom prst="rect">
            <a:avLst/>
          </a:prstGeom>
        </p:spPr>
      </p:pic>
      <p:sp>
        <p:nvSpPr>
          <p:cNvPr id="6" name="Content Placeholder 2">
            <a:extLst>
              <a:ext uri="{FF2B5EF4-FFF2-40B4-BE49-F238E27FC236}">
                <a16:creationId xmlns:a16="http://schemas.microsoft.com/office/drawing/2014/main" id="{2064FB38-578E-1843-8464-AFE325F83EC4}"/>
              </a:ext>
            </a:extLst>
          </p:cNvPr>
          <p:cNvSpPr>
            <a:spLocks noGrp="1"/>
          </p:cNvSpPr>
          <p:nvPr>
            <p:ph idx="11" hasCustomPrompt="1"/>
          </p:nvPr>
        </p:nvSpPr>
        <p:spPr>
          <a:xfrm>
            <a:off x="5832335" y="3776748"/>
            <a:ext cx="5716931" cy="1937462"/>
          </a:xfrm>
        </p:spPr>
        <p:txBody>
          <a:bodyPr/>
          <a:lstStyle>
            <a:lvl1pPr marL="0" indent="0" algn="r">
              <a:buNone/>
              <a:defRPr sz="1400">
                <a:solidFill>
                  <a:schemeClr val="tx1"/>
                </a:solidFill>
              </a:defRPr>
            </a:lvl1pPr>
          </a:lstStyle>
          <a:p>
            <a:pPr algn="r"/>
            <a:r>
              <a:rPr lang="en-GB" sz="1400" dirty="0">
                <a:latin typeface="Arial" panose="020B0604020202020204" pitchFamily="34" charset="0"/>
                <a:cs typeface="Arial" panose="020B0604020202020204" pitchFamily="34" charset="0"/>
              </a:rPr>
              <a:t>Slides 6, 7 and 8 can be used as highlight pages or content dividers. You can change the photos if you wish, by right-clicking the image and selecting ‘Change Picture’ (including on the cover slide).</a:t>
            </a:r>
          </a:p>
          <a:p>
            <a:pPr algn="r"/>
            <a:r>
              <a:rPr lang="en-GB" sz="1400" dirty="0">
                <a:latin typeface="Arial" panose="020B0604020202020204" pitchFamily="34" charset="0"/>
                <a:cs typeface="Arial" panose="020B0604020202020204" pitchFamily="34" charset="0"/>
              </a:rPr>
              <a:t>Any photos you use should have consent from the subject, as well as being of good quality and free of pixelation. It is important to consider diversity in the images you choose.</a:t>
            </a:r>
          </a:p>
          <a:p>
            <a:pPr algn="r"/>
            <a:r>
              <a:rPr lang="en-GB" sz="1400" b="1" dirty="0">
                <a:latin typeface="Arial" panose="020B0604020202020204" pitchFamily="34" charset="0"/>
                <a:cs typeface="Arial" panose="020B0604020202020204" pitchFamily="34" charset="0"/>
              </a:rPr>
              <a:t>Please use highlight pages sparingly.</a:t>
            </a:r>
          </a:p>
        </p:txBody>
      </p:sp>
    </p:spTree>
    <p:extLst>
      <p:ext uri="{BB962C8B-B14F-4D97-AF65-F5344CB8AC3E}">
        <p14:creationId xmlns:p14="http://schemas.microsoft.com/office/powerpoint/2010/main" val="34728269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2">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9D99E85-B3F6-0256-4497-017A553C7349}"/>
              </a:ext>
            </a:extLst>
          </p:cNvPr>
          <p:cNvSpPr>
            <a:spLocks noGrp="1"/>
          </p:cNvSpPr>
          <p:nvPr>
            <p:ph idx="10" hasCustomPrompt="1"/>
          </p:nvPr>
        </p:nvSpPr>
        <p:spPr>
          <a:xfrm>
            <a:off x="552603" y="4410227"/>
            <a:ext cx="5286028" cy="564048"/>
          </a:xfrm>
        </p:spPr>
        <p:txBody>
          <a:bodyPr/>
          <a:lstStyle>
            <a:lvl1pPr marL="0" indent="0" algn="l">
              <a:buNone/>
              <a:defRPr sz="3200" b="1">
                <a:solidFill>
                  <a:srgbClr val="0072CE"/>
                </a:solidFill>
              </a:defRPr>
            </a:lvl1pPr>
          </a:lstStyle>
          <a:p>
            <a:pPr lvl="0"/>
            <a:r>
              <a:rPr lang="en-US" dirty="0"/>
              <a:t>2nd highlight page</a:t>
            </a:r>
            <a:endParaRPr lang="en-GB" dirty="0"/>
          </a:p>
        </p:txBody>
      </p:sp>
      <p:pic>
        <p:nvPicPr>
          <p:cNvPr id="6" name="Picture 5" descr="A group of people in a room&#10;&#10;Description automatically generated">
            <a:extLst>
              <a:ext uri="{FF2B5EF4-FFF2-40B4-BE49-F238E27FC236}">
                <a16:creationId xmlns:a16="http://schemas.microsoft.com/office/drawing/2014/main" id="{281111DE-73F1-0921-FE99-65F2E14266E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545178" y="0"/>
            <a:ext cx="5646821" cy="6858000"/>
          </a:xfrm>
          <a:prstGeom prst="rect">
            <a:avLst/>
          </a:prstGeom>
        </p:spPr>
      </p:pic>
      <p:grpSp>
        <p:nvGrpSpPr>
          <p:cNvPr id="7" name="Group 6">
            <a:extLst>
              <a:ext uri="{FF2B5EF4-FFF2-40B4-BE49-F238E27FC236}">
                <a16:creationId xmlns:a16="http://schemas.microsoft.com/office/drawing/2014/main" id="{652C5C0E-7041-E4C4-69CF-B6B33D72F852}"/>
              </a:ext>
            </a:extLst>
          </p:cNvPr>
          <p:cNvGrpSpPr/>
          <p:nvPr userDrawn="1"/>
        </p:nvGrpSpPr>
        <p:grpSpPr>
          <a:xfrm>
            <a:off x="5689600" y="0"/>
            <a:ext cx="4595222" cy="6858000"/>
            <a:chOff x="5689600" y="0"/>
            <a:chExt cx="4595222" cy="6858000"/>
          </a:xfrm>
        </p:grpSpPr>
        <p:sp>
          <p:nvSpPr>
            <p:cNvPr id="8" name="Rectangle 7">
              <a:extLst>
                <a:ext uri="{FF2B5EF4-FFF2-40B4-BE49-F238E27FC236}">
                  <a16:creationId xmlns:a16="http://schemas.microsoft.com/office/drawing/2014/main" id="{F1AA2BEF-4408-4BD0-7ADC-283829AC5998}"/>
                </a:ext>
              </a:extLst>
            </p:cNvPr>
            <p:cNvSpPr/>
            <p:nvPr/>
          </p:nvSpPr>
          <p:spPr>
            <a:xfrm>
              <a:off x="5939588" y="4127863"/>
              <a:ext cx="1654285" cy="273013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blue and green waves on a black background&#10;&#10;Description automatically generated">
              <a:extLst>
                <a:ext uri="{FF2B5EF4-FFF2-40B4-BE49-F238E27FC236}">
                  <a16:creationId xmlns:a16="http://schemas.microsoft.com/office/drawing/2014/main" id="{7F73DCB3-E5F3-2C68-6AB0-85C1F0F25FC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89600" y="0"/>
              <a:ext cx="4595222" cy="6858000"/>
            </a:xfrm>
            <a:prstGeom prst="rect">
              <a:avLst/>
            </a:prstGeom>
          </p:spPr>
        </p:pic>
      </p:grpSp>
      <p:pic>
        <p:nvPicPr>
          <p:cNvPr id="10" name="Picture 9" descr="A blue and green waves on a black background&#10;&#10;Description automatically generated">
            <a:extLst>
              <a:ext uri="{FF2B5EF4-FFF2-40B4-BE49-F238E27FC236}">
                <a16:creationId xmlns:a16="http://schemas.microsoft.com/office/drawing/2014/main" id="{91F4E638-2902-2EC2-AD59-C6D4E577A429}"/>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314959" y="284480"/>
            <a:ext cx="3048001" cy="751840"/>
          </a:xfrm>
          <a:prstGeom prst="rect">
            <a:avLst/>
          </a:prstGeom>
        </p:spPr>
      </p:pic>
      <p:sp>
        <p:nvSpPr>
          <p:cNvPr id="11" name="Content Placeholder 2">
            <a:extLst>
              <a:ext uri="{FF2B5EF4-FFF2-40B4-BE49-F238E27FC236}">
                <a16:creationId xmlns:a16="http://schemas.microsoft.com/office/drawing/2014/main" id="{DFDF6302-3801-D6D8-9537-278B5A6423BA}"/>
              </a:ext>
            </a:extLst>
          </p:cNvPr>
          <p:cNvSpPr>
            <a:spLocks noGrp="1"/>
          </p:cNvSpPr>
          <p:nvPr>
            <p:ph idx="1" hasCustomPrompt="1"/>
          </p:nvPr>
        </p:nvSpPr>
        <p:spPr>
          <a:xfrm>
            <a:off x="552603" y="5119180"/>
            <a:ext cx="5286028" cy="1148617"/>
          </a:xfrm>
        </p:spPr>
        <p:txBody>
          <a:bodyPr/>
          <a:lstStyle>
            <a:lvl1pPr marL="0" indent="0">
              <a:buNone/>
              <a:defRPr sz="16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latin typeface="Arial" panose="020B0604020202020204" pitchFamily="34" charset="0"/>
                <a:cs typeface="Arial" panose="020B0604020202020204" pitchFamily="34" charset="0"/>
              </a:rPr>
              <a:t>The default position for our logo is always top right, however it is acceptable to use it in the top left, </a:t>
            </a:r>
            <a:r>
              <a:rPr lang="en-GB" b="1" dirty="0">
                <a:latin typeface="Arial" panose="020B0604020202020204" pitchFamily="34" charset="0"/>
                <a:cs typeface="Arial" panose="020B0604020202020204" pitchFamily="34" charset="0"/>
              </a:rPr>
              <a:t>as long as you use the left-justified version of it, as above</a:t>
            </a:r>
            <a:r>
              <a:rPr lang="en-GB"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8319424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 3">
    <p:spTree>
      <p:nvGrpSpPr>
        <p:cNvPr id="1" name=""/>
        <p:cNvGrpSpPr/>
        <p:nvPr/>
      </p:nvGrpSpPr>
      <p:grpSpPr>
        <a:xfrm>
          <a:off x="0" y="0"/>
          <a:ext cx="0" cy="0"/>
          <a:chOff x="0" y="0"/>
          <a:chExt cx="0" cy="0"/>
        </a:xfrm>
      </p:grpSpPr>
      <p:pic>
        <p:nvPicPr>
          <p:cNvPr id="5" name="Picture 4" descr="A person standing in front of a pharmacy&#10;&#10;Description automatically generated">
            <a:extLst>
              <a:ext uri="{FF2B5EF4-FFF2-40B4-BE49-F238E27FC236}">
                <a16:creationId xmlns:a16="http://schemas.microsoft.com/office/drawing/2014/main" id="{6B60C1FF-1CCA-81EE-EA7B-425FF30EFED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4752473" cy="6858000"/>
          </a:xfrm>
          <a:prstGeom prst="rect">
            <a:avLst/>
          </a:prstGeom>
        </p:spPr>
      </p:pic>
      <p:grpSp>
        <p:nvGrpSpPr>
          <p:cNvPr id="6" name="Group 5">
            <a:extLst>
              <a:ext uri="{FF2B5EF4-FFF2-40B4-BE49-F238E27FC236}">
                <a16:creationId xmlns:a16="http://schemas.microsoft.com/office/drawing/2014/main" id="{6FFEFB02-7BD9-7509-96FE-BA04E2E97E16}"/>
              </a:ext>
            </a:extLst>
          </p:cNvPr>
          <p:cNvGrpSpPr/>
          <p:nvPr userDrawn="1"/>
        </p:nvGrpSpPr>
        <p:grpSpPr>
          <a:xfrm>
            <a:off x="1079863" y="0"/>
            <a:ext cx="4518298" cy="6858000"/>
            <a:chOff x="1079863" y="0"/>
            <a:chExt cx="4518298" cy="6858000"/>
          </a:xfrm>
        </p:grpSpPr>
        <p:sp>
          <p:nvSpPr>
            <p:cNvPr id="7" name="Rectangle 6">
              <a:extLst>
                <a:ext uri="{FF2B5EF4-FFF2-40B4-BE49-F238E27FC236}">
                  <a16:creationId xmlns:a16="http://schemas.microsoft.com/office/drawing/2014/main" id="{2D00A146-53B4-28A9-A8CD-3F282326BE65}"/>
                </a:ext>
              </a:extLst>
            </p:cNvPr>
            <p:cNvSpPr/>
            <p:nvPr/>
          </p:nvSpPr>
          <p:spPr>
            <a:xfrm>
              <a:off x="3675017" y="4519749"/>
              <a:ext cx="1149532" cy="233825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blue and green waves on a black background&#10;&#10;Description automatically generated">
              <a:extLst>
                <a:ext uri="{FF2B5EF4-FFF2-40B4-BE49-F238E27FC236}">
                  <a16:creationId xmlns:a16="http://schemas.microsoft.com/office/drawing/2014/main" id="{DD5D7F8B-2ABC-D00E-AD86-7AE2731777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79863" y="0"/>
              <a:ext cx="4518298" cy="6858000"/>
            </a:xfrm>
            <a:prstGeom prst="rect">
              <a:avLst/>
            </a:prstGeom>
          </p:spPr>
        </p:pic>
      </p:grpSp>
      <p:pic>
        <p:nvPicPr>
          <p:cNvPr id="9" name="Picture 8" descr="A black background with a black square&#10;&#10;Description automatically generated with medium confidence">
            <a:extLst>
              <a:ext uri="{FF2B5EF4-FFF2-40B4-BE49-F238E27FC236}">
                <a16:creationId xmlns:a16="http://schemas.microsoft.com/office/drawing/2014/main" id="{A3530E8B-BF76-512C-461F-6A84A681C21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791575" y="335984"/>
            <a:ext cx="2970068" cy="725642"/>
          </a:xfrm>
          <a:prstGeom prst="rect">
            <a:avLst/>
          </a:prstGeom>
        </p:spPr>
      </p:pic>
      <p:sp>
        <p:nvSpPr>
          <p:cNvPr id="4" name="Content Placeholder 2">
            <a:extLst>
              <a:ext uri="{FF2B5EF4-FFF2-40B4-BE49-F238E27FC236}">
                <a16:creationId xmlns:a16="http://schemas.microsoft.com/office/drawing/2014/main" id="{31A2EE50-5289-AB9D-03A8-B484C49F286A}"/>
              </a:ext>
            </a:extLst>
          </p:cNvPr>
          <p:cNvSpPr>
            <a:spLocks noGrp="1"/>
          </p:cNvSpPr>
          <p:nvPr>
            <p:ph idx="10" hasCustomPrompt="1"/>
          </p:nvPr>
        </p:nvSpPr>
        <p:spPr>
          <a:xfrm>
            <a:off x="6263238" y="3274626"/>
            <a:ext cx="5286028" cy="564048"/>
          </a:xfrm>
        </p:spPr>
        <p:txBody>
          <a:bodyPr/>
          <a:lstStyle>
            <a:lvl1pPr marL="0" indent="0" algn="r">
              <a:buNone/>
              <a:defRPr sz="3200" b="1">
                <a:solidFill>
                  <a:srgbClr val="0072CE"/>
                </a:solidFill>
              </a:defRPr>
            </a:lvl1pPr>
          </a:lstStyle>
          <a:p>
            <a:pPr lvl="0"/>
            <a:r>
              <a:rPr lang="en-US" dirty="0"/>
              <a:t>3rd highlight page</a:t>
            </a:r>
            <a:endParaRPr lang="en-GB" dirty="0"/>
          </a:p>
        </p:txBody>
      </p:sp>
      <p:sp>
        <p:nvSpPr>
          <p:cNvPr id="10" name="Content Placeholder 2">
            <a:extLst>
              <a:ext uri="{FF2B5EF4-FFF2-40B4-BE49-F238E27FC236}">
                <a16:creationId xmlns:a16="http://schemas.microsoft.com/office/drawing/2014/main" id="{2CF58DAA-86FB-DF56-45E1-38C7CCD6B807}"/>
              </a:ext>
            </a:extLst>
          </p:cNvPr>
          <p:cNvSpPr>
            <a:spLocks noGrp="1"/>
          </p:cNvSpPr>
          <p:nvPr>
            <p:ph idx="1" hasCustomPrompt="1"/>
          </p:nvPr>
        </p:nvSpPr>
        <p:spPr>
          <a:xfrm>
            <a:off x="5832336" y="4114212"/>
            <a:ext cx="5716931" cy="1937462"/>
          </a:xfrm>
        </p:spPr>
        <p:txBody>
          <a:bodyPr/>
          <a:lstStyle>
            <a:lvl1pPr marL="0" indent="0" algn="r">
              <a:buNone/>
              <a:defRPr sz="1400">
                <a:solidFill>
                  <a:schemeClr val="tx1"/>
                </a:solidFill>
              </a:defRPr>
            </a:lvl1pPr>
          </a:lstStyle>
          <a:p>
            <a:pPr algn="r"/>
            <a:r>
              <a:rPr lang="en-GB" dirty="0">
                <a:latin typeface="Arial" panose="020B0604020202020204" pitchFamily="34" charset="0"/>
                <a:cs typeface="Arial" panose="020B0604020202020204" pitchFamily="34" charset="0"/>
              </a:rPr>
              <a:t>Wherever possible, photos chosen should be of people, i.e. staff, patients and partners in Hampshire and Isle of Wight, rather than landscapes or objects.</a:t>
            </a:r>
          </a:p>
          <a:p>
            <a:pPr algn="r"/>
            <a:r>
              <a:rPr lang="en-GB" dirty="0">
                <a:latin typeface="Arial" panose="020B0604020202020204" pitchFamily="34" charset="0"/>
                <a:cs typeface="Arial" panose="020B0604020202020204" pitchFamily="34" charset="0"/>
              </a:rPr>
              <a:t>If you do not have a suitable photo with consent to use, you may use legally obtained stock photography, but always choose images that look conceivably like they could have been taken in our Hampshire and Isle of Wight System.</a:t>
            </a:r>
          </a:p>
        </p:txBody>
      </p:sp>
    </p:spTree>
    <p:extLst>
      <p:ext uri="{BB962C8B-B14F-4D97-AF65-F5344CB8AC3E}">
        <p14:creationId xmlns:p14="http://schemas.microsoft.com/office/powerpoint/2010/main" val="35719782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8" name="Picture 7" descr="A black and blue rectangle&#10;&#10;Description automatically generated">
            <a:extLst>
              <a:ext uri="{FF2B5EF4-FFF2-40B4-BE49-F238E27FC236}">
                <a16:creationId xmlns:a16="http://schemas.microsoft.com/office/drawing/2014/main" id="{C25453CC-52FC-CC95-9E94-74A57DF4F4C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3248298" cy="984355"/>
          </a:xfrm>
          <a:prstGeom prst="rect">
            <a:avLst/>
          </a:prstGeom>
        </p:spPr>
      </p:pic>
      <p:pic>
        <p:nvPicPr>
          <p:cNvPr id="9" name="Picture 8" descr="A black and blue rectangle&#10;&#10;Description automatically generated">
            <a:extLst>
              <a:ext uri="{FF2B5EF4-FFF2-40B4-BE49-F238E27FC236}">
                <a16:creationId xmlns:a16="http://schemas.microsoft.com/office/drawing/2014/main" id="{CB3AF52D-4CFB-512F-C36E-62E48CE5DD0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874033" y="5872308"/>
            <a:ext cx="3317967" cy="985692"/>
          </a:xfrm>
          <a:prstGeom prst="rect">
            <a:avLst/>
          </a:prstGeom>
        </p:spPr>
      </p:pic>
      <p:pic>
        <p:nvPicPr>
          <p:cNvPr id="10" name="Picture 9" descr="A black background with a black square&#10;&#10;Description automatically generated with medium confidence">
            <a:extLst>
              <a:ext uri="{FF2B5EF4-FFF2-40B4-BE49-F238E27FC236}">
                <a16:creationId xmlns:a16="http://schemas.microsoft.com/office/drawing/2014/main" id="{E7ED2D62-47A0-D333-D115-B8AF213E715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791575" y="335984"/>
            <a:ext cx="2970068" cy="725642"/>
          </a:xfrm>
          <a:prstGeom prst="rect">
            <a:avLst/>
          </a:prstGeom>
        </p:spPr>
      </p:pic>
    </p:spTree>
    <p:extLst>
      <p:ext uri="{BB962C8B-B14F-4D97-AF65-F5344CB8AC3E}">
        <p14:creationId xmlns:p14="http://schemas.microsoft.com/office/powerpoint/2010/main" val="10924171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280731"/>
            <a:ext cx="10972800" cy="444182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Placeholder 1"/>
          <p:cNvSpPr>
            <a:spLocks noGrp="1"/>
          </p:cNvSpPr>
          <p:nvPr>
            <p:ph type="title"/>
          </p:nvPr>
        </p:nvSpPr>
        <p:spPr bwMode="auto">
          <a:xfrm>
            <a:off x="609601" y="425451"/>
            <a:ext cx="8145137" cy="612775"/>
          </a:xfrm>
          <a:prstGeom prst="rect">
            <a:avLst/>
          </a:prstGeom>
          <a:noFill/>
          <a:ln>
            <a:noFill/>
          </a:ln>
        </p:spPr>
        <p:txBody>
          <a:bodyPr/>
          <a:lstStyle/>
          <a:p>
            <a:pPr lvl="0"/>
            <a:r>
              <a:rPr lang="en-US" altLang="en-US"/>
              <a:t>Click to edit Master title style</a:t>
            </a:r>
          </a:p>
        </p:txBody>
      </p:sp>
      <p:sp>
        <p:nvSpPr>
          <p:cNvPr id="2054" name="Footer Placeholder 3"/>
          <p:cNvSpPr>
            <a:spLocks noGrp="1"/>
          </p:cNvSpPr>
          <p:nvPr>
            <p:ph type="ftr" sz="quarter" idx="10"/>
          </p:nvPr>
        </p:nvSpPr>
        <p:spPr>
          <a:xfrm>
            <a:off x="0" y="5994400"/>
            <a:ext cx="10236200" cy="863600"/>
          </a:xfrm>
          <a:prstGeom prst="rect">
            <a:avLst/>
          </a:prstGeom>
        </p:spPr>
        <p:txBody>
          <a:bodyPr vert="horz" lIns="180000" tIns="0" rIns="180000" bIns="0" rtlCol="0" anchor="ctr"/>
          <a:lstStyle>
            <a:lvl1pPr eaLnBrk="0" hangingPunct="0">
              <a:defRPr sz="1000"/>
            </a:lvl1pPr>
          </a:lstStyle>
          <a:p>
            <a:pPr fontAlgn="base">
              <a:spcBef>
                <a:spcPct val="0"/>
              </a:spcBef>
              <a:spcAft>
                <a:spcPts val="600"/>
              </a:spcAft>
              <a:defRPr/>
            </a:pPr>
            <a:endParaRPr lang="en-US">
              <a:solidFill>
                <a:srgbClr val="2A2A2A"/>
              </a:solidFill>
              <a:ea typeface="ＭＳ Ｐゴシック" pitchFamily="34" charset="-128"/>
            </a:endParaRPr>
          </a:p>
        </p:txBody>
      </p:sp>
    </p:spTree>
    <p:extLst>
      <p:ext uri="{BB962C8B-B14F-4D97-AF65-F5344CB8AC3E}">
        <p14:creationId xmlns:p14="http://schemas.microsoft.com/office/powerpoint/2010/main" val="4099093945"/>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E8D1C-E9C5-3AA0-DF09-1FF8085B9F4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EB8D2FF-71E0-AB74-8CEA-A150977378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5A50C99-6450-0F1D-4AB8-7309D0253BC3}"/>
              </a:ext>
            </a:extLst>
          </p:cNvPr>
          <p:cNvSpPr>
            <a:spLocks noGrp="1"/>
          </p:cNvSpPr>
          <p:nvPr>
            <p:ph type="dt" sz="half" idx="10"/>
          </p:nvPr>
        </p:nvSpPr>
        <p:spPr/>
        <p:txBody>
          <a:bodyPr/>
          <a:lstStyle/>
          <a:p>
            <a:fld id="{3E358209-420D-43B9-8D82-45F7DD19E08A}" type="datetimeFigureOut">
              <a:rPr lang="en-GB" smtClean="0"/>
              <a:t>23/09/2026</a:t>
            </a:fld>
            <a:endParaRPr lang="en-GB"/>
          </a:p>
        </p:txBody>
      </p:sp>
      <p:sp>
        <p:nvSpPr>
          <p:cNvPr id="5" name="Footer Placeholder 4">
            <a:extLst>
              <a:ext uri="{FF2B5EF4-FFF2-40B4-BE49-F238E27FC236}">
                <a16:creationId xmlns:a16="http://schemas.microsoft.com/office/drawing/2014/main" id="{EFB54187-E3AE-2A6B-0EAC-49D7634F56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F5754C-6C7D-C172-311A-C9A1388A67A7}"/>
              </a:ext>
            </a:extLst>
          </p:cNvPr>
          <p:cNvSpPr>
            <a:spLocks noGrp="1"/>
          </p:cNvSpPr>
          <p:nvPr>
            <p:ph type="sldNum" sz="quarter" idx="12"/>
          </p:nvPr>
        </p:nvSpPr>
        <p:spPr/>
        <p:txBody>
          <a:bodyPr/>
          <a:lstStyle/>
          <a:p>
            <a:fld id="{2F9CC62E-C896-4B76-AE3E-BAB30BA995FA}" type="slidenum">
              <a:rPr lang="en-GB" smtClean="0"/>
              <a:t>‹#›</a:t>
            </a:fld>
            <a:endParaRPr lang="en-GB"/>
          </a:p>
        </p:txBody>
      </p:sp>
    </p:spTree>
    <p:extLst>
      <p:ext uri="{BB962C8B-B14F-4D97-AF65-F5344CB8AC3E}">
        <p14:creationId xmlns:p14="http://schemas.microsoft.com/office/powerpoint/2010/main" val="31250752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BCB70-C2A4-67E8-19A4-6E92F75874C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411571A-3361-16D9-4A2B-4B27B60AD5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478967C-E869-CB6C-785F-40BE69C7AC16}"/>
              </a:ext>
            </a:extLst>
          </p:cNvPr>
          <p:cNvSpPr>
            <a:spLocks noGrp="1"/>
          </p:cNvSpPr>
          <p:nvPr>
            <p:ph type="dt" sz="half" idx="10"/>
          </p:nvPr>
        </p:nvSpPr>
        <p:spPr/>
        <p:txBody>
          <a:bodyPr/>
          <a:lstStyle/>
          <a:p>
            <a:fld id="{3E358209-420D-43B9-8D82-45F7DD19E08A}" type="datetimeFigureOut">
              <a:rPr lang="en-GB" smtClean="0"/>
              <a:t>23/09/2026</a:t>
            </a:fld>
            <a:endParaRPr lang="en-GB"/>
          </a:p>
        </p:txBody>
      </p:sp>
      <p:sp>
        <p:nvSpPr>
          <p:cNvPr id="5" name="Footer Placeholder 4">
            <a:extLst>
              <a:ext uri="{FF2B5EF4-FFF2-40B4-BE49-F238E27FC236}">
                <a16:creationId xmlns:a16="http://schemas.microsoft.com/office/drawing/2014/main" id="{B6E66A8C-125E-B793-2D1F-040FA0C3C1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19A81A-495C-7947-411F-DA3A7213C4FA}"/>
              </a:ext>
            </a:extLst>
          </p:cNvPr>
          <p:cNvSpPr>
            <a:spLocks noGrp="1"/>
          </p:cNvSpPr>
          <p:nvPr>
            <p:ph type="sldNum" sz="quarter" idx="12"/>
          </p:nvPr>
        </p:nvSpPr>
        <p:spPr/>
        <p:txBody>
          <a:bodyPr/>
          <a:lstStyle/>
          <a:p>
            <a:fld id="{2F9CC62E-C896-4B76-AE3E-BAB30BA995FA}" type="slidenum">
              <a:rPr lang="en-GB" smtClean="0"/>
              <a:t>‹#›</a:t>
            </a:fld>
            <a:endParaRPr lang="en-GB"/>
          </a:p>
        </p:txBody>
      </p:sp>
    </p:spTree>
    <p:extLst>
      <p:ext uri="{BB962C8B-B14F-4D97-AF65-F5344CB8AC3E}">
        <p14:creationId xmlns:p14="http://schemas.microsoft.com/office/powerpoint/2010/main" val="27872775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D2ED2-CA04-A5FA-1DE8-48ECEB21C2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E9EFF52-910D-0350-5CDB-91C9B77E42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8EB5B5-EFB6-3000-B328-6C65B5A90B4F}"/>
              </a:ext>
            </a:extLst>
          </p:cNvPr>
          <p:cNvSpPr>
            <a:spLocks noGrp="1"/>
          </p:cNvSpPr>
          <p:nvPr>
            <p:ph type="dt" sz="half" idx="10"/>
          </p:nvPr>
        </p:nvSpPr>
        <p:spPr/>
        <p:txBody>
          <a:bodyPr/>
          <a:lstStyle/>
          <a:p>
            <a:fld id="{3E358209-420D-43B9-8D82-45F7DD19E08A}" type="datetimeFigureOut">
              <a:rPr lang="en-GB" smtClean="0"/>
              <a:t>23/09/2026</a:t>
            </a:fld>
            <a:endParaRPr lang="en-GB"/>
          </a:p>
        </p:txBody>
      </p:sp>
      <p:sp>
        <p:nvSpPr>
          <p:cNvPr id="5" name="Footer Placeholder 4">
            <a:extLst>
              <a:ext uri="{FF2B5EF4-FFF2-40B4-BE49-F238E27FC236}">
                <a16:creationId xmlns:a16="http://schemas.microsoft.com/office/drawing/2014/main" id="{40577897-A1AB-3552-4491-99CC189152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E7040AB-BA06-F09E-785D-3758A4BD37EC}"/>
              </a:ext>
            </a:extLst>
          </p:cNvPr>
          <p:cNvSpPr>
            <a:spLocks noGrp="1"/>
          </p:cNvSpPr>
          <p:nvPr>
            <p:ph type="sldNum" sz="quarter" idx="12"/>
          </p:nvPr>
        </p:nvSpPr>
        <p:spPr/>
        <p:txBody>
          <a:bodyPr/>
          <a:lstStyle/>
          <a:p>
            <a:fld id="{2F9CC62E-C896-4B76-AE3E-BAB30BA995FA}" type="slidenum">
              <a:rPr lang="en-GB" smtClean="0"/>
              <a:t>‹#›</a:t>
            </a:fld>
            <a:endParaRPr lang="en-GB"/>
          </a:p>
        </p:txBody>
      </p:sp>
    </p:spTree>
    <p:extLst>
      <p:ext uri="{BB962C8B-B14F-4D97-AF65-F5344CB8AC3E}">
        <p14:creationId xmlns:p14="http://schemas.microsoft.com/office/powerpoint/2010/main" val="18165843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80F31-3904-7D73-7764-997628E2677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467E23-011F-0237-61AA-56633875F4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E3B5431-45C8-7AFB-AA2B-7FC5D21F424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AD570BA-38DF-3020-7F3D-E111EF72C0F6}"/>
              </a:ext>
            </a:extLst>
          </p:cNvPr>
          <p:cNvSpPr>
            <a:spLocks noGrp="1"/>
          </p:cNvSpPr>
          <p:nvPr>
            <p:ph type="dt" sz="half" idx="10"/>
          </p:nvPr>
        </p:nvSpPr>
        <p:spPr/>
        <p:txBody>
          <a:bodyPr/>
          <a:lstStyle/>
          <a:p>
            <a:fld id="{3E358209-420D-43B9-8D82-45F7DD19E08A}" type="datetimeFigureOut">
              <a:rPr lang="en-GB" smtClean="0"/>
              <a:t>23/09/2026</a:t>
            </a:fld>
            <a:endParaRPr lang="en-GB"/>
          </a:p>
        </p:txBody>
      </p:sp>
      <p:sp>
        <p:nvSpPr>
          <p:cNvPr id="6" name="Footer Placeholder 5">
            <a:extLst>
              <a:ext uri="{FF2B5EF4-FFF2-40B4-BE49-F238E27FC236}">
                <a16:creationId xmlns:a16="http://schemas.microsoft.com/office/drawing/2014/main" id="{33755518-DBFC-F69A-EE35-E373548D37B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33D03BF-AC28-D56E-1C9C-6237B63F8173}"/>
              </a:ext>
            </a:extLst>
          </p:cNvPr>
          <p:cNvSpPr>
            <a:spLocks noGrp="1"/>
          </p:cNvSpPr>
          <p:nvPr>
            <p:ph type="sldNum" sz="quarter" idx="12"/>
          </p:nvPr>
        </p:nvSpPr>
        <p:spPr/>
        <p:txBody>
          <a:bodyPr/>
          <a:lstStyle/>
          <a:p>
            <a:fld id="{2F9CC62E-C896-4B76-AE3E-BAB30BA995FA}" type="slidenum">
              <a:rPr lang="en-GB" smtClean="0"/>
              <a:t>‹#›</a:t>
            </a:fld>
            <a:endParaRPr lang="en-GB"/>
          </a:p>
        </p:txBody>
      </p:sp>
    </p:spTree>
    <p:extLst>
      <p:ext uri="{BB962C8B-B14F-4D97-AF65-F5344CB8AC3E}">
        <p14:creationId xmlns:p14="http://schemas.microsoft.com/office/powerpoint/2010/main" val="38341965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9723D-3244-9323-F312-FAEB8B74307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37FD427-DA9C-3907-F357-9FCB94DEAC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49E11A-B831-EAF9-A8B5-3883CF9A1DE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C955993-7B51-DC9E-F121-E8B97275E0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C18B56-0B24-5EF8-7C5B-6AA5007CF6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34B59FA-7994-EEAA-2E15-03235E96B9A9}"/>
              </a:ext>
            </a:extLst>
          </p:cNvPr>
          <p:cNvSpPr>
            <a:spLocks noGrp="1"/>
          </p:cNvSpPr>
          <p:nvPr>
            <p:ph type="dt" sz="half" idx="10"/>
          </p:nvPr>
        </p:nvSpPr>
        <p:spPr/>
        <p:txBody>
          <a:bodyPr/>
          <a:lstStyle/>
          <a:p>
            <a:fld id="{3E358209-420D-43B9-8D82-45F7DD19E08A}" type="datetimeFigureOut">
              <a:rPr lang="en-GB" smtClean="0"/>
              <a:t>23/09/2026</a:t>
            </a:fld>
            <a:endParaRPr lang="en-GB"/>
          </a:p>
        </p:txBody>
      </p:sp>
      <p:sp>
        <p:nvSpPr>
          <p:cNvPr id="8" name="Footer Placeholder 7">
            <a:extLst>
              <a:ext uri="{FF2B5EF4-FFF2-40B4-BE49-F238E27FC236}">
                <a16:creationId xmlns:a16="http://schemas.microsoft.com/office/drawing/2014/main" id="{52BC039C-488D-1F52-546A-BD5C0C6A6CE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990ED44-CCA6-E1E6-1DFA-76AAC3141B35}"/>
              </a:ext>
            </a:extLst>
          </p:cNvPr>
          <p:cNvSpPr>
            <a:spLocks noGrp="1"/>
          </p:cNvSpPr>
          <p:nvPr>
            <p:ph type="sldNum" sz="quarter" idx="12"/>
          </p:nvPr>
        </p:nvSpPr>
        <p:spPr/>
        <p:txBody>
          <a:bodyPr/>
          <a:lstStyle/>
          <a:p>
            <a:fld id="{2F9CC62E-C896-4B76-AE3E-BAB30BA995FA}" type="slidenum">
              <a:rPr lang="en-GB" smtClean="0"/>
              <a:t>‹#›</a:t>
            </a:fld>
            <a:endParaRPr lang="en-GB"/>
          </a:p>
        </p:txBody>
      </p:sp>
    </p:spTree>
    <p:extLst>
      <p:ext uri="{BB962C8B-B14F-4D97-AF65-F5344CB8AC3E}">
        <p14:creationId xmlns:p14="http://schemas.microsoft.com/office/powerpoint/2010/main" val="36327501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37111-6A24-9374-9807-188DE03F6C9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601A896-6D65-57CE-1410-BAC543236AC4}"/>
              </a:ext>
            </a:extLst>
          </p:cNvPr>
          <p:cNvSpPr>
            <a:spLocks noGrp="1"/>
          </p:cNvSpPr>
          <p:nvPr>
            <p:ph type="dt" sz="half" idx="10"/>
          </p:nvPr>
        </p:nvSpPr>
        <p:spPr/>
        <p:txBody>
          <a:bodyPr/>
          <a:lstStyle/>
          <a:p>
            <a:fld id="{3E358209-420D-43B9-8D82-45F7DD19E08A}" type="datetimeFigureOut">
              <a:rPr lang="en-GB" smtClean="0"/>
              <a:t>23/09/2026</a:t>
            </a:fld>
            <a:endParaRPr lang="en-GB"/>
          </a:p>
        </p:txBody>
      </p:sp>
      <p:sp>
        <p:nvSpPr>
          <p:cNvPr id="4" name="Footer Placeholder 3">
            <a:extLst>
              <a:ext uri="{FF2B5EF4-FFF2-40B4-BE49-F238E27FC236}">
                <a16:creationId xmlns:a16="http://schemas.microsoft.com/office/drawing/2014/main" id="{EC940B61-D858-3F96-AF7E-62F49876C8C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115809C-6667-ED11-61F2-F7A83B53B1FD}"/>
              </a:ext>
            </a:extLst>
          </p:cNvPr>
          <p:cNvSpPr>
            <a:spLocks noGrp="1"/>
          </p:cNvSpPr>
          <p:nvPr>
            <p:ph type="sldNum" sz="quarter" idx="12"/>
          </p:nvPr>
        </p:nvSpPr>
        <p:spPr/>
        <p:txBody>
          <a:bodyPr/>
          <a:lstStyle/>
          <a:p>
            <a:fld id="{2F9CC62E-C896-4B76-AE3E-BAB30BA995FA}" type="slidenum">
              <a:rPr lang="en-GB" smtClean="0"/>
              <a:t>‹#›</a:t>
            </a:fld>
            <a:endParaRPr lang="en-GB"/>
          </a:p>
        </p:txBody>
      </p:sp>
    </p:spTree>
    <p:extLst>
      <p:ext uri="{BB962C8B-B14F-4D97-AF65-F5344CB8AC3E}">
        <p14:creationId xmlns:p14="http://schemas.microsoft.com/office/powerpoint/2010/main" val="10652614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0728D5-4D60-CEC0-86D7-A3F5BD8DA600}"/>
              </a:ext>
            </a:extLst>
          </p:cNvPr>
          <p:cNvSpPr>
            <a:spLocks noGrp="1"/>
          </p:cNvSpPr>
          <p:nvPr>
            <p:ph type="dt" sz="half" idx="10"/>
          </p:nvPr>
        </p:nvSpPr>
        <p:spPr/>
        <p:txBody>
          <a:bodyPr/>
          <a:lstStyle/>
          <a:p>
            <a:fld id="{3E358209-420D-43B9-8D82-45F7DD19E08A}" type="datetimeFigureOut">
              <a:rPr lang="en-GB" smtClean="0"/>
              <a:t>23/09/2026</a:t>
            </a:fld>
            <a:endParaRPr lang="en-GB"/>
          </a:p>
        </p:txBody>
      </p:sp>
      <p:sp>
        <p:nvSpPr>
          <p:cNvPr id="3" name="Footer Placeholder 2">
            <a:extLst>
              <a:ext uri="{FF2B5EF4-FFF2-40B4-BE49-F238E27FC236}">
                <a16:creationId xmlns:a16="http://schemas.microsoft.com/office/drawing/2014/main" id="{5437FCF5-AF7E-A3D4-D5F7-23EF8F84388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DB6C053-D2CC-140D-DFA3-58D31D34F6B0}"/>
              </a:ext>
            </a:extLst>
          </p:cNvPr>
          <p:cNvSpPr>
            <a:spLocks noGrp="1"/>
          </p:cNvSpPr>
          <p:nvPr>
            <p:ph type="sldNum" sz="quarter" idx="12"/>
          </p:nvPr>
        </p:nvSpPr>
        <p:spPr/>
        <p:txBody>
          <a:bodyPr/>
          <a:lstStyle/>
          <a:p>
            <a:fld id="{2F9CC62E-C896-4B76-AE3E-BAB30BA995FA}" type="slidenum">
              <a:rPr lang="en-GB" smtClean="0"/>
              <a:t>‹#›</a:t>
            </a:fld>
            <a:endParaRPr lang="en-GB"/>
          </a:p>
        </p:txBody>
      </p:sp>
    </p:spTree>
    <p:extLst>
      <p:ext uri="{BB962C8B-B14F-4D97-AF65-F5344CB8AC3E}">
        <p14:creationId xmlns:p14="http://schemas.microsoft.com/office/powerpoint/2010/main" val="39478703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D7C4D-CB38-B217-6996-7B63D195B5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A957A5A-8C0D-95B4-AE0E-B8783B9D30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8F080AA-EB39-F576-EB72-C7BB95B248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EFC224-C153-2EE0-E80F-A201B2BF0002}"/>
              </a:ext>
            </a:extLst>
          </p:cNvPr>
          <p:cNvSpPr>
            <a:spLocks noGrp="1"/>
          </p:cNvSpPr>
          <p:nvPr>
            <p:ph type="dt" sz="half" idx="10"/>
          </p:nvPr>
        </p:nvSpPr>
        <p:spPr/>
        <p:txBody>
          <a:bodyPr/>
          <a:lstStyle/>
          <a:p>
            <a:fld id="{3E358209-420D-43B9-8D82-45F7DD19E08A}" type="datetimeFigureOut">
              <a:rPr lang="en-GB" smtClean="0"/>
              <a:t>23/09/2026</a:t>
            </a:fld>
            <a:endParaRPr lang="en-GB"/>
          </a:p>
        </p:txBody>
      </p:sp>
      <p:sp>
        <p:nvSpPr>
          <p:cNvPr id="6" name="Footer Placeholder 5">
            <a:extLst>
              <a:ext uri="{FF2B5EF4-FFF2-40B4-BE49-F238E27FC236}">
                <a16:creationId xmlns:a16="http://schemas.microsoft.com/office/drawing/2014/main" id="{03E7D25A-5F91-5B9E-B04D-6BF340A2CED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687375E-BA12-7A0D-CD72-CC1EF683DD83}"/>
              </a:ext>
            </a:extLst>
          </p:cNvPr>
          <p:cNvSpPr>
            <a:spLocks noGrp="1"/>
          </p:cNvSpPr>
          <p:nvPr>
            <p:ph type="sldNum" sz="quarter" idx="12"/>
          </p:nvPr>
        </p:nvSpPr>
        <p:spPr/>
        <p:txBody>
          <a:bodyPr/>
          <a:lstStyle/>
          <a:p>
            <a:fld id="{2F9CC62E-C896-4B76-AE3E-BAB30BA995FA}" type="slidenum">
              <a:rPr lang="en-GB" smtClean="0"/>
              <a:t>‹#›</a:t>
            </a:fld>
            <a:endParaRPr lang="en-GB"/>
          </a:p>
        </p:txBody>
      </p:sp>
    </p:spTree>
    <p:extLst>
      <p:ext uri="{BB962C8B-B14F-4D97-AF65-F5344CB8AC3E}">
        <p14:creationId xmlns:p14="http://schemas.microsoft.com/office/powerpoint/2010/main" val="19993489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DEDEC-0142-B35B-FBCD-FC45A417EF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F9DE3DD-8F12-A71B-B279-5A73D1EF67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D9D08A4-CA4A-7827-E446-038A8B434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A80A85-4B86-129E-E566-2F4639FCAC82}"/>
              </a:ext>
            </a:extLst>
          </p:cNvPr>
          <p:cNvSpPr>
            <a:spLocks noGrp="1"/>
          </p:cNvSpPr>
          <p:nvPr>
            <p:ph type="dt" sz="half" idx="10"/>
          </p:nvPr>
        </p:nvSpPr>
        <p:spPr/>
        <p:txBody>
          <a:bodyPr/>
          <a:lstStyle/>
          <a:p>
            <a:fld id="{3E358209-420D-43B9-8D82-45F7DD19E08A}" type="datetimeFigureOut">
              <a:rPr lang="en-GB" smtClean="0"/>
              <a:t>23/09/2026</a:t>
            </a:fld>
            <a:endParaRPr lang="en-GB"/>
          </a:p>
        </p:txBody>
      </p:sp>
      <p:sp>
        <p:nvSpPr>
          <p:cNvPr id="6" name="Footer Placeholder 5">
            <a:extLst>
              <a:ext uri="{FF2B5EF4-FFF2-40B4-BE49-F238E27FC236}">
                <a16:creationId xmlns:a16="http://schemas.microsoft.com/office/drawing/2014/main" id="{4D349EE7-7A73-5410-0FCF-D83C5C21EEF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5C91A46-A32B-D596-E9BC-E2C2688536EE}"/>
              </a:ext>
            </a:extLst>
          </p:cNvPr>
          <p:cNvSpPr>
            <a:spLocks noGrp="1"/>
          </p:cNvSpPr>
          <p:nvPr>
            <p:ph type="sldNum" sz="quarter" idx="12"/>
          </p:nvPr>
        </p:nvSpPr>
        <p:spPr/>
        <p:txBody>
          <a:bodyPr/>
          <a:lstStyle/>
          <a:p>
            <a:fld id="{2F9CC62E-C896-4B76-AE3E-BAB30BA995FA}" type="slidenum">
              <a:rPr lang="en-GB" smtClean="0"/>
              <a:t>‹#›</a:t>
            </a:fld>
            <a:endParaRPr lang="en-GB"/>
          </a:p>
        </p:txBody>
      </p:sp>
    </p:spTree>
    <p:extLst>
      <p:ext uri="{BB962C8B-B14F-4D97-AF65-F5344CB8AC3E}">
        <p14:creationId xmlns:p14="http://schemas.microsoft.com/office/powerpoint/2010/main" val="36115805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C7F70-9F08-9184-2684-798C271451C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40B7657-6E65-74EF-B0B3-1D1CA578B33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FAE6067-0480-F049-6A2C-943F2A9D74D4}"/>
              </a:ext>
            </a:extLst>
          </p:cNvPr>
          <p:cNvSpPr>
            <a:spLocks noGrp="1"/>
          </p:cNvSpPr>
          <p:nvPr>
            <p:ph type="dt" sz="half" idx="10"/>
          </p:nvPr>
        </p:nvSpPr>
        <p:spPr/>
        <p:txBody>
          <a:bodyPr/>
          <a:lstStyle/>
          <a:p>
            <a:fld id="{3E358209-420D-43B9-8D82-45F7DD19E08A}" type="datetimeFigureOut">
              <a:rPr lang="en-GB" smtClean="0"/>
              <a:t>23/09/2026</a:t>
            </a:fld>
            <a:endParaRPr lang="en-GB"/>
          </a:p>
        </p:txBody>
      </p:sp>
      <p:sp>
        <p:nvSpPr>
          <p:cNvPr id="5" name="Footer Placeholder 4">
            <a:extLst>
              <a:ext uri="{FF2B5EF4-FFF2-40B4-BE49-F238E27FC236}">
                <a16:creationId xmlns:a16="http://schemas.microsoft.com/office/drawing/2014/main" id="{915F3014-1AC6-EA1F-C6FA-242AC5D596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1C34BA-9B38-2FB8-B0AA-9FCE66629E6C}"/>
              </a:ext>
            </a:extLst>
          </p:cNvPr>
          <p:cNvSpPr>
            <a:spLocks noGrp="1"/>
          </p:cNvSpPr>
          <p:nvPr>
            <p:ph type="sldNum" sz="quarter" idx="12"/>
          </p:nvPr>
        </p:nvSpPr>
        <p:spPr/>
        <p:txBody>
          <a:bodyPr/>
          <a:lstStyle/>
          <a:p>
            <a:fld id="{2F9CC62E-C896-4B76-AE3E-BAB30BA995FA}" type="slidenum">
              <a:rPr lang="en-GB" smtClean="0"/>
              <a:t>‹#›</a:t>
            </a:fld>
            <a:endParaRPr lang="en-GB"/>
          </a:p>
        </p:txBody>
      </p:sp>
    </p:spTree>
    <p:extLst>
      <p:ext uri="{BB962C8B-B14F-4D97-AF65-F5344CB8AC3E}">
        <p14:creationId xmlns:p14="http://schemas.microsoft.com/office/powerpoint/2010/main" val="30639780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A20931-FB41-00B9-DC2E-12E745DB9A9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3EABF59-5371-8AA4-E882-89DED961864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1BE66C3-8F24-CD5E-706F-3FB3A4D1E249}"/>
              </a:ext>
            </a:extLst>
          </p:cNvPr>
          <p:cNvSpPr>
            <a:spLocks noGrp="1"/>
          </p:cNvSpPr>
          <p:nvPr>
            <p:ph type="dt" sz="half" idx="10"/>
          </p:nvPr>
        </p:nvSpPr>
        <p:spPr/>
        <p:txBody>
          <a:bodyPr/>
          <a:lstStyle/>
          <a:p>
            <a:fld id="{3E358209-420D-43B9-8D82-45F7DD19E08A}" type="datetimeFigureOut">
              <a:rPr lang="en-GB" smtClean="0"/>
              <a:t>23/09/2026</a:t>
            </a:fld>
            <a:endParaRPr lang="en-GB"/>
          </a:p>
        </p:txBody>
      </p:sp>
      <p:sp>
        <p:nvSpPr>
          <p:cNvPr id="5" name="Footer Placeholder 4">
            <a:extLst>
              <a:ext uri="{FF2B5EF4-FFF2-40B4-BE49-F238E27FC236}">
                <a16:creationId xmlns:a16="http://schemas.microsoft.com/office/drawing/2014/main" id="{EABD99FA-AC40-8470-71B6-393DA49A056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6AF51E-B19A-A18A-DD72-0FC5CE3A5027}"/>
              </a:ext>
            </a:extLst>
          </p:cNvPr>
          <p:cNvSpPr>
            <a:spLocks noGrp="1"/>
          </p:cNvSpPr>
          <p:nvPr>
            <p:ph type="sldNum" sz="quarter" idx="12"/>
          </p:nvPr>
        </p:nvSpPr>
        <p:spPr/>
        <p:txBody>
          <a:bodyPr/>
          <a:lstStyle/>
          <a:p>
            <a:fld id="{2F9CC62E-C896-4B76-AE3E-BAB30BA995FA}" type="slidenum">
              <a:rPr lang="en-GB" smtClean="0"/>
              <a:t>‹#›</a:t>
            </a:fld>
            <a:endParaRPr lang="en-GB"/>
          </a:p>
        </p:txBody>
      </p:sp>
    </p:spTree>
    <p:extLst>
      <p:ext uri="{BB962C8B-B14F-4D97-AF65-F5344CB8AC3E}">
        <p14:creationId xmlns:p14="http://schemas.microsoft.com/office/powerpoint/2010/main" val="872569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theme" Target="../theme/theme2.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6"/>
          <p:cNvPicPr>
            <a:picLocks noChangeAspect="1"/>
          </p:cNvPicPr>
          <p:nvPr/>
        </p:nvPicPr>
        <p:blipFill rotWithShape="1">
          <a:blip r:embed="rId15">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0274C3E-69CC-4D3A-8B65-2BBF993A817C}" type="datetimeFigureOut">
              <a:rPr lang="en-GB" smtClean="0"/>
              <a:t>23/09/2026</a:t>
            </a:fld>
            <a:endParaRPr lang="en-GB"/>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AF9A1B18-7761-40E2-A9D6-7D75FA1E8E70}" type="slidenum">
              <a:rPr lang="en-GB" smtClean="0"/>
              <a:t>‹#›</a:t>
            </a:fld>
            <a:endParaRPr lang="en-GB"/>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58812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620012-E7B3-E660-E012-7D78A6C058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346B68CD-598D-5537-C4F3-634A39E23DE4}"/>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dirty="0"/>
              <a:t>Click to edit Master text styles</a:t>
            </a:r>
          </a:p>
        </p:txBody>
      </p:sp>
      <p:sp>
        <p:nvSpPr>
          <p:cNvPr id="6" name="Slide Number Placeholder 5">
            <a:extLst>
              <a:ext uri="{FF2B5EF4-FFF2-40B4-BE49-F238E27FC236}">
                <a16:creationId xmlns:a16="http://schemas.microsoft.com/office/drawing/2014/main" id="{326D984E-1906-AF7D-8F35-FCAA4172D3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4AFFE5-008F-4668-86ED-2F2CB2D2AE8E}" type="slidenum">
              <a:rPr lang="en-GB" smtClean="0"/>
              <a:t>‹#›</a:t>
            </a:fld>
            <a:endParaRPr lang="en-GB"/>
          </a:p>
        </p:txBody>
      </p:sp>
    </p:spTree>
    <p:extLst>
      <p:ext uri="{BB962C8B-B14F-4D97-AF65-F5344CB8AC3E}">
        <p14:creationId xmlns:p14="http://schemas.microsoft.com/office/powerpoint/2010/main" val="133998277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Lst>
  <p:txStyles>
    <p:titleStyle>
      <a:lvl1pPr algn="l" defTabSz="914400" rtl="0" eaLnBrk="1" latinLnBrk="0" hangingPunct="1">
        <a:lnSpc>
          <a:spcPct val="90000"/>
        </a:lnSpc>
        <a:spcBef>
          <a:spcPct val="0"/>
        </a:spcBef>
        <a:buNone/>
        <a:defRPr sz="3200" b="1" kern="1200">
          <a:solidFill>
            <a:srgbClr val="0072CE"/>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A00F1A-5152-127D-756B-81F2611B1C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A221EDA-5DA1-46E9-7727-B7601EBB5D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9714C3A-9DF4-4C22-70C8-2D0E2921FA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358209-420D-43B9-8D82-45F7DD19E08A}" type="datetimeFigureOut">
              <a:rPr lang="en-GB" smtClean="0"/>
              <a:t>23/09/2026</a:t>
            </a:fld>
            <a:endParaRPr lang="en-GB"/>
          </a:p>
        </p:txBody>
      </p:sp>
      <p:sp>
        <p:nvSpPr>
          <p:cNvPr id="5" name="Footer Placeholder 4">
            <a:extLst>
              <a:ext uri="{FF2B5EF4-FFF2-40B4-BE49-F238E27FC236}">
                <a16:creationId xmlns:a16="http://schemas.microsoft.com/office/drawing/2014/main" id="{E180AD52-F6E0-858B-D49F-6897F8C9D5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11DADF5-1825-3188-62D8-0E6CD04B26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9CC62E-C896-4B76-AE3E-BAB30BA995FA}" type="slidenum">
              <a:rPr lang="en-GB" smtClean="0"/>
              <a:t>‹#›</a:t>
            </a:fld>
            <a:endParaRPr lang="en-GB"/>
          </a:p>
        </p:txBody>
      </p:sp>
    </p:spTree>
    <p:extLst>
      <p:ext uri="{BB962C8B-B14F-4D97-AF65-F5344CB8AC3E}">
        <p14:creationId xmlns:p14="http://schemas.microsoft.com/office/powerpoint/2010/main" val="137245034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creativecommons.org/licenses/by-nc/3.0/" TargetMode="External"/><Relationship Id="rId5" Type="http://schemas.openxmlformats.org/officeDocument/2006/relationships/image" Target="../media/image1.jpg"/><Relationship Id="rId4" Type="http://schemas.openxmlformats.org/officeDocument/2006/relationships/hyperlink" Target="https://www.pngall.com/stomach-ache-pn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s://www.nice.org.uk/guidance/ng59/chapter/recommendations#weak-opioids"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hyperlink" Target="https://www.nice.org.uk/guidance/ng59/chapter/recommendations#acute"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hyperlink" Target="https://www.nice.org.uk/guidance/ng193"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cid:image002.png@01DB8D0D.14AB8D40"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ncbi.nlm.nih.gov/pmc/articles/PMC3205807/"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bmcmedicine.biomedcentral.com/articles/10.1186/s12916-020-01644-4"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doi.org/10.1093/pubmed/fdad147" TargetMode="External"/><Relationship Id="rId2" Type="http://schemas.openxmlformats.org/officeDocument/2006/relationships/notesSlide" Target="../notesSlides/notesSlide19.xml"/><Relationship Id="rId1" Type="http://schemas.openxmlformats.org/officeDocument/2006/relationships/slideLayout" Target="../slideLayouts/slideLayout23.xml"/><Relationship Id="rId5" Type="http://schemas.openxmlformats.org/officeDocument/2006/relationships/image" Target="../media/image26.jpe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hyperlink" Target="https://cks.nice.org.uk/topics/trigeminal-neuralgia/" TargetMode="External"/><Relationship Id="rId3" Type="http://schemas.openxmlformats.org/officeDocument/2006/relationships/hyperlink" Target="https://cks.nice.org.uk/topics/diabetes-type-2/" TargetMode="External"/><Relationship Id="rId7" Type="http://schemas.openxmlformats.org/officeDocument/2006/relationships/hyperlink" Target="https://cks.nice.org.uk/topics/shingles/"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cks.nice.org.uk/topics/sciatica/" TargetMode="External"/><Relationship Id="rId5" Type="http://schemas.openxmlformats.org/officeDocument/2006/relationships/hyperlink" Target="https://cks.nice.org.uk/topics/post-herpetic-neuralgia/" TargetMode="External"/><Relationship Id="rId4" Type="http://schemas.openxmlformats.org/officeDocument/2006/relationships/hyperlink" Target="https://cks.nice.org.uk/topics/palliative-cancer-care-pain/"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6.xml"/><Relationship Id="rId1" Type="http://schemas.openxmlformats.org/officeDocument/2006/relationships/slideLayout" Target="../slideLayouts/slideLayout6.xml"/><Relationship Id="rId4" Type="http://schemas.openxmlformats.org/officeDocument/2006/relationships/image" Target="../media/image40.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5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jpg"/><Relationship Id="rId7" Type="http://schemas.openxmlformats.org/officeDocument/2006/relationships/diagramColors" Target="../diagrams/colors5.xml"/><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7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7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7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jpg"/><Relationship Id="rId7" Type="http://schemas.openxmlformats.org/officeDocument/2006/relationships/diagramColors" Target="../diagrams/colors7.xml"/><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7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80.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1.jpg"/><Relationship Id="rId7" Type="http://schemas.openxmlformats.org/officeDocument/2006/relationships/diagramColors" Target="../diagrams/colors8.xml"/><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81.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1.jpg"/><Relationship Id="rId7" Type="http://schemas.openxmlformats.org/officeDocument/2006/relationships/diagramColors" Target="../diagrams/colors9.xml"/><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hyperlink" Target="https://www.sirpa.org/" TargetMode="External"/><Relationship Id="rId2" Type="http://schemas.openxmlformats.org/officeDocument/2006/relationships/hyperlink" Target="https://www.solent.nhs.uk/msk/self-help/" TargetMode="External"/><Relationship Id="rId1" Type="http://schemas.openxmlformats.org/officeDocument/2006/relationships/slideLayout" Target="../slideLayouts/slideLayout2.xml"/><Relationship Id="rId6" Type="http://schemas.openxmlformats.org/officeDocument/2006/relationships/hyperlink" Target="https://www.flippinpain.co.uk/" TargetMode="External"/><Relationship Id="rId5" Type="http://schemas.openxmlformats.org/officeDocument/2006/relationships/hyperlink" Target="https://www.tmswiki.org/ppd/The_Tension_Myositis_Syndrome_Wiki" TargetMode="External"/><Relationship Id="rId4" Type="http://schemas.openxmlformats.org/officeDocument/2006/relationships/hyperlink" Target="https://www.livingproof.org.uk/" TargetMode="Externa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s://youtu.be/Su_RVR6Thvo?si=GPJvX96TIZMhxqXm" TargetMode="External"/><Relationship Id="rId2" Type="http://schemas.openxmlformats.org/officeDocument/2006/relationships/hyperlink" Target="https://open.spotify.com/show/2ZbUds4FFscyzIIv2tD1wh?si=09a511f7075c401c" TargetMode="External"/><Relationship Id="rId1" Type="http://schemas.openxmlformats.org/officeDocument/2006/relationships/slideLayout" Target="../slideLayouts/slideLayout2.xml"/><Relationship Id="rId5" Type="http://schemas.openxmlformats.org/officeDocument/2006/relationships/hyperlink" Target="https://www.livingproof.org.uk/professionals" TargetMode="External"/><Relationship Id="rId4" Type="http://schemas.openxmlformats.org/officeDocument/2006/relationships/hyperlink" Target="http://www.youtube.com/@RaelanAgle" TargetMode="External"/></Relationships>
</file>

<file path=ppt/slides/_rels/slide87.xml.rels><?xml version="1.0" encoding="UTF-8" standalone="yes"?>
<Relationships xmlns="http://schemas.openxmlformats.org/package/2006/relationships"><Relationship Id="rId8" Type="http://schemas.openxmlformats.org/officeDocument/2006/relationships/hyperlink" Target="https://bnf.nice.org.uk/treatment-summaries/neuropathic-pain/" TargetMode="External"/><Relationship Id="rId3" Type="http://schemas.openxmlformats.org/officeDocument/2006/relationships/hyperlink" Target="https://www.ncbi.nlm.nih.gov/pmc/articles/PMC5289824/" TargetMode="External"/><Relationship Id="rId7" Type="http://schemas.openxmlformats.org/officeDocument/2006/relationships/hyperlink" Target="https://www.england.nhs.uk/long-read/national-medicines-optimisation-opportunities-2023-24/#15-chronic-non-cancer-pain-management-without-opioids" TargetMode="External"/><Relationship Id="rId2" Type="http://schemas.openxmlformats.org/officeDocument/2006/relationships/notesSlide" Target="../notesSlides/notesSlide77.xml"/><Relationship Id="rId1" Type="http://schemas.openxmlformats.org/officeDocument/2006/relationships/slideLayout" Target="../slideLayouts/slideLayout7.xml"/><Relationship Id="rId6" Type="http://schemas.openxmlformats.org/officeDocument/2006/relationships/hyperlink" Target="https://fpm.ac.uk/opioids-aware" TargetMode="External"/><Relationship Id="rId5" Type="http://schemas.openxmlformats.org/officeDocument/2006/relationships/hyperlink" Target="https://www.hantsiowhealthandcare.org.uk/application/files/4616/8139/1985/Chronic_Pain_Prescribing_Guidelines.pdf" TargetMode="External"/><Relationship Id="rId4" Type="http://schemas.openxmlformats.org/officeDocument/2006/relationships/hyperlink" Target="https://www.nice.org.uk/guidance/ng193" TargetMode="External"/><Relationship Id="rId9" Type="http://schemas.openxmlformats.org/officeDocument/2006/relationships/hyperlink" Target="https://livewellwithpain.co.uk/wp-content/uploads/2022/09/explaining-pain.pdf" TargetMode="External"/></Relationships>
</file>

<file path=ppt/slides/_rels/slide88.xml.rels><?xml version="1.0" encoding="UTF-8" standalone="yes"?>
<Relationships xmlns="http://schemas.openxmlformats.org/package/2006/relationships"><Relationship Id="rId3" Type="http://schemas.openxmlformats.org/officeDocument/2006/relationships/hyperlink" Target="https://med.stanford.edu/pain/about/chronic-pain.html" TargetMode="External"/><Relationship Id="rId2" Type="http://schemas.openxmlformats.org/officeDocument/2006/relationships/hyperlink" Target="https://www.england.nhs.uk/long-read/national-medicines-optimisation-opportunities-2023-24/#15-chronic-non-cancer-pain-management-without-opioids" TargetMode="External"/><Relationship Id="rId1" Type="http://schemas.openxmlformats.org/officeDocument/2006/relationships/slideLayout" Target="../slideLayouts/slideLayout7.xml"/><Relationship Id="rId6" Type="http://schemas.openxmlformats.org/officeDocument/2006/relationships/hyperlink" Target="https://pubmed.ncbi.nlm.nih.gov/37605451/#:~:text=Results%3A%20Opioids%20were%20involved%20in,median%2033%20years%2Fperson)." TargetMode="External"/><Relationship Id="rId5" Type="http://schemas.openxmlformats.org/officeDocument/2006/relationships/hyperlink" Target="https://www.judiciary.uk/wp-content/uploads/2024/06/Louise-Jones-Prevention-of-future-deaths-report-2024-0322_Published.pdf" TargetMode="External"/><Relationship Id="rId4" Type="http://schemas.openxmlformats.org/officeDocument/2006/relationships/hyperlink" Target="https://med.stanford.edu/pain/about/chronic-pain.html#:~:text=Every%20person%20experiences%20chronic%20pain,tailor%20therapies%20to%20that%20person" TargetMode="External"/></Relationships>
</file>

<file path=ppt/slides/_rels/slide89.xml.rels><?xml version="1.0" encoding="UTF-8" standalone="yes"?>
<Relationships xmlns="http://schemas.openxmlformats.org/package/2006/relationships"><Relationship Id="rId2" Type="http://schemas.openxmlformats.org/officeDocument/2006/relationships/hyperlink" Target="https://www.psychologytoday.com/us/blog/body-sense/201204/emotional-and-physical-pain-activate-similar-brain-region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0712110-0BC1-4B31-B3BB-63B44222E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466B5F3-C053-4580-B04A-1EF949888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D2649D36-93B8-40AB-1908-4ECCADC36767}"/>
              </a:ext>
            </a:extLst>
          </p:cNvPr>
          <p:cNvSpPr>
            <a:spLocks noGrp="1"/>
          </p:cNvSpPr>
          <p:nvPr>
            <p:ph type="ctrTitle"/>
          </p:nvPr>
        </p:nvSpPr>
        <p:spPr>
          <a:xfrm>
            <a:off x="1452616" y="962902"/>
            <a:ext cx="4176384" cy="2380828"/>
          </a:xfrm>
        </p:spPr>
        <p:txBody>
          <a:bodyPr>
            <a:normAutofit fontScale="90000"/>
          </a:bodyPr>
          <a:lstStyle/>
          <a:p>
            <a:r>
              <a:rPr lang="en-GB" sz="4800" dirty="0"/>
              <a:t>Pain: prescribing, pitfalls and potential</a:t>
            </a:r>
          </a:p>
        </p:txBody>
      </p:sp>
      <p:sp>
        <p:nvSpPr>
          <p:cNvPr id="3" name="Subtitle 2">
            <a:extLst>
              <a:ext uri="{FF2B5EF4-FFF2-40B4-BE49-F238E27FC236}">
                <a16:creationId xmlns:a16="http://schemas.microsoft.com/office/drawing/2014/main" id="{A71E2CB3-9D36-1EAF-D827-F8277408D51C}"/>
              </a:ext>
            </a:extLst>
          </p:cNvPr>
          <p:cNvSpPr>
            <a:spLocks noGrp="1"/>
          </p:cNvSpPr>
          <p:nvPr>
            <p:ph type="subTitle" idx="1"/>
          </p:nvPr>
        </p:nvSpPr>
        <p:spPr>
          <a:xfrm>
            <a:off x="1452617" y="3531204"/>
            <a:ext cx="4171479" cy="1610643"/>
          </a:xfrm>
        </p:spPr>
        <p:txBody>
          <a:bodyPr>
            <a:normAutofit/>
          </a:bodyPr>
          <a:lstStyle/>
          <a:p>
            <a:r>
              <a:rPr lang="en-GB" sz="3200" dirty="0"/>
              <a:t>Dr Sam Powell</a:t>
            </a:r>
          </a:p>
        </p:txBody>
      </p:sp>
      <p:cxnSp>
        <p:nvCxnSpPr>
          <p:cNvPr id="20" name="Straight Connector 19">
            <a:extLst>
              <a:ext uri="{FF2B5EF4-FFF2-40B4-BE49-F238E27FC236}">
                <a16:creationId xmlns:a16="http://schemas.microsoft.com/office/drawing/2014/main" id="{FA6123F2-4B61-414F-A7E5-5B7828EACA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2617" y="3528543"/>
            <a:ext cx="4171479"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6" name="Picture 5" descr="A black silhouette of a person with his stomach&#10;&#10;AI-generated content may be incorrect.">
            <a:extLst>
              <a:ext uri="{FF2B5EF4-FFF2-40B4-BE49-F238E27FC236}">
                <a16:creationId xmlns:a16="http://schemas.microsoft.com/office/drawing/2014/main" id="{1B90AFA1-E8E3-75DC-244A-BAE871CB325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214753" y="805583"/>
            <a:ext cx="4719758" cy="4660762"/>
          </a:xfrm>
          <a:prstGeom prst="rect">
            <a:avLst/>
          </a:prstGeom>
        </p:spPr>
      </p:pic>
      <p:pic>
        <p:nvPicPr>
          <p:cNvPr id="22" name="Picture 21">
            <a:extLst>
              <a:ext uri="{FF2B5EF4-FFF2-40B4-BE49-F238E27FC236}">
                <a16:creationId xmlns:a16="http://schemas.microsoft.com/office/drawing/2014/main" id="{25CED634-E2D0-4AB7-96DD-816C9B52C5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4" name="Straight Connector 23">
            <a:extLst>
              <a:ext uri="{FF2B5EF4-FFF2-40B4-BE49-F238E27FC236}">
                <a16:creationId xmlns:a16="http://schemas.microsoft.com/office/drawing/2014/main" id="{FCDDCDFB-696D-4FDF-9B58-24F71B7C37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79375AB-0883-34E3-F719-1A55A4A8375F}"/>
              </a:ext>
            </a:extLst>
          </p:cNvPr>
          <p:cNvSpPr txBox="1"/>
          <p:nvPr/>
        </p:nvSpPr>
        <p:spPr>
          <a:xfrm>
            <a:off x="8479992" y="5266290"/>
            <a:ext cx="2454519"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4" tooltip="https://www.pngall.com/stomach-ache-png/">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6" tooltip="https://creativecommons.org/licenses/by-nc/3.0/">
                  <a:extLst>
                    <a:ext uri="{A12FA001-AC4F-418D-AE19-62706E023703}">
                      <ahyp:hlinkClr xmlns:ahyp="http://schemas.microsoft.com/office/drawing/2018/hyperlinkcolor" val="tx"/>
                    </a:ext>
                  </a:extLst>
                </a:hlinkClick>
              </a:rPr>
              <a:t>CC BY-NC</a:t>
            </a:r>
            <a:endParaRPr lang="en-GB" sz="700">
              <a:solidFill>
                <a:srgbClr val="FFFFFF"/>
              </a:solidFill>
            </a:endParaRPr>
          </a:p>
        </p:txBody>
      </p:sp>
    </p:spTree>
    <p:extLst>
      <p:ext uri="{BB962C8B-B14F-4D97-AF65-F5344CB8AC3E}">
        <p14:creationId xmlns:p14="http://schemas.microsoft.com/office/powerpoint/2010/main" val="152973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94ED5-DFE9-3877-96DB-DC7ECE99F579}"/>
              </a:ext>
            </a:extLst>
          </p:cNvPr>
          <p:cNvSpPr>
            <a:spLocks noGrp="1"/>
          </p:cNvSpPr>
          <p:nvPr>
            <p:ph type="title"/>
          </p:nvPr>
        </p:nvSpPr>
        <p:spPr/>
        <p:txBody>
          <a:bodyPr/>
          <a:lstStyle/>
          <a:p>
            <a:r>
              <a:rPr lang="en-GB" dirty="0"/>
              <a:t>agenda</a:t>
            </a:r>
          </a:p>
        </p:txBody>
      </p:sp>
      <p:sp>
        <p:nvSpPr>
          <p:cNvPr id="3" name="Content Placeholder 2">
            <a:extLst>
              <a:ext uri="{FF2B5EF4-FFF2-40B4-BE49-F238E27FC236}">
                <a16:creationId xmlns:a16="http://schemas.microsoft.com/office/drawing/2014/main" id="{0B3CC4B7-9FFB-F470-3616-F45DC6BA35F8}"/>
              </a:ext>
            </a:extLst>
          </p:cNvPr>
          <p:cNvSpPr>
            <a:spLocks noGrp="1"/>
          </p:cNvSpPr>
          <p:nvPr>
            <p:ph sz="half" idx="1"/>
          </p:nvPr>
        </p:nvSpPr>
        <p:spPr>
          <a:xfrm>
            <a:off x="1240325" y="2010878"/>
            <a:ext cx="5499370" cy="3928195"/>
          </a:xfrm>
        </p:spPr>
        <p:txBody>
          <a:bodyPr>
            <a:normAutofit/>
          </a:bodyPr>
          <a:lstStyle/>
          <a:p>
            <a:r>
              <a:rPr lang="en-GB" dirty="0"/>
              <a:t>9.30 Pain – definitions</a:t>
            </a:r>
          </a:p>
          <a:p>
            <a:r>
              <a:rPr lang="en-GB" dirty="0"/>
              <a:t>9.45 Case discussion – escalating meds?</a:t>
            </a:r>
          </a:p>
          <a:p>
            <a:r>
              <a:rPr lang="en-GB" dirty="0"/>
              <a:t>10.00 Nociceptive pain</a:t>
            </a:r>
          </a:p>
          <a:p>
            <a:r>
              <a:rPr lang="en-GB" dirty="0"/>
              <a:t>10.15 Prescribing options – what to bear in mind </a:t>
            </a:r>
          </a:p>
          <a:p>
            <a:r>
              <a:rPr lang="en-GB" dirty="0"/>
              <a:t>10.30 Pitfalls of prescribing</a:t>
            </a:r>
          </a:p>
          <a:p>
            <a:r>
              <a:rPr lang="en-GB" dirty="0"/>
              <a:t>10.55 Neuropathic pain</a:t>
            </a:r>
          </a:p>
          <a:p>
            <a:endParaRPr lang="en-GB" dirty="0"/>
          </a:p>
        </p:txBody>
      </p:sp>
      <p:sp>
        <p:nvSpPr>
          <p:cNvPr id="4" name="Content Placeholder 3">
            <a:extLst>
              <a:ext uri="{FF2B5EF4-FFF2-40B4-BE49-F238E27FC236}">
                <a16:creationId xmlns:a16="http://schemas.microsoft.com/office/drawing/2014/main" id="{F3CB2744-34BB-A53B-B73D-44683FAC0352}"/>
              </a:ext>
            </a:extLst>
          </p:cNvPr>
          <p:cNvSpPr>
            <a:spLocks noGrp="1"/>
          </p:cNvSpPr>
          <p:nvPr>
            <p:ph sz="half" idx="2"/>
          </p:nvPr>
        </p:nvSpPr>
        <p:spPr>
          <a:xfrm>
            <a:off x="6739694" y="2089771"/>
            <a:ext cx="4984543" cy="3758768"/>
          </a:xfrm>
        </p:spPr>
        <p:txBody>
          <a:bodyPr>
            <a:normAutofit/>
          </a:bodyPr>
          <a:lstStyle/>
          <a:p>
            <a:r>
              <a:rPr lang="en-GB" dirty="0"/>
              <a:t>11.00 </a:t>
            </a:r>
            <a:r>
              <a:rPr lang="en-GB" dirty="0" err="1"/>
              <a:t>ish</a:t>
            </a:r>
            <a:r>
              <a:rPr lang="en-GB" dirty="0"/>
              <a:t> Comfort break</a:t>
            </a:r>
          </a:p>
          <a:p>
            <a:r>
              <a:rPr lang="en-GB" dirty="0"/>
              <a:t>11.30 Neuroplastic pain</a:t>
            </a:r>
          </a:p>
          <a:p>
            <a:r>
              <a:rPr lang="en-GB" dirty="0"/>
              <a:t>11.45 Potentials for treatment</a:t>
            </a:r>
          </a:p>
          <a:p>
            <a:r>
              <a:rPr lang="en-GB" dirty="0"/>
              <a:t>12.00 De-prescribing conversations</a:t>
            </a:r>
          </a:p>
          <a:p>
            <a:r>
              <a:rPr lang="en-GB" dirty="0"/>
              <a:t>12.15 Q&amp;A</a:t>
            </a:r>
          </a:p>
          <a:p>
            <a:endParaRPr lang="en-GB" dirty="0"/>
          </a:p>
        </p:txBody>
      </p:sp>
    </p:spTree>
    <p:extLst>
      <p:ext uri="{BB962C8B-B14F-4D97-AF65-F5344CB8AC3E}">
        <p14:creationId xmlns:p14="http://schemas.microsoft.com/office/powerpoint/2010/main" val="3209318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FC2567-D187-E118-06D9-BB671D34596B}"/>
              </a:ext>
            </a:extLst>
          </p:cNvPr>
          <p:cNvSpPr txBox="1"/>
          <p:nvPr/>
        </p:nvSpPr>
        <p:spPr>
          <a:xfrm>
            <a:off x="1428081" y="990243"/>
            <a:ext cx="6094602" cy="584775"/>
          </a:xfrm>
          <a:prstGeom prst="rect">
            <a:avLst/>
          </a:prstGeom>
          <a:noFill/>
        </p:spPr>
        <p:txBody>
          <a:bodyPr wrap="square">
            <a:spAutoFit/>
          </a:bodyPr>
          <a:lstStyle/>
          <a:p>
            <a:r>
              <a:rPr lang="en-GB" sz="3200" cap="all" dirty="0">
                <a:latin typeface="+mj-lt"/>
                <a:ea typeface="+mj-ea"/>
                <a:cs typeface="+mj-cs"/>
              </a:rPr>
              <a:t>IASP definition of pain:</a:t>
            </a:r>
          </a:p>
        </p:txBody>
      </p:sp>
      <p:sp>
        <p:nvSpPr>
          <p:cNvPr id="2" name="TextBox 1">
            <a:extLst>
              <a:ext uri="{FF2B5EF4-FFF2-40B4-BE49-F238E27FC236}">
                <a16:creationId xmlns:a16="http://schemas.microsoft.com/office/drawing/2014/main" id="{377B14C2-921B-3F64-4821-00C0504E2EBA}"/>
              </a:ext>
            </a:extLst>
          </p:cNvPr>
          <p:cNvSpPr txBox="1"/>
          <p:nvPr/>
        </p:nvSpPr>
        <p:spPr>
          <a:xfrm>
            <a:off x="1428081" y="1857970"/>
            <a:ext cx="9624930" cy="1323439"/>
          </a:xfrm>
          <a:prstGeom prst="rect">
            <a:avLst/>
          </a:prstGeom>
          <a:noFill/>
        </p:spPr>
        <p:txBody>
          <a:bodyPr wrap="square" rtlCol="0">
            <a:spAutoFit/>
          </a:bodyPr>
          <a:lstStyle/>
          <a:p>
            <a:endParaRPr lang="en-GB" sz="2000" b="1" dirty="0">
              <a:latin typeface="Arial" panose="020B0604020202020204" pitchFamily="34" charset="0"/>
              <a:cs typeface="Arial" panose="020B0604020202020204" pitchFamily="34" charset="0"/>
            </a:endParaRPr>
          </a:p>
          <a:p>
            <a:r>
              <a:rPr lang="en-GB" sz="2000" dirty="0">
                <a:cs typeface="Arial" panose="020B0604020202020204" pitchFamily="34" charset="0"/>
              </a:rPr>
              <a:t>‘An unpleasant sensory and emotional experience associated with, or resembling that associated with, actual or potential tissue damage’.</a:t>
            </a:r>
          </a:p>
          <a:p>
            <a:endParaRPr lang="en-GB" sz="20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3B7F4B2-377B-77AA-43D9-5C087DB7F9B7}"/>
              </a:ext>
            </a:extLst>
          </p:cNvPr>
          <p:cNvSpPr txBox="1"/>
          <p:nvPr/>
        </p:nvSpPr>
        <p:spPr>
          <a:xfrm>
            <a:off x="1428081" y="3695968"/>
            <a:ext cx="2088232" cy="954107"/>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endParaRPr lang="en-GB" dirty="0"/>
          </a:p>
          <a:p>
            <a:pPr algn="ctr"/>
            <a:r>
              <a:rPr lang="en-GB" sz="2000" dirty="0"/>
              <a:t>Nociceptive</a:t>
            </a:r>
          </a:p>
          <a:p>
            <a:pPr algn="ctr"/>
            <a:endParaRPr lang="en-GB" dirty="0"/>
          </a:p>
        </p:txBody>
      </p:sp>
      <p:sp>
        <p:nvSpPr>
          <p:cNvPr id="7" name="TextBox 6">
            <a:extLst>
              <a:ext uri="{FF2B5EF4-FFF2-40B4-BE49-F238E27FC236}">
                <a16:creationId xmlns:a16="http://schemas.microsoft.com/office/drawing/2014/main" id="{039871CE-673A-A71A-E59C-DD7EA6262460}"/>
              </a:ext>
            </a:extLst>
          </p:cNvPr>
          <p:cNvSpPr txBox="1"/>
          <p:nvPr/>
        </p:nvSpPr>
        <p:spPr>
          <a:xfrm>
            <a:off x="4742706" y="3695968"/>
            <a:ext cx="2088232" cy="954107"/>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endParaRPr lang="en-GB" dirty="0"/>
          </a:p>
          <a:p>
            <a:pPr algn="ctr"/>
            <a:r>
              <a:rPr lang="en-GB" sz="2000" dirty="0"/>
              <a:t>Neuropathic</a:t>
            </a:r>
          </a:p>
          <a:p>
            <a:pPr algn="ctr"/>
            <a:endParaRPr lang="en-GB" dirty="0"/>
          </a:p>
        </p:txBody>
      </p:sp>
      <p:sp>
        <p:nvSpPr>
          <p:cNvPr id="8" name="TextBox 7">
            <a:extLst>
              <a:ext uri="{FF2B5EF4-FFF2-40B4-BE49-F238E27FC236}">
                <a16:creationId xmlns:a16="http://schemas.microsoft.com/office/drawing/2014/main" id="{3B4A7B23-AEB8-4D9B-5CED-9C9D755C3FF6}"/>
              </a:ext>
            </a:extLst>
          </p:cNvPr>
          <p:cNvSpPr txBox="1"/>
          <p:nvPr/>
        </p:nvSpPr>
        <p:spPr>
          <a:xfrm>
            <a:off x="8057331" y="3676591"/>
            <a:ext cx="2088232" cy="954107"/>
          </a:xfrm>
          <a:prstGeom prst="rect">
            <a:avLst/>
          </a:prstGeom>
          <a:ln/>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endParaRPr lang="en-GB" dirty="0"/>
          </a:p>
          <a:p>
            <a:pPr algn="ctr"/>
            <a:r>
              <a:rPr lang="en-GB" sz="2000" dirty="0" err="1"/>
              <a:t>Neuroplastic</a:t>
            </a:r>
            <a:endParaRPr lang="en-GB" sz="2000" dirty="0"/>
          </a:p>
          <a:p>
            <a:pPr algn="ctr"/>
            <a:endParaRPr lang="en-GB" dirty="0"/>
          </a:p>
        </p:txBody>
      </p:sp>
      <p:sp>
        <p:nvSpPr>
          <p:cNvPr id="9" name="TextBox 8">
            <a:extLst>
              <a:ext uri="{FF2B5EF4-FFF2-40B4-BE49-F238E27FC236}">
                <a16:creationId xmlns:a16="http://schemas.microsoft.com/office/drawing/2014/main" id="{9F46EC1A-76E0-5EF2-2B9C-04619BD9DC21}"/>
              </a:ext>
            </a:extLst>
          </p:cNvPr>
          <p:cNvSpPr txBox="1"/>
          <p:nvPr/>
        </p:nvSpPr>
        <p:spPr>
          <a:xfrm>
            <a:off x="2263075" y="5297240"/>
            <a:ext cx="8531832" cy="400110"/>
          </a:xfrm>
          <a:prstGeom prst="rect">
            <a:avLst/>
          </a:prstGeom>
          <a:noFill/>
        </p:spPr>
        <p:txBody>
          <a:bodyPr wrap="square" rtlCol="0">
            <a:spAutoFit/>
          </a:bodyPr>
          <a:lstStyle/>
          <a:p>
            <a:r>
              <a:rPr lang="en-GB" sz="2000" dirty="0">
                <a:cs typeface="Arial" panose="020B0604020202020204" pitchFamily="34" charset="0"/>
              </a:rPr>
              <a:t>Can be </a:t>
            </a:r>
            <a:r>
              <a:rPr lang="en-GB" sz="2000" b="1" dirty="0">
                <a:cs typeface="Arial" panose="020B0604020202020204" pitchFamily="34" charset="0"/>
              </a:rPr>
              <a:t>acute</a:t>
            </a:r>
            <a:r>
              <a:rPr lang="en-GB" sz="2000" dirty="0">
                <a:cs typeface="Arial" panose="020B0604020202020204" pitchFamily="34" charset="0"/>
              </a:rPr>
              <a:t> (short term) or </a:t>
            </a:r>
            <a:r>
              <a:rPr lang="en-GB" sz="2000" b="1" dirty="0">
                <a:cs typeface="Arial" panose="020B0604020202020204" pitchFamily="34" charset="0"/>
              </a:rPr>
              <a:t>chronic</a:t>
            </a:r>
            <a:r>
              <a:rPr lang="en-GB" sz="2000" dirty="0">
                <a:cs typeface="Arial" panose="020B0604020202020204" pitchFamily="34" charset="0"/>
              </a:rPr>
              <a:t> (usually more than 3 months)</a:t>
            </a:r>
          </a:p>
        </p:txBody>
      </p:sp>
    </p:spTree>
    <p:extLst>
      <p:ext uri="{BB962C8B-B14F-4D97-AF65-F5344CB8AC3E}">
        <p14:creationId xmlns:p14="http://schemas.microsoft.com/office/powerpoint/2010/main" val="384665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with medium confidence">
            <a:extLst>
              <a:ext uri="{FF2B5EF4-FFF2-40B4-BE49-F238E27FC236}">
                <a16:creationId xmlns:a16="http://schemas.microsoft.com/office/drawing/2014/main" id="{3D34AFC3-B3F6-06B2-BD78-074510BFCE5A}"/>
              </a:ext>
            </a:extLst>
          </p:cNvPr>
          <p:cNvPicPr>
            <a:picLocks noChangeAspect="1"/>
          </p:cNvPicPr>
          <p:nvPr/>
        </p:nvPicPr>
        <p:blipFill rotWithShape="1">
          <a:blip r:embed="rId3">
            <a:extLst>
              <a:ext uri="{28A0092B-C50C-407E-A947-70E740481C1C}">
                <a14:useLocalDpi xmlns:a14="http://schemas.microsoft.com/office/drawing/2010/main" val="0"/>
              </a:ext>
            </a:extLst>
          </a:blip>
          <a:srcRect l="13218" t="19865" r="12970" b="13192"/>
          <a:stretch>
            <a:fillRect/>
          </a:stretch>
        </p:blipFill>
        <p:spPr>
          <a:xfrm>
            <a:off x="685800" y="318120"/>
            <a:ext cx="10820400" cy="5431626"/>
          </a:xfrm>
          <a:prstGeom prst="rect">
            <a:avLst/>
          </a:prstGeom>
        </p:spPr>
      </p:pic>
    </p:spTree>
    <p:extLst>
      <p:ext uri="{BB962C8B-B14F-4D97-AF65-F5344CB8AC3E}">
        <p14:creationId xmlns:p14="http://schemas.microsoft.com/office/powerpoint/2010/main" val="798105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28B0EB-387D-6968-8EBC-89A939B3A9C4}"/>
              </a:ext>
            </a:extLst>
          </p:cNvPr>
          <p:cNvSpPr>
            <a:spLocks noGrp="1"/>
          </p:cNvSpPr>
          <p:nvPr>
            <p:ph type="title"/>
          </p:nvPr>
        </p:nvSpPr>
        <p:spPr>
          <a:xfrm>
            <a:off x="1379390" y="867037"/>
            <a:ext cx="9603275" cy="624879"/>
          </a:xfrm>
        </p:spPr>
        <p:txBody>
          <a:bodyPr/>
          <a:lstStyle/>
          <a:p>
            <a:r>
              <a:rPr lang="en-GB" dirty="0"/>
              <a:t>Nociceptive pain Case discussion:</a:t>
            </a:r>
          </a:p>
        </p:txBody>
      </p:sp>
      <p:sp>
        <p:nvSpPr>
          <p:cNvPr id="5" name="Content Placeholder 4">
            <a:extLst>
              <a:ext uri="{FF2B5EF4-FFF2-40B4-BE49-F238E27FC236}">
                <a16:creationId xmlns:a16="http://schemas.microsoft.com/office/drawing/2014/main" id="{007496D5-BDD9-F2FF-66B7-CBAB8B2341E7}"/>
              </a:ext>
            </a:extLst>
          </p:cNvPr>
          <p:cNvSpPr>
            <a:spLocks noGrp="1"/>
          </p:cNvSpPr>
          <p:nvPr>
            <p:ph idx="1"/>
          </p:nvPr>
        </p:nvSpPr>
        <p:spPr/>
        <p:txBody>
          <a:bodyPr/>
          <a:lstStyle/>
          <a:p>
            <a:r>
              <a:rPr lang="en-GB" dirty="0"/>
              <a:t>69 yr old gentleman waiting for a total hip replacement</a:t>
            </a:r>
          </a:p>
          <a:p>
            <a:r>
              <a:rPr lang="en-GB" dirty="0"/>
              <a:t>X-ray shows “bone on bone” and orthopaedics have listed for surgery –who knows how long to wait</a:t>
            </a:r>
          </a:p>
          <a:p>
            <a:r>
              <a:rPr lang="en-GB" dirty="0"/>
              <a:t>Is currently taking paracetamol very occasionally</a:t>
            </a:r>
          </a:p>
          <a:p>
            <a:r>
              <a:rPr lang="en-GB" dirty="0"/>
              <a:t>What do you do as his pain progresses while he’s waiting? </a:t>
            </a:r>
          </a:p>
          <a:p>
            <a:r>
              <a:rPr lang="en-GB" dirty="0"/>
              <a:t>What analgesics and what other things do you mention to help? </a:t>
            </a:r>
          </a:p>
          <a:p>
            <a:endParaRPr lang="en-GB" dirty="0"/>
          </a:p>
        </p:txBody>
      </p:sp>
    </p:spTree>
    <p:extLst>
      <p:ext uri="{BB962C8B-B14F-4D97-AF65-F5344CB8AC3E}">
        <p14:creationId xmlns:p14="http://schemas.microsoft.com/office/powerpoint/2010/main" val="3283081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E4C9D-3D1D-4FDB-5999-20FB514AEEFF}"/>
              </a:ext>
            </a:extLst>
          </p:cNvPr>
          <p:cNvSpPr>
            <a:spLocks noGrp="1"/>
          </p:cNvSpPr>
          <p:nvPr>
            <p:ph type="title"/>
          </p:nvPr>
        </p:nvSpPr>
        <p:spPr>
          <a:xfrm>
            <a:off x="1662160" y="1146845"/>
            <a:ext cx="9809019" cy="728914"/>
          </a:xfrm>
        </p:spPr>
        <p:txBody>
          <a:bodyPr/>
          <a:lstStyle/>
          <a:p>
            <a:r>
              <a:rPr lang="en-GB" dirty="0"/>
              <a:t>National guidance</a:t>
            </a:r>
          </a:p>
        </p:txBody>
      </p:sp>
      <p:sp>
        <p:nvSpPr>
          <p:cNvPr id="4" name="TextBox 3">
            <a:extLst>
              <a:ext uri="{FF2B5EF4-FFF2-40B4-BE49-F238E27FC236}">
                <a16:creationId xmlns:a16="http://schemas.microsoft.com/office/drawing/2014/main" id="{43DABE7A-BC6B-5FD5-6CA3-E101F2FDB83C}"/>
              </a:ext>
            </a:extLst>
          </p:cNvPr>
          <p:cNvSpPr txBox="1"/>
          <p:nvPr/>
        </p:nvSpPr>
        <p:spPr>
          <a:xfrm>
            <a:off x="1662160" y="2196333"/>
            <a:ext cx="7469496" cy="2277547"/>
          </a:xfrm>
          <a:prstGeom prst="rect">
            <a:avLst/>
          </a:prstGeom>
          <a:noFill/>
        </p:spPr>
        <p:txBody>
          <a:bodyPr wrap="square" rtlCol="0">
            <a:spAutoFit/>
          </a:bodyPr>
          <a:lstStyle/>
          <a:p>
            <a:r>
              <a:rPr lang="en-GB" sz="2000" b="1" dirty="0">
                <a:cs typeface="Arial" panose="020B0604020202020204" pitchFamily="34" charset="0"/>
              </a:rPr>
              <a:t>Osteoarthritis NG226</a:t>
            </a:r>
          </a:p>
          <a:p>
            <a:endParaRPr lang="en-GB" sz="2000" dirty="0">
              <a:cs typeface="Arial" panose="020B0604020202020204" pitchFamily="34" charset="0"/>
            </a:endParaRPr>
          </a:p>
          <a:p>
            <a:r>
              <a:rPr lang="en-GB" sz="2000" dirty="0">
                <a:cs typeface="Arial" panose="020B0604020202020204" pitchFamily="34" charset="0"/>
              </a:rPr>
              <a:t>Pharmacological management of osteoarthritis:</a:t>
            </a:r>
            <a:endParaRPr lang="en-GB" sz="2000" b="1" dirty="0">
              <a:cs typeface="Arial" panose="020B0604020202020204" pitchFamily="34" charset="0"/>
            </a:endParaRPr>
          </a:p>
          <a:p>
            <a:pPr lvl="1"/>
            <a:endParaRPr lang="en-GB" sz="2000" dirty="0">
              <a:cs typeface="Arial" panose="020B0604020202020204" pitchFamily="34" charset="0"/>
            </a:endParaRPr>
          </a:p>
          <a:p>
            <a:pPr marL="342900" indent="-342900">
              <a:buClr>
                <a:srgbClr val="00B050"/>
              </a:buClr>
              <a:buFont typeface="Wingdings" panose="05000000000000000000" pitchFamily="2" charset="2"/>
              <a:buChar char="ü"/>
            </a:pPr>
            <a:r>
              <a:rPr lang="en-GB" sz="2000" dirty="0">
                <a:cs typeface="Arial" panose="020B0604020202020204" pitchFamily="34" charset="0"/>
              </a:rPr>
              <a:t>Topical NSAIDs</a:t>
            </a:r>
          </a:p>
          <a:p>
            <a:pPr marL="342900" indent="-342900">
              <a:buClr>
                <a:srgbClr val="00B050"/>
              </a:buClr>
              <a:buFont typeface="Wingdings" panose="05000000000000000000" pitchFamily="2" charset="2"/>
              <a:buChar char="ü"/>
            </a:pPr>
            <a:r>
              <a:rPr lang="en-GB" sz="2000" dirty="0">
                <a:cs typeface="Arial" panose="020B0604020202020204" pitchFamily="34" charset="0"/>
              </a:rPr>
              <a:t>Oral NSAIDs (if topical ineffective or unsuitable, consider risk)</a:t>
            </a:r>
          </a:p>
          <a:p>
            <a:pPr marL="342900" indent="-342900">
              <a:buClr>
                <a:srgbClr val="00B050"/>
              </a:buClr>
              <a:buFont typeface="Wingdings" panose="05000000000000000000" pitchFamily="2" charset="2"/>
              <a:buChar char="ü"/>
            </a:pPr>
            <a:endParaRPr lang="en-GB"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4564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E4C9D-3D1D-4FDB-5999-20FB514AEEFF}"/>
              </a:ext>
            </a:extLst>
          </p:cNvPr>
          <p:cNvSpPr>
            <a:spLocks noGrp="1"/>
          </p:cNvSpPr>
          <p:nvPr>
            <p:ph type="title"/>
          </p:nvPr>
        </p:nvSpPr>
        <p:spPr>
          <a:xfrm>
            <a:off x="1662159" y="1122781"/>
            <a:ext cx="9809019" cy="728914"/>
          </a:xfrm>
        </p:spPr>
        <p:txBody>
          <a:bodyPr/>
          <a:lstStyle/>
          <a:p>
            <a:r>
              <a:rPr lang="en-GB" dirty="0"/>
              <a:t>National guidance</a:t>
            </a:r>
          </a:p>
        </p:txBody>
      </p:sp>
      <p:sp>
        <p:nvSpPr>
          <p:cNvPr id="4" name="TextBox 3">
            <a:extLst>
              <a:ext uri="{FF2B5EF4-FFF2-40B4-BE49-F238E27FC236}">
                <a16:creationId xmlns:a16="http://schemas.microsoft.com/office/drawing/2014/main" id="{43DABE7A-BC6B-5FD5-6CA3-E101F2FDB83C}"/>
              </a:ext>
            </a:extLst>
          </p:cNvPr>
          <p:cNvSpPr txBox="1"/>
          <p:nvPr/>
        </p:nvSpPr>
        <p:spPr>
          <a:xfrm>
            <a:off x="1662159" y="2072046"/>
            <a:ext cx="9124209" cy="3847207"/>
          </a:xfrm>
          <a:prstGeom prst="rect">
            <a:avLst/>
          </a:prstGeom>
          <a:noFill/>
        </p:spPr>
        <p:txBody>
          <a:bodyPr wrap="square" rtlCol="0">
            <a:spAutoFit/>
          </a:bodyPr>
          <a:lstStyle/>
          <a:p>
            <a:r>
              <a:rPr lang="en-GB" sz="2000" b="1" dirty="0">
                <a:cs typeface="Arial" panose="020B0604020202020204" pitchFamily="34" charset="0"/>
              </a:rPr>
              <a:t>Osteoarthritis NG226</a:t>
            </a:r>
          </a:p>
          <a:p>
            <a:endParaRPr lang="en-GB" sz="2000" dirty="0">
              <a:cs typeface="Arial" panose="020B0604020202020204" pitchFamily="34" charset="0"/>
            </a:endParaRPr>
          </a:p>
          <a:p>
            <a:r>
              <a:rPr lang="en-GB" sz="2000" dirty="0">
                <a:cs typeface="Arial" panose="020B0604020202020204" pitchFamily="34" charset="0"/>
              </a:rPr>
              <a:t>Pharmacological management of osteoarthritis:</a:t>
            </a:r>
            <a:endParaRPr lang="en-GB" sz="2000" b="1" dirty="0">
              <a:cs typeface="Arial" panose="020B0604020202020204" pitchFamily="34" charset="0"/>
            </a:endParaRPr>
          </a:p>
          <a:p>
            <a:pPr lvl="1"/>
            <a:endParaRPr lang="en-GB" sz="2000" dirty="0">
              <a:cs typeface="Arial" panose="020B0604020202020204" pitchFamily="34" charset="0"/>
            </a:endParaRPr>
          </a:p>
          <a:p>
            <a:pPr marL="342900" indent="-342900">
              <a:buClr>
                <a:srgbClr val="FF0000"/>
              </a:buClr>
              <a:buFont typeface="Freestyle Script" panose="030804020302050B0404" pitchFamily="66" charset="0"/>
              <a:buChar char="X"/>
            </a:pPr>
            <a:r>
              <a:rPr lang="en-GB" sz="2000" dirty="0">
                <a:cs typeface="Arial" panose="020B0604020202020204" pitchFamily="34" charset="0"/>
              </a:rPr>
              <a:t>Paracetamol</a:t>
            </a:r>
          </a:p>
          <a:p>
            <a:pPr marL="342900" indent="-342900">
              <a:buClr>
                <a:srgbClr val="FF0000"/>
              </a:buClr>
              <a:buFont typeface="Freestyle Script" panose="030804020302050B0404" pitchFamily="66" charset="0"/>
              <a:buChar char="X"/>
            </a:pPr>
            <a:r>
              <a:rPr lang="en-GB" sz="2000" dirty="0">
                <a:cs typeface="Arial" panose="020B0604020202020204" pitchFamily="34" charset="0"/>
              </a:rPr>
              <a:t>Weak opioids - </a:t>
            </a:r>
            <a:r>
              <a:rPr lang="en-GB" sz="2000" b="1" dirty="0">
                <a:cs typeface="Arial" panose="020B0604020202020204" pitchFamily="34" charset="0"/>
              </a:rPr>
              <a:t>UNLESS infrequently and short term and other treatments ineffective, contraindicated or not tolerated</a:t>
            </a:r>
          </a:p>
          <a:p>
            <a:pPr>
              <a:buClr>
                <a:srgbClr val="FF0000"/>
              </a:buClr>
            </a:pPr>
            <a:endParaRPr lang="en-GB" sz="2000" b="1" dirty="0">
              <a:cs typeface="Arial" panose="020B0604020202020204" pitchFamily="34" charset="0"/>
            </a:endParaRPr>
          </a:p>
          <a:p>
            <a:pPr marL="342900" indent="-342900">
              <a:buClr>
                <a:srgbClr val="FF0000"/>
              </a:buClr>
              <a:buFont typeface="Freestyle Script" panose="030804020302050B0404" pitchFamily="66" charset="0"/>
              <a:buChar char="X"/>
            </a:pPr>
            <a:r>
              <a:rPr lang="en-GB" sz="2000" dirty="0">
                <a:cs typeface="Arial" panose="020B0604020202020204" pitchFamily="34" charset="0"/>
              </a:rPr>
              <a:t>Strong opioids</a:t>
            </a:r>
          </a:p>
          <a:p>
            <a:pPr marL="342900" indent="-342900">
              <a:buClr>
                <a:srgbClr val="FF0000"/>
              </a:buClr>
              <a:buFont typeface="Freestyle Script" panose="030804020302050B0404" pitchFamily="66" charset="0"/>
              <a:buChar char="X"/>
            </a:pPr>
            <a:r>
              <a:rPr lang="en-GB" sz="2000" dirty="0">
                <a:cs typeface="Arial" panose="020B0604020202020204" pitchFamily="34" charset="0"/>
              </a:rPr>
              <a:t>Glucosamine</a:t>
            </a:r>
          </a:p>
          <a:p>
            <a:pPr>
              <a:buClr>
                <a:srgbClr val="FF0000"/>
              </a:buClr>
            </a:pPr>
            <a:endParaRPr lang="en-GB" sz="2200" b="1" dirty="0">
              <a:latin typeface="Arial" panose="020B0604020202020204" pitchFamily="34" charset="0"/>
              <a:cs typeface="Arial" panose="020B0604020202020204" pitchFamily="34" charset="0"/>
            </a:endParaRPr>
          </a:p>
          <a:p>
            <a:pPr>
              <a:buClr>
                <a:srgbClr val="00B050"/>
              </a:buClr>
            </a:pPr>
            <a:endParaRPr lang="en-GB"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7404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E4C9D-3D1D-4FDB-5999-20FB514AEEFF}"/>
              </a:ext>
            </a:extLst>
          </p:cNvPr>
          <p:cNvSpPr>
            <a:spLocks noGrp="1"/>
          </p:cNvSpPr>
          <p:nvPr>
            <p:ph type="title"/>
          </p:nvPr>
        </p:nvSpPr>
        <p:spPr>
          <a:xfrm>
            <a:off x="1706549" y="1170908"/>
            <a:ext cx="9809019" cy="728914"/>
          </a:xfrm>
        </p:spPr>
        <p:txBody>
          <a:bodyPr/>
          <a:lstStyle/>
          <a:p>
            <a:r>
              <a:rPr lang="en-GB" dirty="0"/>
              <a:t>National guidance</a:t>
            </a:r>
          </a:p>
        </p:txBody>
      </p:sp>
      <p:sp>
        <p:nvSpPr>
          <p:cNvPr id="5" name="TextBox 4">
            <a:extLst>
              <a:ext uri="{FF2B5EF4-FFF2-40B4-BE49-F238E27FC236}">
                <a16:creationId xmlns:a16="http://schemas.microsoft.com/office/drawing/2014/main" id="{B8CE4F36-97DD-0D12-7D0F-D82321F22B7E}"/>
              </a:ext>
            </a:extLst>
          </p:cNvPr>
          <p:cNvSpPr txBox="1"/>
          <p:nvPr/>
        </p:nvSpPr>
        <p:spPr>
          <a:xfrm>
            <a:off x="1706549" y="2221702"/>
            <a:ext cx="7469496" cy="2893100"/>
          </a:xfrm>
          <a:prstGeom prst="rect">
            <a:avLst/>
          </a:prstGeom>
          <a:noFill/>
        </p:spPr>
        <p:txBody>
          <a:bodyPr wrap="square" rtlCol="0">
            <a:spAutoFit/>
          </a:bodyPr>
          <a:lstStyle/>
          <a:p>
            <a:r>
              <a:rPr lang="en-GB" sz="2000" b="1" dirty="0">
                <a:cs typeface="Arial" panose="020B0604020202020204" pitchFamily="34" charset="0"/>
              </a:rPr>
              <a:t>Low back pain and sciatica NG59</a:t>
            </a:r>
          </a:p>
          <a:p>
            <a:endParaRPr lang="en-GB" sz="2000" dirty="0">
              <a:cs typeface="Arial" panose="020B0604020202020204" pitchFamily="34" charset="0"/>
            </a:endParaRPr>
          </a:p>
          <a:p>
            <a:r>
              <a:rPr lang="en-GB" sz="2000" dirty="0">
                <a:cs typeface="Arial" panose="020B0604020202020204" pitchFamily="34" charset="0"/>
              </a:rPr>
              <a:t>Pharmacological management of low back pain:</a:t>
            </a:r>
            <a:endParaRPr lang="en-GB" sz="2000" b="1" dirty="0">
              <a:cs typeface="Arial" panose="020B0604020202020204" pitchFamily="34" charset="0"/>
            </a:endParaRPr>
          </a:p>
          <a:p>
            <a:pPr lvl="1"/>
            <a:endParaRPr lang="en-GB" sz="2000" dirty="0">
              <a:cs typeface="Arial" panose="020B0604020202020204" pitchFamily="34" charset="0"/>
            </a:endParaRPr>
          </a:p>
          <a:p>
            <a:pPr marL="342900" indent="-342900">
              <a:buClr>
                <a:srgbClr val="00B050"/>
              </a:buClr>
              <a:buFont typeface="Wingdings" panose="05000000000000000000" pitchFamily="2" charset="2"/>
              <a:buChar char="ü"/>
            </a:pPr>
            <a:r>
              <a:rPr lang="en-GB" sz="2000" dirty="0">
                <a:cs typeface="Arial" panose="020B0604020202020204" pitchFamily="34" charset="0"/>
              </a:rPr>
              <a:t>NSAIDs</a:t>
            </a:r>
          </a:p>
          <a:p>
            <a:pPr marL="342900" indent="-342900">
              <a:buClr>
                <a:srgbClr val="00B050"/>
              </a:buClr>
              <a:buFont typeface="Wingdings" panose="05000000000000000000" pitchFamily="2" charset="2"/>
              <a:buChar char="ü"/>
            </a:pPr>
            <a:r>
              <a:rPr lang="en-GB" sz="2000" dirty="0">
                <a:cs typeface="Arial" panose="020B0604020202020204" pitchFamily="34" charset="0"/>
              </a:rPr>
              <a:t>Consider </a:t>
            </a:r>
            <a:r>
              <a:rPr lang="en-GB" sz="2000" dirty="0">
                <a:cs typeface="Arial" panose="020B0604020202020204" pitchFamily="34" charset="0"/>
                <a:hlinkClick r:id="rId3"/>
              </a:rPr>
              <a:t>weak opioids</a:t>
            </a:r>
            <a:r>
              <a:rPr lang="en-GB" sz="2000" dirty="0">
                <a:cs typeface="Arial" panose="020B0604020202020204" pitchFamily="34" charset="0"/>
              </a:rPr>
              <a:t> (with or without paracetamol) for managing </a:t>
            </a:r>
            <a:r>
              <a:rPr lang="en-GB" sz="2000" u="sng" dirty="0">
                <a:cs typeface="Arial" panose="020B0604020202020204" pitchFamily="34" charset="0"/>
                <a:hlinkClick r:id="rId4"/>
              </a:rPr>
              <a:t>acute</a:t>
            </a:r>
            <a:r>
              <a:rPr lang="en-GB" sz="2000" dirty="0">
                <a:cs typeface="Arial" panose="020B0604020202020204" pitchFamily="34" charset="0"/>
              </a:rPr>
              <a:t> low back pain only if an NSAID is contraindicated, not tolerated or has been ineffective</a:t>
            </a:r>
          </a:p>
          <a:p>
            <a:endParaRPr lang="en-GB"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1979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E4C9D-3D1D-4FDB-5999-20FB514AEEFF}"/>
              </a:ext>
            </a:extLst>
          </p:cNvPr>
          <p:cNvSpPr>
            <a:spLocks noGrp="1"/>
          </p:cNvSpPr>
          <p:nvPr>
            <p:ph type="title"/>
          </p:nvPr>
        </p:nvSpPr>
        <p:spPr>
          <a:xfrm>
            <a:off x="1795325" y="1243098"/>
            <a:ext cx="9809019" cy="728914"/>
          </a:xfrm>
        </p:spPr>
        <p:txBody>
          <a:bodyPr/>
          <a:lstStyle/>
          <a:p>
            <a:r>
              <a:rPr lang="en-GB" dirty="0"/>
              <a:t>National guidance</a:t>
            </a:r>
          </a:p>
        </p:txBody>
      </p:sp>
      <p:sp>
        <p:nvSpPr>
          <p:cNvPr id="4" name="TextBox 3">
            <a:extLst>
              <a:ext uri="{FF2B5EF4-FFF2-40B4-BE49-F238E27FC236}">
                <a16:creationId xmlns:a16="http://schemas.microsoft.com/office/drawing/2014/main" id="{E23642BC-60D9-D7F2-63DF-4A5E2CC287FA}"/>
              </a:ext>
            </a:extLst>
          </p:cNvPr>
          <p:cNvSpPr txBox="1"/>
          <p:nvPr/>
        </p:nvSpPr>
        <p:spPr>
          <a:xfrm>
            <a:off x="1795325" y="2172045"/>
            <a:ext cx="6238966" cy="2554545"/>
          </a:xfrm>
          <a:prstGeom prst="rect">
            <a:avLst/>
          </a:prstGeom>
          <a:noFill/>
        </p:spPr>
        <p:txBody>
          <a:bodyPr wrap="square" rtlCol="0">
            <a:spAutoFit/>
          </a:bodyPr>
          <a:lstStyle/>
          <a:p>
            <a:pPr>
              <a:buClr>
                <a:srgbClr val="FF0000"/>
              </a:buClr>
            </a:pPr>
            <a:r>
              <a:rPr lang="en-GB" sz="2000" b="1" dirty="0">
                <a:cs typeface="Arial" panose="020B0604020202020204" pitchFamily="34" charset="0"/>
              </a:rPr>
              <a:t>Low back pain and sciatica NG59</a:t>
            </a:r>
          </a:p>
          <a:p>
            <a:pPr>
              <a:buClr>
                <a:srgbClr val="FF0000"/>
              </a:buClr>
            </a:pPr>
            <a:endParaRPr lang="en-GB" sz="2000" b="1" dirty="0">
              <a:cs typeface="Arial" panose="020B0604020202020204" pitchFamily="34" charset="0"/>
            </a:endParaRPr>
          </a:p>
          <a:p>
            <a:pPr>
              <a:buClr>
                <a:srgbClr val="FF0000"/>
              </a:buClr>
            </a:pPr>
            <a:r>
              <a:rPr lang="en-GB" sz="2000" dirty="0">
                <a:cs typeface="Arial" panose="020B0604020202020204" pitchFamily="34" charset="0"/>
              </a:rPr>
              <a:t>Pharmacological management of low back pain:</a:t>
            </a:r>
            <a:endParaRPr lang="en-GB" sz="2000" b="1" dirty="0">
              <a:cs typeface="Arial" panose="020B0604020202020204" pitchFamily="34" charset="0"/>
            </a:endParaRPr>
          </a:p>
          <a:p>
            <a:pPr>
              <a:buClr>
                <a:srgbClr val="FF0000"/>
              </a:buClr>
            </a:pPr>
            <a:endParaRPr lang="en-GB" sz="2000" dirty="0">
              <a:cs typeface="Arial" panose="020B0604020202020204" pitchFamily="34" charset="0"/>
            </a:endParaRPr>
          </a:p>
          <a:p>
            <a:pPr marL="342900" indent="-342900">
              <a:buClr>
                <a:srgbClr val="FF0000"/>
              </a:buClr>
              <a:buFont typeface="Freestyle Script" panose="030804020302050B0404" pitchFamily="66" charset="0"/>
              <a:buChar char="X"/>
            </a:pPr>
            <a:r>
              <a:rPr lang="en-GB" sz="2000" dirty="0">
                <a:cs typeface="Arial" panose="020B0604020202020204" pitchFamily="34" charset="0"/>
              </a:rPr>
              <a:t>Paracetamol alone</a:t>
            </a:r>
          </a:p>
          <a:p>
            <a:pPr marL="342900" indent="-342900">
              <a:buClr>
                <a:srgbClr val="FF0000"/>
              </a:buClr>
              <a:buFont typeface="Freestyle Script" panose="030804020302050B0404" pitchFamily="66" charset="0"/>
              <a:buChar char="X"/>
            </a:pPr>
            <a:r>
              <a:rPr lang="en-GB" sz="2000" dirty="0">
                <a:cs typeface="Arial" panose="020B0604020202020204" pitchFamily="34" charset="0"/>
              </a:rPr>
              <a:t>Opioids</a:t>
            </a:r>
          </a:p>
          <a:p>
            <a:pPr marL="342900" indent="-342900">
              <a:buClr>
                <a:srgbClr val="FF0000"/>
              </a:buClr>
              <a:buFont typeface="Freestyle Script" panose="030804020302050B0404" pitchFamily="66" charset="0"/>
              <a:buChar char="X"/>
            </a:pPr>
            <a:r>
              <a:rPr lang="en-GB" sz="2000" dirty="0">
                <a:cs typeface="Arial" panose="020B0604020202020204" pitchFamily="34" charset="0"/>
              </a:rPr>
              <a:t>Gabapentin/pregabalin</a:t>
            </a:r>
          </a:p>
          <a:p>
            <a:pPr marL="342900" indent="-342900">
              <a:buClr>
                <a:srgbClr val="FF0000"/>
              </a:buClr>
              <a:buFont typeface="Freestyle Script" panose="030804020302050B0404" pitchFamily="66" charset="0"/>
              <a:buChar char="X"/>
            </a:pPr>
            <a:r>
              <a:rPr lang="en-GB" sz="2000" dirty="0">
                <a:cs typeface="Arial" panose="020B0604020202020204" pitchFamily="34" charset="0"/>
              </a:rPr>
              <a:t>Antidepressants (SSRI/SSNI/TCA)</a:t>
            </a:r>
          </a:p>
        </p:txBody>
      </p:sp>
    </p:spTree>
    <p:extLst>
      <p:ext uri="{BB962C8B-B14F-4D97-AF65-F5344CB8AC3E}">
        <p14:creationId xmlns:p14="http://schemas.microsoft.com/office/powerpoint/2010/main" val="1511089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E4C9D-3D1D-4FDB-5999-20FB514AEEFF}"/>
              </a:ext>
            </a:extLst>
          </p:cNvPr>
          <p:cNvSpPr>
            <a:spLocks noGrp="1"/>
          </p:cNvSpPr>
          <p:nvPr>
            <p:ph type="title"/>
          </p:nvPr>
        </p:nvSpPr>
        <p:spPr>
          <a:xfrm>
            <a:off x="1263534" y="1170908"/>
            <a:ext cx="9809019" cy="728914"/>
          </a:xfrm>
        </p:spPr>
        <p:txBody>
          <a:bodyPr/>
          <a:lstStyle/>
          <a:p>
            <a:r>
              <a:rPr lang="en-GB" dirty="0"/>
              <a:t>National guidance</a:t>
            </a:r>
          </a:p>
        </p:txBody>
      </p:sp>
      <p:sp>
        <p:nvSpPr>
          <p:cNvPr id="4" name="TextBox 3">
            <a:extLst>
              <a:ext uri="{FF2B5EF4-FFF2-40B4-BE49-F238E27FC236}">
                <a16:creationId xmlns:a16="http://schemas.microsoft.com/office/drawing/2014/main" id="{87569137-4961-5971-60B6-5979407C9C2F}"/>
              </a:ext>
            </a:extLst>
          </p:cNvPr>
          <p:cNvSpPr txBox="1"/>
          <p:nvPr/>
        </p:nvSpPr>
        <p:spPr>
          <a:xfrm>
            <a:off x="1263534" y="2059860"/>
            <a:ext cx="10037740" cy="3200876"/>
          </a:xfrm>
          <a:prstGeom prst="rect">
            <a:avLst/>
          </a:prstGeom>
          <a:noFill/>
        </p:spPr>
        <p:txBody>
          <a:bodyPr wrap="square" rtlCol="0">
            <a:spAutoFit/>
          </a:bodyPr>
          <a:lstStyle/>
          <a:p>
            <a:r>
              <a:rPr lang="en-GB" sz="2000" b="1" dirty="0">
                <a:cs typeface="Arial" panose="020B0604020202020204" pitchFamily="34" charset="0"/>
              </a:rPr>
              <a:t>Chronic Primary Pain NG193</a:t>
            </a:r>
          </a:p>
          <a:p>
            <a:endParaRPr lang="en-GB" sz="2000" dirty="0">
              <a:cs typeface="Arial" panose="020B0604020202020204" pitchFamily="34" charset="0"/>
            </a:endParaRPr>
          </a:p>
          <a:p>
            <a:r>
              <a:rPr lang="en-GB" sz="2000" dirty="0">
                <a:cs typeface="Arial" panose="020B0604020202020204" pitchFamily="34" charset="0"/>
              </a:rPr>
              <a:t>Pharmacological management of chronic </a:t>
            </a:r>
            <a:r>
              <a:rPr lang="en-GB" sz="2000" b="1" dirty="0">
                <a:cs typeface="Arial" panose="020B0604020202020204" pitchFamily="34" charset="0"/>
              </a:rPr>
              <a:t>primary</a:t>
            </a:r>
            <a:r>
              <a:rPr lang="en-GB" sz="2000" dirty="0">
                <a:cs typeface="Arial" panose="020B0604020202020204" pitchFamily="34" charset="0"/>
              </a:rPr>
              <a:t> pain:</a:t>
            </a:r>
            <a:endParaRPr lang="en-GB" sz="2000" b="1" dirty="0">
              <a:cs typeface="Arial" panose="020B0604020202020204" pitchFamily="34" charset="0"/>
            </a:endParaRPr>
          </a:p>
          <a:p>
            <a:pPr lvl="1"/>
            <a:endParaRPr lang="en-GB" sz="2000" dirty="0">
              <a:cs typeface="Arial" panose="020B0604020202020204" pitchFamily="34" charset="0"/>
            </a:endParaRPr>
          </a:p>
          <a:p>
            <a:pPr marL="342900" indent="-342900">
              <a:buClr>
                <a:srgbClr val="00B050"/>
              </a:buClr>
              <a:buFont typeface="Wingdings" panose="05000000000000000000" pitchFamily="2" charset="2"/>
              <a:buChar char="ü"/>
            </a:pPr>
            <a:r>
              <a:rPr lang="en-GB" sz="2000" dirty="0">
                <a:cs typeface="Arial" panose="020B0604020202020204" pitchFamily="34" charset="0"/>
              </a:rPr>
              <a:t>Consider an antidepressant</a:t>
            </a:r>
          </a:p>
          <a:p>
            <a:pPr>
              <a:buClr>
                <a:srgbClr val="00B050"/>
              </a:buClr>
            </a:pPr>
            <a:endParaRPr lang="en-GB" sz="2000" dirty="0">
              <a:cs typeface="Arial" panose="020B0604020202020204" pitchFamily="34" charset="0"/>
            </a:endParaRPr>
          </a:p>
          <a:p>
            <a:r>
              <a:rPr lang="en-GB" sz="2000" dirty="0">
                <a:solidFill>
                  <a:srgbClr val="0E0E0E"/>
                </a:solidFill>
              </a:rPr>
              <a:t>“If an antidepressant is offered to manage chronic primary pain, explain that this is because these medicines may help with quality of life, pain, sleep and psychological distress, even in the absence of a diagnosis of depression”.</a:t>
            </a:r>
            <a:endParaRPr lang="en-GB" sz="2000" dirty="0"/>
          </a:p>
          <a:p>
            <a:endParaRPr lang="en-GB"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5978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E4C9D-3D1D-4FDB-5999-20FB514AEEFF}"/>
              </a:ext>
            </a:extLst>
          </p:cNvPr>
          <p:cNvSpPr>
            <a:spLocks noGrp="1"/>
          </p:cNvSpPr>
          <p:nvPr>
            <p:ph type="title"/>
          </p:nvPr>
        </p:nvSpPr>
        <p:spPr>
          <a:xfrm>
            <a:off x="1263534" y="1170908"/>
            <a:ext cx="9809019" cy="728914"/>
          </a:xfrm>
        </p:spPr>
        <p:txBody>
          <a:bodyPr/>
          <a:lstStyle/>
          <a:p>
            <a:r>
              <a:rPr lang="en-GB" dirty="0"/>
              <a:t>National guidance</a:t>
            </a:r>
          </a:p>
        </p:txBody>
      </p:sp>
      <p:sp>
        <p:nvSpPr>
          <p:cNvPr id="4" name="TextBox 3">
            <a:extLst>
              <a:ext uri="{FF2B5EF4-FFF2-40B4-BE49-F238E27FC236}">
                <a16:creationId xmlns:a16="http://schemas.microsoft.com/office/drawing/2014/main" id="{87569137-4961-5971-60B6-5979407C9C2F}"/>
              </a:ext>
            </a:extLst>
          </p:cNvPr>
          <p:cNvSpPr txBox="1"/>
          <p:nvPr/>
        </p:nvSpPr>
        <p:spPr>
          <a:xfrm>
            <a:off x="1263534" y="2059860"/>
            <a:ext cx="10037740" cy="1661993"/>
          </a:xfrm>
          <a:prstGeom prst="rect">
            <a:avLst/>
          </a:prstGeom>
          <a:noFill/>
        </p:spPr>
        <p:txBody>
          <a:bodyPr wrap="square" rtlCol="0">
            <a:spAutoFit/>
          </a:bodyPr>
          <a:lstStyle/>
          <a:p>
            <a:r>
              <a:rPr lang="en-GB" sz="2000" b="1" dirty="0">
                <a:cs typeface="Arial" panose="020B0604020202020204" pitchFamily="34" charset="0"/>
              </a:rPr>
              <a:t>Chronic Primary Pain NG193</a:t>
            </a:r>
          </a:p>
          <a:p>
            <a:endParaRPr lang="en-GB" sz="2000" dirty="0">
              <a:cs typeface="Arial" panose="020B0604020202020204" pitchFamily="34" charset="0"/>
            </a:endParaRPr>
          </a:p>
          <a:p>
            <a:r>
              <a:rPr lang="en-GB" sz="2000" dirty="0">
                <a:cs typeface="Arial" panose="020B0604020202020204" pitchFamily="34" charset="0"/>
              </a:rPr>
              <a:t>Pharmacological management of chronic </a:t>
            </a:r>
            <a:r>
              <a:rPr lang="en-GB" sz="2000" b="1" dirty="0">
                <a:cs typeface="Arial" panose="020B0604020202020204" pitchFamily="34" charset="0"/>
              </a:rPr>
              <a:t>primary</a:t>
            </a:r>
            <a:r>
              <a:rPr lang="en-GB" sz="2000" dirty="0">
                <a:cs typeface="Arial" panose="020B0604020202020204" pitchFamily="34" charset="0"/>
              </a:rPr>
              <a:t> pain:</a:t>
            </a:r>
            <a:endParaRPr lang="en-GB" sz="2000" b="1" dirty="0">
              <a:cs typeface="Arial" panose="020B0604020202020204" pitchFamily="34" charset="0"/>
            </a:endParaRPr>
          </a:p>
          <a:p>
            <a:pPr lvl="1"/>
            <a:endParaRPr lang="en-GB" sz="2000" dirty="0">
              <a:cs typeface="Arial" panose="020B0604020202020204" pitchFamily="34" charset="0"/>
            </a:endParaRPr>
          </a:p>
          <a:p>
            <a:endParaRPr lang="en-GB" sz="22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E9429DBA-1BEC-1F9E-1FFF-9980B6FBF986}"/>
              </a:ext>
            </a:extLst>
          </p:cNvPr>
          <p:cNvSpPr txBox="1"/>
          <p:nvPr/>
        </p:nvSpPr>
        <p:spPr>
          <a:xfrm>
            <a:off x="1263534" y="3580907"/>
            <a:ext cx="2924633" cy="1631216"/>
          </a:xfrm>
          <a:prstGeom prst="rect">
            <a:avLst/>
          </a:prstGeom>
          <a:noFill/>
        </p:spPr>
        <p:txBody>
          <a:bodyPr wrap="square" rtlCol="0">
            <a:spAutoFit/>
          </a:bodyPr>
          <a:lstStyle/>
          <a:p>
            <a:pPr marL="342900" indent="-342900">
              <a:buClr>
                <a:srgbClr val="FF0000"/>
              </a:buClr>
              <a:buFont typeface="Freestyle Script" panose="030804020302050B0404" pitchFamily="66" charset="0"/>
              <a:buChar char="X"/>
            </a:pPr>
            <a:r>
              <a:rPr lang="en-GB" sz="2000" dirty="0">
                <a:cs typeface="Arial" panose="020B0604020202020204" pitchFamily="34" charset="0"/>
              </a:rPr>
              <a:t>Paracetamol</a:t>
            </a:r>
          </a:p>
          <a:p>
            <a:pPr marL="342900" indent="-342900">
              <a:buClr>
                <a:srgbClr val="FF0000"/>
              </a:buClr>
              <a:buFont typeface="Freestyle Script" panose="030804020302050B0404" pitchFamily="66" charset="0"/>
              <a:buChar char="X"/>
            </a:pPr>
            <a:r>
              <a:rPr lang="en-GB" sz="2000" dirty="0">
                <a:cs typeface="Arial" panose="020B0604020202020204" pitchFamily="34" charset="0"/>
              </a:rPr>
              <a:t>NSAIDS</a:t>
            </a:r>
          </a:p>
          <a:p>
            <a:pPr marL="342900" indent="-342900">
              <a:buClr>
                <a:srgbClr val="FF0000"/>
              </a:buClr>
              <a:buFont typeface="Freestyle Script" panose="030804020302050B0404" pitchFamily="66" charset="0"/>
              <a:buChar char="X"/>
            </a:pPr>
            <a:r>
              <a:rPr lang="en-GB" sz="2000" dirty="0">
                <a:cs typeface="Arial" panose="020B0604020202020204" pitchFamily="34" charset="0"/>
              </a:rPr>
              <a:t>Opioids</a:t>
            </a:r>
          </a:p>
          <a:p>
            <a:pPr marL="342900" indent="-342900">
              <a:buClr>
                <a:srgbClr val="FF0000"/>
              </a:buClr>
              <a:buFont typeface="Freestyle Script" panose="030804020302050B0404" pitchFamily="66" charset="0"/>
              <a:buChar char="X"/>
            </a:pPr>
            <a:r>
              <a:rPr lang="en-GB" sz="2000" dirty="0">
                <a:cs typeface="Arial" panose="020B0604020202020204" pitchFamily="34" charset="0"/>
              </a:rPr>
              <a:t>Antiepileptic drugs</a:t>
            </a:r>
          </a:p>
          <a:p>
            <a:pPr marL="342900" indent="-342900">
              <a:buClr>
                <a:srgbClr val="FF0000"/>
              </a:buClr>
              <a:buFont typeface="Freestyle Script" panose="030804020302050B0404" pitchFamily="66" charset="0"/>
              <a:buChar char="X"/>
            </a:pPr>
            <a:r>
              <a:rPr lang="en-GB" sz="2000" dirty="0">
                <a:cs typeface="Arial" panose="020B0604020202020204" pitchFamily="34" charset="0"/>
              </a:rPr>
              <a:t>Benzodiazepines</a:t>
            </a:r>
          </a:p>
        </p:txBody>
      </p:sp>
      <p:sp>
        <p:nvSpPr>
          <p:cNvPr id="5" name="TextBox 4">
            <a:extLst>
              <a:ext uri="{FF2B5EF4-FFF2-40B4-BE49-F238E27FC236}">
                <a16:creationId xmlns:a16="http://schemas.microsoft.com/office/drawing/2014/main" id="{6E64021A-A390-9597-097E-47C4AE76A3D2}"/>
              </a:ext>
            </a:extLst>
          </p:cNvPr>
          <p:cNvSpPr txBox="1"/>
          <p:nvPr/>
        </p:nvSpPr>
        <p:spPr>
          <a:xfrm>
            <a:off x="5224395" y="3580907"/>
            <a:ext cx="3522853" cy="1323439"/>
          </a:xfrm>
          <a:prstGeom prst="rect">
            <a:avLst/>
          </a:prstGeom>
          <a:noFill/>
        </p:spPr>
        <p:txBody>
          <a:bodyPr wrap="square" rtlCol="0">
            <a:spAutoFit/>
          </a:bodyPr>
          <a:lstStyle/>
          <a:p>
            <a:pPr marL="342900" indent="-342900">
              <a:buClr>
                <a:srgbClr val="FF0000"/>
              </a:buClr>
              <a:buFont typeface="Freestyle Script" panose="030804020302050B0404" pitchFamily="66" charset="0"/>
              <a:buChar char="X"/>
            </a:pPr>
            <a:r>
              <a:rPr lang="en-GB" sz="2000" dirty="0">
                <a:cs typeface="Arial" panose="020B0604020202020204" pitchFamily="34" charset="0"/>
              </a:rPr>
              <a:t>Antipsychotics</a:t>
            </a:r>
          </a:p>
          <a:p>
            <a:pPr marL="342900" indent="-342900">
              <a:buClr>
                <a:srgbClr val="FF0000"/>
              </a:buClr>
              <a:buFont typeface="Freestyle Script" panose="030804020302050B0404" pitchFamily="66" charset="0"/>
              <a:buChar char="X"/>
            </a:pPr>
            <a:r>
              <a:rPr lang="en-GB" sz="2000" dirty="0">
                <a:cs typeface="Arial" panose="020B0604020202020204" pitchFamily="34" charset="0"/>
              </a:rPr>
              <a:t>Corticosteroid injections</a:t>
            </a:r>
          </a:p>
          <a:p>
            <a:pPr marL="342900" indent="-342900">
              <a:buClr>
                <a:srgbClr val="FF0000"/>
              </a:buClr>
              <a:buFont typeface="Freestyle Script" panose="030804020302050B0404" pitchFamily="66" charset="0"/>
              <a:buChar char="X"/>
            </a:pPr>
            <a:r>
              <a:rPr lang="en-GB" sz="2000" dirty="0">
                <a:cs typeface="Arial" panose="020B0604020202020204" pitchFamily="34" charset="0"/>
              </a:rPr>
              <a:t>Local anaesthetics</a:t>
            </a:r>
          </a:p>
          <a:p>
            <a:pPr marL="342900" indent="-342900">
              <a:buClr>
                <a:srgbClr val="FF0000"/>
              </a:buClr>
              <a:buFont typeface="Freestyle Script" panose="030804020302050B0404" pitchFamily="66" charset="0"/>
              <a:buChar char="X"/>
            </a:pPr>
            <a:r>
              <a:rPr lang="en-GB" sz="2000" dirty="0">
                <a:cs typeface="Arial" panose="020B0604020202020204" pitchFamily="34" charset="0"/>
              </a:rPr>
              <a:t>Ketamine</a:t>
            </a:r>
          </a:p>
        </p:txBody>
      </p:sp>
    </p:spTree>
    <p:extLst>
      <p:ext uri="{BB962C8B-B14F-4D97-AF65-F5344CB8AC3E}">
        <p14:creationId xmlns:p14="http://schemas.microsoft.com/office/powerpoint/2010/main" val="742365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12B936-4F10-0610-8A28-73C1375B34CA}"/>
              </a:ext>
            </a:extLst>
          </p:cNvPr>
          <p:cNvPicPr>
            <a:picLocks noChangeAspect="1"/>
          </p:cNvPicPr>
          <p:nvPr/>
        </p:nvPicPr>
        <p:blipFill>
          <a:blip r:embed="rId3"/>
          <a:srcRect l="1954" t="12442" r="2387" b="7304"/>
          <a:stretch>
            <a:fillRect/>
          </a:stretch>
        </p:blipFill>
        <p:spPr>
          <a:xfrm>
            <a:off x="737937" y="2903622"/>
            <a:ext cx="10668000" cy="1002632"/>
          </a:xfrm>
          <a:prstGeom prst="rect">
            <a:avLst/>
          </a:prstGeom>
        </p:spPr>
      </p:pic>
      <p:sp>
        <p:nvSpPr>
          <p:cNvPr id="6" name="TextBox 5">
            <a:extLst>
              <a:ext uri="{FF2B5EF4-FFF2-40B4-BE49-F238E27FC236}">
                <a16:creationId xmlns:a16="http://schemas.microsoft.com/office/drawing/2014/main" id="{9F54BCE4-3035-8C3F-A5D8-D4B0153A2877}"/>
              </a:ext>
            </a:extLst>
          </p:cNvPr>
          <p:cNvSpPr txBox="1"/>
          <p:nvPr/>
        </p:nvSpPr>
        <p:spPr>
          <a:xfrm>
            <a:off x="4477331" y="4906477"/>
            <a:ext cx="2850460" cy="400110"/>
          </a:xfrm>
          <a:prstGeom prst="rect">
            <a:avLst/>
          </a:prstGeom>
          <a:noFill/>
        </p:spPr>
        <p:txBody>
          <a:bodyPr wrap="none" rtlCol="0">
            <a:spAutoFit/>
          </a:bodyPr>
          <a:lstStyle/>
          <a:p>
            <a:r>
              <a:rPr lang="en-GB" sz="2000" dirty="0">
                <a:hlinkClick r:id="rId4"/>
              </a:rPr>
              <a:t>NICE Guidance NG193</a:t>
            </a:r>
            <a:endParaRPr lang="en-GB" sz="2000" dirty="0"/>
          </a:p>
        </p:txBody>
      </p:sp>
    </p:spTree>
    <p:extLst>
      <p:ext uri="{BB962C8B-B14F-4D97-AF65-F5344CB8AC3E}">
        <p14:creationId xmlns:p14="http://schemas.microsoft.com/office/powerpoint/2010/main" val="1528166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E414A-8BA4-50B2-0BC1-AA07FE978DB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6B380C6-A427-9245-DD04-0A7DF73A26A2}"/>
              </a:ext>
            </a:extLst>
          </p:cNvPr>
          <p:cNvSpPr txBox="1"/>
          <p:nvPr/>
        </p:nvSpPr>
        <p:spPr>
          <a:xfrm>
            <a:off x="1371601" y="977234"/>
            <a:ext cx="6094602" cy="535531"/>
          </a:xfrm>
          <a:prstGeom prst="rect">
            <a:avLst/>
          </a:prstGeom>
          <a:noFill/>
        </p:spPr>
        <p:txBody>
          <a:bodyPr wrap="square">
            <a:spAutoFit/>
          </a:bodyPr>
          <a:lstStyle/>
          <a:p>
            <a:pPr defTabSz="914400">
              <a:lnSpc>
                <a:spcPct val="90000"/>
              </a:lnSpc>
              <a:spcBef>
                <a:spcPct val="0"/>
              </a:spcBef>
            </a:pPr>
            <a:r>
              <a:rPr lang="en-GB" sz="3200" cap="all" dirty="0">
                <a:latin typeface="+mj-lt"/>
                <a:ea typeface="+mj-ea"/>
                <a:cs typeface="+mj-cs"/>
              </a:rPr>
              <a:t>Guidance</a:t>
            </a:r>
          </a:p>
        </p:txBody>
      </p:sp>
      <p:sp>
        <p:nvSpPr>
          <p:cNvPr id="7" name="Rectangle 2">
            <a:extLst>
              <a:ext uri="{FF2B5EF4-FFF2-40B4-BE49-F238E27FC236}">
                <a16:creationId xmlns:a16="http://schemas.microsoft.com/office/drawing/2014/main" id="{409E614B-016B-63A7-71AF-D707FF1C4B1B}"/>
              </a:ext>
            </a:extLst>
          </p:cNvPr>
          <p:cNvSpPr>
            <a:spLocks noChangeArrowheads="1"/>
          </p:cNvSpPr>
          <p:nvPr/>
        </p:nvSpPr>
        <p:spPr bwMode="auto">
          <a:xfrm>
            <a:off x="1475875" y="2035292"/>
            <a:ext cx="5326073"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R="0" lvl="0" fontAlgn="base">
              <a:lnSpc>
                <a:spcPct val="100000"/>
              </a:lnSpc>
              <a:spcBef>
                <a:spcPct val="0"/>
              </a:spcBef>
              <a:spcAft>
                <a:spcPct val="0"/>
              </a:spcAft>
              <a:buClr>
                <a:srgbClr val="FF0000"/>
              </a:buClr>
              <a:buSzTx/>
              <a:tabLst/>
            </a:pPr>
            <a:r>
              <a:rPr lang="en-GB" altLang="en-US" sz="2000" dirty="0">
                <a:cs typeface="Arial" panose="020B0604020202020204" pitchFamily="34" charset="0"/>
              </a:rPr>
              <a:t>App - Pain Management section available on </a:t>
            </a:r>
            <a:r>
              <a:rPr lang="en-GB" altLang="en-US" sz="2000" dirty="0" err="1">
                <a:cs typeface="Arial" panose="020B0604020202020204" pitchFamily="34" charset="0"/>
              </a:rPr>
              <a:t>Eolas</a:t>
            </a:r>
            <a:endParaRPr lang="en-GB" altLang="en-US" sz="2000" dirty="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pic>
        <p:nvPicPr>
          <p:cNvPr id="1025" name="Picture 1">
            <a:extLst>
              <a:ext uri="{FF2B5EF4-FFF2-40B4-BE49-F238E27FC236}">
                <a16:creationId xmlns:a16="http://schemas.microsoft.com/office/drawing/2014/main" id="{A084FDEA-14F6-4DC9-8D5F-C1FE18B073A3}"/>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604087" y="2552226"/>
            <a:ext cx="3250918" cy="325091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a:extLst>
              <a:ext uri="{FF2B5EF4-FFF2-40B4-BE49-F238E27FC236}">
                <a16:creationId xmlns:a16="http://schemas.microsoft.com/office/drawing/2014/main" id="{14D297ED-CAEE-63EC-2D48-CFE6110C89A2}"/>
              </a:ext>
            </a:extLst>
          </p:cNvPr>
          <p:cNvSpPr>
            <a:spLocks noChangeArrowheads="1"/>
          </p:cNvSpPr>
          <p:nvPr/>
        </p:nvSpPr>
        <p:spPr bwMode="auto">
          <a:xfrm>
            <a:off x="1371601" y="4406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2511596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FC2567-D187-E118-06D9-BB671D34596B}"/>
              </a:ext>
            </a:extLst>
          </p:cNvPr>
          <p:cNvSpPr txBox="1"/>
          <p:nvPr/>
        </p:nvSpPr>
        <p:spPr>
          <a:xfrm>
            <a:off x="1395663" y="707083"/>
            <a:ext cx="10531854" cy="1077218"/>
          </a:xfrm>
          <a:prstGeom prst="rect">
            <a:avLst/>
          </a:prstGeom>
          <a:noFill/>
        </p:spPr>
        <p:txBody>
          <a:bodyPr wrap="square">
            <a:spAutoFit/>
          </a:bodyPr>
          <a:lstStyle/>
          <a:p>
            <a:r>
              <a:rPr lang="en-GB" sz="3200" cap="all" dirty="0">
                <a:latin typeface="+mj-lt"/>
                <a:ea typeface="+mj-ea"/>
                <a:cs typeface="+mj-cs"/>
              </a:rPr>
              <a:t>Best practice when considering prescribing opioids</a:t>
            </a:r>
          </a:p>
        </p:txBody>
      </p:sp>
      <p:sp>
        <p:nvSpPr>
          <p:cNvPr id="2" name="TextBox 1">
            <a:extLst>
              <a:ext uri="{FF2B5EF4-FFF2-40B4-BE49-F238E27FC236}">
                <a16:creationId xmlns:a16="http://schemas.microsoft.com/office/drawing/2014/main" id="{AC58DBA1-B8D3-32FF-E003-E7B14FE02C64}"/>
              </a:ext>
            </a:extLst>
          </p:cNvPr>
          <p:cNvSpPr txBox="1"/>
          <p:nvPr/>
        </p:nvSpPr>
        <p:spPr>
          <a:xfrm>
            <a:off x="1395663" y="2197893"/>
            <a:ext cx="9657348" cy="707886"/>
          </a:xfrm>
          <a:prstGeom prst="rect">
            <a:avLst/>
          </a:prstGeom>
          <a:noFill/>
        </p:spPr>
        <p:txBody>
          <a:bodyPr wrap="square" rtlCol="0">
            <a:spAutoFit/>
          </a:bodyPr>
          <a:lstStyle/>
          <a:p>
            <a:pPr fontAlgn="base">
              <a:spcBef>
                <a:spcPct val="0"/>
              </a:spcBef>
              <a:spcAft>
                <a:spcPct val="0"/>
              </a:spcAft>
              <a:buClr>
                <a:srgbClr val="FF0000"/>
              </a:buClr>
            </a:pPr>
            <a:r>
              <a:rPr lang="en-GB" sz="2000" b="1" dirty="0">
                <a:cs typeface="Arial" panose="020B0604020202020204" pitchFamily="34" charset="0"/>
              </a:rPr>
              <a:t>Consider whether the medication is appropriate for the diagnosis and in line with NICE guidelines</a:t>
            </a:r>
          </a:p>
        </p:txBody>
      </p:sp>
      <p:sp>
        <p:nvSpPr>
          <p:cNvPr id="6" name="TextBox 5">
            <a:extLst>
              <a:ext uri="{FF2B5EF4-FFF2-40B4-BE49-F238E27FC236}">
                <a16:creationId xmlns:a16="http://schemas.microsoft.com/office/drawing/2014/main" id="{6B590E16-F3F4-8AA8-E820-F6D7A8019DC6}"/>
              </a:ext>
            </a:extLst>
          </p:cNvPr>
          <p:cNvSpPr txBox="1"/>
          <p:nvPr/>
        </p:nvSpPr>
        <p:spPr>
          <a:xfrm>
            <a:off x="6269369" y="3418782"/>
            <a:ext cx="4680520" cy="2277547"/>
          </a:xfrm>
          <a:prstGeom prst="rect">
            <a:avLst/>
          </a:prstGeom>
          <a:noFill/>
        </p:spPr>
        <p:txBody>
          <a:bodyPr wrap="square" rtlCol="0">
            <a:spAutoFit/>
          </a:bodyPr>
          <a:lstStyle/>
          <a:p>
            <a:r>
              <a:rPr lang="en-GB" sz="2000" dirty="0">
                <a:cs typeface="Arial" panose="020B0604020202020204" pitchFamily="34" charset="0"/>
              </a:rPr>
              <a:t>Do not prescribe opioids for:</a:t>
            </a:r>
          </a:p>
          <a:p>
            <a:pPr marL="342900" indent="-342900">
              <a:buClr>
                <a:srgbClr val="C00000"/>
              </a:buClr>
              <a:buFont typeface="Lucida Handwriting" panose="03010101010101010101" pitchFamily="66" charset="0"/>
              <a:buChar char="X"/>
            </a:pPr>
            <a:r>
              <a:rPr lang="en-GB" sz="2000" dirty="0">
                <a:cs typeface="Arial" panose="020B0604020202020204" pitchFamily="34" charset="0"/>
              </a:rPr>
              <a:t>persistent low back pain </a:t>
            </a:r>
          </a:p>
          <a:p>
            <a:pPr marL="342900" indent="-342900">
              <a:buClr>
                <a:srgbClr val="C00000"/>
              </a:buClr>
              <a:buFont typeface="Lucida Handwriting" panose="03010101010101010101" pitchFamily="66" charset="0"/>
              <a:buChar char="X"/>
            </a:pPr>
            <a:r>
              <a:rPr lang="en-GB" sz="2000" dirty="0">
                <a:cs typeface="Arial" panose="020B0604020202020204" pitchFamily="34" charset="0"/>
              </a:rPr>
              <a:t>sciatica</a:t>
            </a:r>
          </a:p>
          <a:p>
            <a:pPr marL="342900" indent="-342900">
              <a:buClr>
                <a:srgbClr val="C00000"/>
              </a:buClr>
              <a:buFont typeface="Lucida Handwriting" panose="03010101010101010101" pitchFamily="66" charset="0"/>
              <a:buChar char="X"/>
            </a:pPr>
            <a:r>
              <a:rPr lang="en-GB" sz="2000" dirty="0">
                <a:cs typeface="Arial" panose="020B0604020202020204" pitchFamily="34" charset="0"/>
              </a:rPr>
              <a:t>osteoarthritis </a:t>
            </a:r>
          </a:p>
          <a:p>
            <a:pPr marL="342900" indent="-342900">
              <a:buClr>
                <a:srgbClr val="C00000"/>
              </a:buClr>
              <a:buFont typeface="Lucida Handwriting" panose="03010101010101010101" pitchFamily="66" charset="0"/>
              <a:buChar char="X"/>
            </a:pPr>
            <a:r>
              <a:rPr lang="en-GB" sz="2000" dirty="0">
                <a:cs typeface="Arial" panose="020B0604020202020204" pitchFamily="34" charset="0"/>
              </a:rPr>
              <a:t>headaches </a:t>
            </a:r>
          </a:p>
          <a:p>
            <a:pPr marL="342900" indent="-342900">
              <a:buClr>
                <a:srgbClr val="C00000"/>
              </a:buClr>
              <a:buFont typeface="Lucida Handwriting" panose="03010101010101010101" pitchFamily="66" charset="0"/>
              <a:buChar char="X"/>
            </a:pPr>
            <a:r>
              <a:rPr lang="en-GB" sz="2000" dirty="0">
                <a:cs typeface="Arial" panose="020B0604020202020204" pitchFamily="34" charset="0"/>
              </a:rPr>
              <a:t>fibromyalgia</a:t>
            </a:r>
          </a:p>
          <a:p>
            <a:endParaRPr lang="en-GB" dirty="0"/>
          </a:p>
        </p:txBody>
      </p:sp>
      <p:pic>
        <p:nvPicPr>
          <p:cNvPr id="7" name="Picture 6" descr="A picture containing text, font, logo, graphics&#10;&#10;Description automatically generated">
            <a:extLst>
              <a:ext uri="{FF2B5EF4-FFF2-40B4-BE49-F238E27FC236}">
                <a16:creationId xmlns:a16="http://schemas.microsoft.com/office/drawing/2014/main" id="{B91D5C13-71E9-CC09-021C-CE09C9FC5FE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202254" y="3612644"/>
            <a:ext cx="3189479" cy="1328415"/>
          </a:xfrm>
          <a:prstGeom prst="rect">
            <a:avLst/>
          </a:prstGeom>
        </p:spPr>
      </p:pic>
    </p:spTree>
    <p:extLst>
      <p:ext uri="{BB962C8B-B14F-4D97-AF65-F5344CB8AC3E}">
        <p14:creationId xmlns:p14="http://schemas.microsoft.com/office/powerpoint/2010/main" val="34149230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FC2567-D187-E118-06D9-BB671D34596B}"/>
              </a:ext>
            </a:extLst>
          </p:cNvPr>
          <p:cNvSpPr txBox="1"/>
          <p:nvPr/>
        </p:nvSpPr>
        <p:spPr>
          <a:xfrm>
            <a:off x="1328796" y="1046020"/>
            <a:ext cx="7561056" cy="584775"/>
          </a:xfrm>
          <a:prstGeom prst="rect">
            <a:avLst/>
          </a:prstGeom>
          <a:noFill/>
        </p:spPr>
        <p:txBody>
          <a:bodyPr wrap="square">
            <a:spAutoFit/>
          </a:bodyPr>
          <a:lstStyle/>
          <a:p>
            <a:r>
              <a:rPr lang="en-GB" sz="3200" b="1" cap="all" dirty="0">
                <a:latin typeface="+mj-lt"/>
                <a:ea typeface="+mj-ea"/>
                <a:cs typeface="+mj-cs"/>
              </a:rPr>
              <a:t>Opioids Aware </a:t>
            </a:r>
            <a:r>
              <a:rPr lang="en-GB" sz="3200" cap="all" dirty="0">
                <a:latin typeface="+mj-lt"/>
                <a:ea typeface="+mj-ea"/>
                <a:cs typeface="+mj-cs"/>
              </a:rPr>
              <a:t>- Key Message</a:t>
            </a:r>
          </a:p>
        </p:txBody>
      </p:sp>
      <p:sp>
        <p:nvSpPr>
          <p:cNvPr id="6" name="TextBox 1">
            <a:extLst>
              <a:ext uri="{FF2B5EF4-FFF2-40B4-BE49-F238E27FC236}">
                <a16:creationId xmlns:a16="http://schemas.microsoft.com/office/drawing/2014/main" id="{54BD7BCB-0CB4-60E9-1D11-F6663315B64F}"/>
              </a:ext>
            </a:extLst>
          </p:cNvPr>
          <p:cNvSpPr txBox="1"/>
          <p:nvPr/>
        </p:nvSpPr>
        <p:spPr>
          <a:xfrm>
            <a:off x="1328796" y="2028039"/>
            <a:ext cx="9740257" cy="28019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5000"/>
              </a:lnSpc>
              <a:spcAft>
                <a:spcPts val="0"/>
              </a:spcAft>
            </a:pPr>
            <a:endParaRPr lang="en-GB" sz="1050" dirty="0">
              <a:latin typeface="Arial" panose="020B0604020202020204" pitchFamily="34" charset="0"/>
              <a:ea typeface="Calibri"/>
              <a:cs typeface="Arial" panose="020B0604020202020204" pitchFamily="34" charset="0"/>
            </a:endParaRPr>
          </a:p>
          <a:p>
            <a:pPr marL="342900" lvl="0" indent="-342900" defTabSz="457200">
              <a:spcAft>
                <a:spcPts val="0"/>
              </a:spcAft>
              <a:buClr>
                <a:srgbClr val="C00000"/>
              </a:buClr>
              <a:buFont typeface="Lucida Handwriting" panose="03010101010101010101" pitchFamily="66" charset="0"/>
              <a:buChar char="X"/>
            </a:pPr>
            <a:r>
              <a:rPr lang="en-GB" sz="2000" dirty="0">
                <a:cs typeface="Arial" panose="020B0604020202020204" pitchFamily="34" charset="0"/>
              </a:rPr>
              <a:t>Very good for acute pain and for pain at the end of life but there is little evidence that they are helpful for chronic pain.</a:t>
            </a:r>
          </a:p>
          <a:p>
            <a:pPr marL="342900" lvl="0" indent="-342900" defTabSz="457200">
              <a:spcAft>
                <a:spcPts val="0"/>
              </a:spcAft>
              <a:buClr>
                <a:srgbClr val="C00000"/>
              </a:buClr>
              <a:buFont typeface="Lucida Handwriting" panose="03010101010101010101" pitchFamily="66" charset="0"/>
              <a:buChar char="X"/>
            </a:pPr>
            <a:endParaRPr lang="en-GB" sz="2000" dirty="0">
              <a:cs typeface="Arial" panose="020B0604020202020204" pitchFamily="34" charset="0"/>
            </a:endParaRPr>
          </a:p>
          <a:p>
            <a:pPr marL="342900" indent="-342900" defTabSz="457200">
              <a:buClr>
                <a:srgbClr val="C00000"/>
              </a:buClr>
              <a:buFont typeface="Lucida Handwriting" panose="03010101010101010101" pitchFamily="66" charset="0"/>
              <a:buChar char="X"/>
            </a:pPr>
            <a:r>
              <a:rPr lang="en-GB" sz="2000" dirty="0">
                <a:cs typeface="Arial" panose="020B0604020202020204" pitchFamily="34" charset="0"/>
              </a:rPr>
              <a:t>Pharmacological management of chronic non-cancer pain is associated with minimal benefits, and potential harm, when compared to effective biopsychosocial (+spiritual) interventions.</a:t>
            </a:r>
          </a:p>
          <a:p>
            <a:pPr marL="342900" lvl="0" indent="-342900">
              <a:spcAft>
                <a:spcPts val="0"/>
              </a:spcAft>
              <a:buFont typeface="Wingdings"/>
              <a:buChar char=""/>
            </a:pPr>
            <a:endParaRPr lang="en-GB" sz="2400" dirty="0">
              <a:solidFill>
                <a:srgbClr val="000000"/>
              </a:solidFill>
              <a:latin typeface="Arial" panose="020B0604020202020204" pitchFamily="34" charset="0"/>
              <a:cs typeface="Arial" panose="020B0604020202020204" pitchFamily="34" charset="0"/>
            </a:endParaRPr>
          </a:p>
          <a:p>
            <a:pPr marL="342900" lvl="0" indent="-342900">
              <a:spcAft>
                <a:spcPts val="0"/>
              </a:spcAft>
              <a:buFont typeface="Wingdings"/>
              <a:buChar char=""/>
            </a:pPr>
            <a:endParaRPr lang="en-GB" sz="1600" dirty="0">
              <a:solidFill>
                <a:srgbClr val="000000"/>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6E46503B-BC0C-E2A0-FBAD-7F2D9EE3675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393360" y="996064"/>
            <a:ext cx="1772676" cy="529766"/>
          </a:xfrm>
          <a:prstGeom prst="rect">
            <a:avLst/>
          </a:prstGeom>
        </p:spPr>
      </p:pic>
    </p:spTree>
    <p:extLst>
      <p:ext uri="{BB962C8B-B14F-4D97-AF65-F5344CB8AC3E}">
        <p14:creationId xmlns:p14="http://schemas.microsoft.com/office/powerpoint/2010/main" val="1364713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73408-6307-26EA-7DE9-D4B61B6AEC4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55BDF4A-D0E0-6588-D87D-74000744CC8B}"/>
              </a:ext>
            </a:extLst>
          </p:cNvPr>
          <p:cNvSpPr txBox="1"/>
          <p:nvPr/>
        </p:nvSpPr>
        <p:spPr>
          <a:xfrm>
            <a:off x="1302206" y="980251"/>
            <a:ext cx="3016629" cy="584775"/>
          </a:xfrm>
          <a:prstGeom prst="rect">
            <a:avLst/>
          </a:prstGeom>
          <a:noFill/>
        </p:spPr>
        <p:txBody>
          <a:bodyPr wrap="square">
            <a:spAutoFit/>
          </a:bodyPr>
          <a:lstStyle/>
          <a:p>
            <a:r>
              <a:rPr lang="en-GB" sz="3200" b="1" dirty="0">
                <a:cs typeface="Arial" panose="020B0604020202020204" pitchFamily="34" charset="0"/>
              </a:rPr>
              <a:t>Opioids Aware</a:t>
            </a:r>
          </a:p>
        </p:txBody>
      </p:sp>
      <p:sp>
        <p:nvSpPr>
          <p:cNvPr id="6" name="TextBox 1">
            <a:extLst>
              <a:ext uri="{FF2B5EF4-FFF2-40B4-BE49-F238E27FC236}">
                <a16:creationId xmlns:a16="http://schemas.microsoft.com/office/drawing/2014/main" id="{F9735CD9-D34F-C73D-96E8-16B6C66F858B}"/>
              </a:ext>
            </a:extLst>
          </p:cNvPr>
          <p:cNvSpPr txBox="1"/>
          <p:nvPr/>
        </p:nvSpPr>
        <p:spPr>
          <a:xfrm>
            <a:off x="1403684" y="1965363"/>
            <a:ext cx="9729537" cy="31085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spcAft>
                <a:spcPts val="0"/>
              </a:spcAft>
            </a:pPr>
            <a:endParaRPr lang="en-GB" sz="1600" dirty="0">
              <a:solidFill>
                <a:srgbClr val="000000"/>
              </a:solidFill>
              <a:latin typeface="Arial" panose="020B0604020202020204" pitchFamily="34" charset="0"/>
              <a:cs typeface="Arial" panose="020B0604020202020204" pitchFamily="34" charset="0"/>
            </a:endParaRPr>
          </a:p>
          <a:p>
            <a:pPr marL="342900" indent="-342900" defTabSz="457200">
              <a:buClr>
                <a:srgbClr val="C00000"/>
              </a:buClr>
              <a:buFont typeface="Lucida Handwriting" panose="03010101010101010101" pitchFamily="66" charset="0"/>
              <a:buChar char="X"/>
            </a:pPr>
            <a:r>
              <a:rPr lang="en-GB" sz="2000" dirty="0">
                <a:cs typeface="Arial" panose="020B0604020202020204" pitchFamily="34" charset="0"/>
              </a:rPr>
              <a:t>The risk of harm increases substantially at doses above an oral morphine equivalent of 120mg/day, but there is no increased benefit.</a:t>
            </a:r>
          </a:p>
          <a:p>
            <a:pPr marL="342900" indent="-342900" defTabSz="457200">
              <a:buClr>
                <a:srgbClr val="C00000"/>
              </a:buClr>
              <a:buFont typeface="Lucida Handwriting" panose="03010101010101010101" pitchFamily="66" charset="0"/>
              <a:buChar char="X"/>
            </a:pPr>
            <a:endParaRPr lang="en-GB" sz="2000" dirty="0">
              <a:cs typeface="Arial" panose="020B0604020202020204" pitchFamily="34" charset="0"/>
            </a:endParaRPr>
          </a:p>
          <a:p>
            <a:pPr marL="342900" indent="-342900" defTabSz="457200">
              <a:buClr>
                <a:srgbClr val="C00000"/>
              </a:buClr>
              <a:buFont typeface="Lucida Handwriting" panose="03010101010101010101" pitchFamily="66" charset="0"/>
              <a:buChar char="X"/>
            </a:pPr>
            <a:r>
              <a:rPr lang="en-GB" sz="2000" dirty="0">
                <a:cs typeface="Arial" panose="020B0604020202020204" pitchFamily="34" charset="0"/>
              </a:rPr>
              <a:t>If a patient is using opioids but is still in pain, the opioids are not effective and should be discontinued, even if no other treatment is available.</a:t>
            </a:r>
          </a:p>
          <a:p>
            <a:pPr marL="342900" indent="-342900" defTabSz="457200">
              <a:buClr>
                <a:srgbClr val="C00000"/>
              </a:buClr>
              <a:buFont typeface="Lucida Handwriting" panose="03010101010101010101" pitchFamily="66" charset="0"/>
              <a:buChar char="X"/>
            </a:pPr>
            <a:endParaRPr lang="en-GB" sz="2000" dirty="0">
              <a:cs typeface="Arial" panose="020B0604020202020204" pitchFamily="34" charset="0"/>
            </a:endParaRPr>
          </a:p>
          <a:p>
            <a:pPr marL="342900" indent="-342900" defTabSz="457200">
              <a:buClr>
                <a:srgbClr val="C00000"/>
              </a:buClr>
              <a:buFont typeface="Lucida Handwriting" panose="03010101010101010101" pitchFamily="66" charset="0"/>
              <a:buChar char="X"/>
            </a:pPr>
            <a:r>
              <a:rPr lang="en-GB" sz="2000" dirty="0">
                <a:cs typeface="Arial" panose="020B0604020202020204" pitchFamily="34" charset="0"/>
              </a:rPr>
              <a:t>Chronic pain is very complex and if patients have refractory and disabling symptoms, particularly if on high opioid doses, a very detailed assessment of the many emotional influences on their pain is essential.</a:t>
            </a:r>
          </a:p>
        </p:txBody>
      </p:sp>
      <p:pic>
        <p:nvPicPr>
          <p:cNvPr id="2" name="Picture 1">
            <a:extLst>
              <a:ext uri="{FF2B5EF4-FFF2-40B4-BE49-F238E27FC236}">
                <a16:creationId xmlns:a16="http://schemas.microsoft.com/office/drawing/2014/main" id="{A9E50990-19DD-21B5-32C7-71B7EF0C5C8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185131" y="1007756"/>
            <a:ext cx="1772676" cy="529766"/>
          </a:xfrm>
          <a:prstGeom prst="rect">
            <a:avLst/>
          </a:prstGeom>
        </p:spPr>
      </p:pic>
    </p:spTree>
    <p:extLst>
      <p:ext uri="{BB962C8B-B14F-4D97-AF65-F5344CB8AC3E}">
        <p14:creationId xmlns:p14="http://schemas.microsoft.com/office/powerpoint/2010/main" val="332791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FC2567-D187-E118-06D9-BB671D34596B}"/>
              </a:ext>
            </a:extLst>
          </p:cNvPr>
          <p:cNvSpPr txBox="1"/>
          <p:nvPr/>
        </p:nvSpPr>
        <p:spPr>
          <a:xfrm>
            <a:off x="1350333" y="767421"/>
            <a:ext cx="6094602" cy="584775"/>
          </a:xfrm>
          <a:prstGeom prst="rect">
            <a:avLst/>
          </a:prstGeom>
          <a:noFill/>
        </p:spPr>
        <p:txBody>
          <a:bodyPr wrap="square">
            <a:spAutoFit/>
          </a:bodyPr>
          <a:lstStyle/>
          <a:p>
            <a:r>
              <a:rPr lang="en-GB" sz="3200" b="1" dirty="0">
                <a:cs typeface="Arial" panose="020B0604020202020204" pitchFamily="34" charset="0"/>
              </a:rPr>
              <a:t>Problems with opioids</a:t>
            </a:r>
          </a:p>
        </p:txBody>
      </p:sp>
      <p:pic>
        <p:nvPicPr>
          <p:cNvPr id="2" name="Picture 6" descr="Free Body Outline Clipart, Download Free Clip Art, - Transparent Human Body  Clipart, HD Png Download - kindpng">
            <a:extLst>
              <a:ext uri="{FF2B5EF4-FFF2-40B4-BE49-F238E27FC236}">
                <a16:creationId xmlns:a16="http://schemas.microsoft.com/office/drawing/2014/main" id="{08493253-48D8-2D0E-E55D-B506C80536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4173" y="2024872"/>
            <a:ext cx="2592288" cy="324035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2375BE1-F296-E8B9-0698-CA54CA846026}"/>
              </a:ext>
            </a:extLst>
          </p:cNvPr>
          <p:cNvSpPr txBox="1"/>
          <p:nvPr/>
        </p:nvSpPr>
        <p:spPr>
          <a:xfrm>
            <a:off x="254519" y="1771395"/>
            <a:ext cx="3058530" cy="2862322"/>
          </a:xfrm>
          <a:prstGeom prst="rect">
            <a:avLst/>
          </a:prstGeom>
          <a:noFill/>
        </p:spPr>
        <p:txBody>
          <a:bodyPr wrap="none" rtlCol="0">
            <a:spAutoFit/>
          </a:bodyPr>
          <a:lstStyle/>
          <a:p>
            <a:r>
              <a:rPr lang="en-GB" sz="2000" b="1" u="sng" dirty="0"/>
              <a:t>Respiratory</a:t>
            </a:r>
          </a:p>
          <a:p>
            <a:endParaRPr lang="en-GB" sz="2000" dirty="0"/>
          </a:p>
          <a:p>
            <a:r>
              <a:rPr lang="en-GB" sz="2000" dirty="0">
                <a:solidFill>
                  <a:srgbClr val="1E1E1F"/>
                </a:solidFill>
              </a:rPr>
              <a:t>Decreased central </a:t>
            </a:r>
          </a:p>
          <a:p>
            <a:r>
              <a:rPr lang="en-GB" sz="2000" dirty="0">
                <a:solidFill>
                  <a:srgbClr val="1E1E1F"/>
                </a:solidFill>
              </a:rPr>
              <a:t>respiratory drive </a:t>
            </a:r>
          </a:p>
          <a:p>
            <a:r>
              <a:rPr lang="en-GB" sz="2000" dirty="0">
                <a:solidFill>
                  <a:srgbClr val="1E1E1F"/>
                </a:solidFill>
              </a:rPr>
              <a:t>Decreased respiratory rate</a:t>
            </a:r>
          </a:p>
          <a:p>
            <a:r>
              <a:rPr lang="en-GB" sz="2000" dirty="0">
                <a:solidFill>
                  <a:srgbClr val="1E1E1F"/>
                </a:solidFill>
              </a:rPr>
              <a:t>Decreased tidal volume</a:t>
            </a:r>
          </a:p>
          <a:p>
            <a:r>
              <a:rPr lang="en-GB" sz="2000" dirty="0">
                <a:solidFill>
                  <a:srgbClr val="1E1E1F"/>
                </a:solidFill>
              </a:rPr>
              <a:t>Respiratory depression</a:t>
            </a:r>
          </a:p>
          <a:p>
            <a:r>
              <a:rPr lang="en-GB" sz="2000" dirty="0"/>
              <a:t>Irregular respiratory pauses</a:t>
            </a:r>
          </a:p>
          <a:p>
            <a:r>
              <a:rPr lang="en-GB" sz="2000" dirty="0"/>
              <a:t>Sleep apnoea</a:t>
            </a:r>
          </a:p>
        </p:txBody>
      </p:sp>
      <p:sp>
        <p:nvSpPr>
          <p:cNvPr id="6" name="TextBox 5">
            <a:extLst>
              <a:ext uri="{FF2B5EF4-FFF2-40B4-BE49-F238E27FC236}">
                <a16:creationId xmlns:a16="http://schemas.microsoft.com/office/drawing/2014/main" id="{1037D173-A98F-6D95-E733-E34C4AD6001B}"/>
              </a:ext>
            </a:extLst>
          </p:cNvPr>
          <p:cNvSpPr txBox="1"/>
          <p:nvPr/>
        </p:nvSpPr>
        <p:spPr>
          <a:xfrm>
            <a:off x="2111661" y="4317151"/>
            <a:ext cx="2592288" cy="1631216"/>
          </a:xfrm>
          <a:prstGeom prst="rect">
            <a:avLst/>
          </a:prstGeom>
          <a:noFill/>
        </p:spPr>
        <p:txBody>
          <a:bodyPr wrap="square" rtlCol="0">
            <a:spAutoFit/>
          </a:bodyPr>
          <a:lstStyle/>
          <a:p>
            <a:r>
              <a:rPr lang="en-GB" sz="2000" b="1" u="sng" dirty="0"/>
              <a:t>Gastrointestinal</a:t>
            </a:r>
          </a:p>
          <a:p>
            <a:endParaRPr lang="en-GB" sz="2000" dirty="0"/>
          </a:p>
          <a:p>
            <a:r>
              <a:rPr lang="en-GB" sz="2000" dirty="0"/>
              <a:t>Constipation</a:t>
            </a:r>
          </a:p>
          <a:p>
            <a:r>
              <a:rPr lang="en-GB" sz="2000" dirty="0"/>
              <a:t>Nausea</a:t>
            </a:r>
          </a:p>
          <a:p>
            <a:r>
              <a:rPr lang="en-GB" sz="2000" dirty="0"/>
              <a:t>Dry mouth</a:t>
            </a:r>
          </a:p>
        </p:txBody>
      </p:sp>
      <p:sp>
        <p:nvSpPr>
          <p:cNvPr id="7" name="TextBox 6">
            <a:extLst>
              <a:ext uri="{FF2B5EF4-FFF2-40B4-BE49-F238E27FC236}">
                <a16:creationId xmlns:a16="http://schemas.microsoft.com/office/drawing/2014/main" id="{D86E2A48-6513-5EFA-D74D-AAC323F86588}"/>
              </a:ext>
            </a:extLst>
          </p:cNvPr>
          <p:cNvSpPr txBox="1"/>
          <p:nvPr/>
        </p:nvSpPr>
        <p:spPr>
          <a:xfrm>
            <a:off x="8163852" y="2001827"/>
            <a:ext cx="2232984" cy="1631216"/>
          </a:xfrm>
          <a:prstGeom prst="rect">
            <a:avLst/>
          </a:prstGeom>
          <a:noFill/>
        </p:spPr>
        <p:txBody>
          <a:bodyPr wrap="none" rtlCol="0">
            <a:spAutoFit/>
          </a:bodyPr>
          <a:lstStyle/>
          <a:p>
            <a:r>
              <a:rPr lang="en-GB" sz="2000" b="1" u="sng" dirty="0"/>
              <a:t>Cardiovascular</a:t>
            </a:r>
          </a:p>
          <a:p>
            <a:endParaRPr lang="en-GB" sz="2000" dirty="0"/>
          </a:p>
          <a:p>
            <a:r>
              <a:rPr lang="en-GB" sz="2000" dirty="0"/>
              <a:t>Bradycardia</a:t>
            </a:r>
          </a:p>
          <a:p>
            <a:r>
              <a:rPr lang="en-GB" sz="2000" dirty="0"/>
              <a:t>Hypotension</a:t>
            </a:r>
          </a:p>
          <a:p>
            <a:r>
              <a:rPr lang="en-GB" sz="2000" dirty="0"/>
              <a:t>Increased risk of MI</a:t>
            </a:r>
          </a:p>
        </p:txBody>
      </p:sp>
      <p:sp>
        <p:nvSpPr>
          <p:cNvPr id="8" name="TextBox 7">
            <a:extLst>
              <a:ext uri="{FF2B5EF4-FFF2-40B4-BE49-F238E27FC236}">
                <a16:creationId xmlns:a16="http://schemas.microsoft.com/office/drawing/2014/main" id="{1CDD8744-C80F-FB05-9CB1-3EAC0C27E712}"/>
              </a:ext>
            </a:extLst>
          </p:cNvPr>
          <p:cNvSpPr txBox="1"/>
          <p:nvPr/>
        </p:nvSpPr>
        <p:spPr>
          <a:xfrm>
            <a:off x="8163851" y="4448194"/>
            <a:ext cx="2691253" cy="1323439"/>
          </a:xfrm>
          <a:prstGeom prst="rect">
            <a:avLst/>
          </a:prstGeom>
          <a:noFill/>
        </p:spPr>
        <p:txBody>
          <a:bodyPr wrap="square" rtlCol="0">
            <a:spAutoFit/>
          </a:bodyPr>
          <a:lstStyle/>
          <a:p>
            <a:r>
              <a:rPr lang="en-GB" sz="2000" b="1" u="sng" dirty="0"/>
              <a:t>Musculoskeletal</a:t>
            </a:r>
          </a:p>
          <a:p>
            <a:endParaRPr lang="en-GB" sz="2000" dirty="0"/>
          </a:p>
          <a:p>
            <a:r>
              <a:rPr lang="en-GB" sz="2000" dirty="0"/>
              <a:t>Osteoporosis</a:t>
            </a:r>
          </a:p>
          <a:p>
            <a:r>
              <a:rPr lang="en-GB" sz="2000" dirty="0"/>
              <a:t>Falls and fractures</a:t>
            </a:r>
          </a:p>
        </p:txBody>
      </p:sp>
      <p:cxnSp>
        <p:nvCxnSpPr>
          <p:cNvPr id="9" name="Straight Arrow Connector 8">
            <a:extLst>
              <a:ext uri="{FF2B5EF4-FFF2-40B4-BE49-F238E27FC236}">
                <a16:creationId xmlns:a16="http://schemas.microsoft.com/office/drawing/2014/main" id="{0C2F2E63-52AD-9D3A-1C3B-D1E4F38373E2}"/>
              </a:ext>
            </a:extLst>
          </p:cNvPr>
          <p:cNvCxnSpPr>
            <a:cxnSpLocks/>
          </p:cNvCxnSpPr>
          <p:nvPr/>
        </p:nvCxnSpPr>
        <p:spPr>
          <a:xfrm>
            <a:off x="2309917" y="2081202"/>
            <a:ext cx="3600400" cy="890598"/>
          </a:xfrm>
          <a:prstGeom prst="straightConnector1">
            <a:avLst/>
          </a:prstGeom>
          <a:ln>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EA4955B9-1F37-5939-42CA-AC693E5F340A}"/>
              </a:ext>
            </a:extLst>
          </p:cNvPr>
          <p:cNvCxnSpPr>
            <a:cxnSpLocks/>
          </p:cNvCxnSpPr>
          <p:nvPr/>
        </p:nvCxnSpPr>
        <p:spPr>
          <a:xfrm flipH="1">
            <a:off x="6006009" y="2024872"/>
            <a:ext cx="2110218" cy="909667"/>
          </a:xfrm>
          <a:prstGeom prst="straightConnector1">
            <a:avLst/>
          </a:prstGeom>
          <a:ln>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853028E-75F0-60E1-7DD7-EADF55866011}"/>
              </a:ext>
            </a:extLst>
          </p:cNvPr>
          <p:cNvCxnSpPr>
            <a:cxnSpLocks/>
          </p:cNvCxnSpPr>
          <p:nvPr/>
        </p:nvCxnSpPr>
        <p:spPr>
          <a:xfrm flipV="1">
            <a:off x="3853654" y="3270178"/>
            <a:ext cx="2214265" cy="1622153"/>
          </a:xfrm>
          <a:prstGeom prst="straightConnector1">
            <a:avLst/>
          </a:prstGeom>
          <a:ln>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F0C9AC3-BF5E-448E-7922-7AE17FD8989A}"/>
              </a:ext>
            </a:extLst>
          </p:cNvPr>
          <p:cNvCxnSpPr>
            <a:cxnSpLocks/>
          </p:cNvCxnSpPr>
          <p:nvPr/>
        </p:nvCxnSpPr>
        <p:spPr>
          <a:xfrm flipH="1" flipV="1">
            <a:off x="6162675" y="4314825"/>
            <a:ext cx="1893239" cy="317881"/>
          </a:xfrm>
          <a:prstGeom prst="straightConnector1">
            <a:avLst/>
          </a:prstGeom>
          <a:ln>
            <a:solidFill>
              <a:schemeClr val="accent2"/>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991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FC2567-D187-E118-06D9-BB671D34596B}"/>
              </a:ext>
            </a:extLst>
          </p:cNvPr>
          <p:cNvSpPr txBox="1"/>
          <p:nvPr/>
        </p:nvSpPr>
        <p:spPr>
          <a:xfrm>
            <a:off x="1358354" y="928805"/>
            <a:ext cx="6094602" cy="584775"/>
          </a:xfrm>
          <a:prstGeom prst="rect">
            <a:avLst/>
          </a:prstGeom>
          <a:noFill/>
        </p:spPr>
        <p:txBody>
          <a:bodyPr wrap="square">
            <a:spAutoFit/>
          </a:bodyPr>
          <a:lstStyle/>
          <a:p>
            <a:r>
              <a:rPr lang="en-GB" sz="3200" b="1" dirty="0">
                <a:cs typeface="Arial" panose="020B0604020202020204" pitchFamily="34" charset="0"/>
              </a:rPr>
              <a:t>Problems with opioids</a:t>
            </a:r>
          </a:p>
        </p:txBody>
      </p:sp>
      <p:pic>
        <p:nvPicPr>
          <p:cNvPr id="2" name="Picture 6" descr="Free Body Outline Clipart, Download Free Clip Art, - Transparent Human Body  Clipart, HD Png Download - kindpng">
            <a:extLst>
              <a:ext uri="{FF2B5EF4-FFF2-40B4-BE49-F238E27FC236}">
                <a16:creationId xmlns:a16="http://schemas.microsoft.com/office/drawing/2014/main" id="{08493253-48D8-2D0E-E55D-B506C80536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4173" y="2024872"/>
            <a:ext cx="2592288" cy="324035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25BA07E-973A-EE91-E875-665E07768D27}"/>
              </a:ext>
            </a:extLst>
          </p:cNvPr>
          <p:cNvSpPr txBox="1"/>
          <p:nvPr/>
        </p:nvSpPr>
        <p:spPr>
          <a:xfrm>
            <a:off x="917196" y="1928267"/>
            <a:ext cx="2520280" cy="3447098"/>
          </a:xfrm>
          <a:prstGeom prst="rect">
            <a:avLst/>
          </a:prstGeom>
          <a:noFill/>
        </p:spPr>
        <p:txBody>
          <a:bodyPr wrap="square" rtlCol="0">
            <a:spAutoFit/>
          </a:bodyPr>
          <a:lstStyle/>
          <a:p>
            <a:r>
              <a:rPr lang="en-GB" sz="2000" b="1" u="sng" dirty="0"/>
              <a:t>Central nervous system</a:t>
            </a:r>
          </a:p>
          <a:p>
            <a:endParaRPr lang="en-GB" sz="2000" dirty="0"/>
          </a:p>
          <a:p>
            <a:r>
              <a:rPr lang="en-GB" sz="2000" dirty="0"/>
              <a:t>Neurotoxicity </a:t>
            </a:r>
          </a:p>
          <a:p>
            <a:r>
              <a:rPr lang="en-GB" sz="2000" dirty="0"/>
              <a:t>Hyperalgesia</a:t>
            </a:r>
          </a:p>
          <a:p>
            <a:r>
              <a:rPr lang="en-GB" sz="2000" dirty="0"/>
              <a:t>Confusion</a:t>
            </a:r>
          </a:p>
          <a:p>
            <a:r>
              <a:rPr lang="en-GB" sz="2000" dirty="0"/>
              <a:t>Drowsiness</a:t>
            </a:r>
          </a:p>
          <a:p>
            <a:r>
              <a:rPr lang="en-GB" sz="2000" dirty="0"/>
              <a:t>Cognitive impairment</a:t>
            </a:r>
          </a:p>
          <a:p>
            <a:r>
              <a:rPr lang="en-GB" sz="2000" dirty="0"/>
              <a:t>Mood changes</a:t>
            </a:r>
          </a:p>
          <a:p>
            <a:r>
              <a:rPr lang="en-GB" sz="2000" dirty="0"/>
              <a:t>Emotional detachment</a:t>
            </a:r>
          </a:p>
          <a:p>
            <a:endParaRPr lang="en-GB" dirty="0"/>
          </a:p>
        </p:txBody>
      </p:sp>
      <p:sp>
        <p:nvSpPr>
          <p:cNvPr id="6" name="TextBox 5">
            <a:extLst>
              <a:ext uri="{FF2B5EF4-FFF2-40B4-BE49-F238E27FC236}">
                <a16:creationId xmlns:a16="http://schemas.microsoft.com/office/drawing/2014/main" id="{0971B80F-014B-01B0-FA59-DEE7515A889F}"/>
              </a:ext>
            </a:extLst>
          </p:cNvPr>
          <p:cNvSpPr txBox="1"/>
          <p:nvPr/>
        </p:nvSpPr>
        <p:spPr>
          <a:xfrm>
            <a:off x="8612484" y="3065537"/>
            <a:ext cx="2702167" cy="3139321"/>
          </a:xfrm>
          <a:prstGeom prst="rect">
            <a:avLst/>
          </a:prstGeom>
          <a:noFill/>
        </p:spPr>
        <p:txBody>
          <a:bodyPr wrap="square" rtlCol="0">
            <a:spAutoFit/>
          </a:bodyPr>
          <a:lstStyle/>
          <a:p>
            <a:r>
              <a:rPr lang="en-GB" sz="2000" b="1" u="sng" dirty="0"/>
              <a:t>Endocrine</a:t>
            </a:r>
          </a:p>
          <a:p>
            <a:endParaRPr lang="en-GB" sz="2000" dirty="0"/>
          </a:p>
          <a:p>
            <a:r>
              <a:rPr lang="en-GB" sz="2000" dirty="0"/>
              <a:t>Reduction in GRH Reduction in testosterone</a:t>
            </a:r>
          </a:p>
          <a:p>
            <a:r>
              <a:rPr lang="en-GB" sz="2000" dirty="0"/>
              <a:t>Adrenal suppression</a:t>
            </a:r>
          </a:p>
          <a:p>
            <a:r>
              <a:rPr lang="en-GB" sz="2000" dirty="0"/>
              <a:t>Sexual Dysfunction</a:t>
            </a:r>
          </a:p>
          <a:p>
            <a:r>
              <a:rPr lang="en-GB" sz="2000" dirty="0"/>
              <a:t>Loss of libido</a:t>
            </a:r>
          </a:p>
          <a:p>
            <a:r>
              <a:rPr lang="en-GB" sz="2000" dirty="0"/>
              <a:t>Depression and fatigue</a:t>
            </a:r>
          </a:p>
          <a:p>
            <a:endParaRPr lang="en-GB" dirty="0"/>
          </a:p>
        </p:txBody>
      </p:sp>
      <p:cxnSp>
        <p:nvCxnSpPr>
          <p:cNvPr id="7" name="Straight Arrow Connector 6">
            <a:extLst>
              <a:ext uri="{FF2B5EF4-FFF2-40B4-BE49-F238E27FC236}">
                <a16:creationId xmlns:a16="http://schemas.microsoft.com/office/drawing/2014/main" id="{538DAB99-FE25-43E8-1B55-111D116EBD6D}"/>
              </a:ext>
            </a:extLst>
          </p:cNvPr>
          <p:cNvCxnSpPr>
            <a:cxnSpLocks/>
          </p:cNvCxnSpPr>
          <p:nvPr/>
        </p:nvCxnSpPr>
        <p:spPr>
          <a:xfrm>
            <a:off x="3437476" y="2172866"/>
            <a:ext cx="2553749" cy="75034"/>
          </a:xfrm>
          <a:prstGeom prst="straightConnector1">
            <a:avLst/>
          </a:prstGeom>
          <a:ln>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2C4B93E-C43A-AB1C-3E95-433138B1DA60}"/>
              </a:ext>
            </a:extLst>
          </p:cNvPr>
          <p:cNvCxnSpPr>
            <a:cxnSpLocks/>
          </p:cNvCxnSpPr>
          <p:nvPr/>
        </p:nvCxnSpPr>
        <p:spPr>
          <a:xfrm flipH="1">
            <a:off x="5910317" y="3285011"/>
            <a:ext cx="2702168" cy="360040"/>
          </a:xfrm>
          <a:prstGeom prst="straightConnector1">
            <a:avLst/>
          </a:prstGeom>
          <a:ln>
            <a:solidFill>
              <a:schemeClr val="accent2"/>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8442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FC2567-D187-E118-06D9-BB671D34596B}"/>
              </a:ext>
            </a:extLst>
          </p:cNvPr>
          <p:cNvSpPr txBox="1"/>
          <p:nvPr/>
        </p:nvSpPr>
        <p:spPr>
          <a:xfrm>
            <a:off x="1326270" y="996816"/>
            <a:ext cx="6094602" cy="584775"/>
          </a:xfrm>
          <a:prstGeom prst="rect">
            <a:avLst/>
          </a:prstGeom>
          <a:noFill/>
        </p:spPr>
        <p:txBody>
          <a:bodyPr wrap="square">
            <a:spAutoFit/>
          </a:bodyPr>
          <a:lstStyle/>
          <a:p>
            <a:r>
              <a:rPr lang="en-GB" sz="3200" b="1" dirty="0">
                <a:cs typeface="Arial" panose="020B0604020202020204" pitchFamily="34" charset="0"/>
              </a:rPr>
              <a:t>Problems with opioids</a:t>
            </a:r>
          </a:p>
        </p:txBody>
      </p:sp>
      <p:pic>
        <p:nvPicPr>
          <p:cNvPr id="2" name="Picture 6" descr="Free Body Outline Clipart, Download Free Clip Art, - Transparent Human Body  Clipart, HD Png Download - kindpng">
            <a:extLst>
              <a:ext uri="{FF2B5EF4-FFF2-40B4-BE49-F238E27FC236}">
                <a16:creationId xmlns:a16="http://schemas.microsoft.com/office/drawing/2014/main" id="{08493253-48D8-2D0E-E55D-B506C80536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4173" y="2024872"/>
            <a:ext cx="2592288" cy="324035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DCB8021-80CF-3094-7D98-350D93489DBB}"/>
              </a:ext>
            </a:extLst>
          </p:cNvPr>
          <p:cNvSpPr txBox="1"/>
          <p:nvPr/>
        </p:nvSpPr>
        <p:spPr>
          <a:xfrm>
            <a:off x="1130102" y="2270398"/>
            <a:ext cx="2520280" cy="1908215"/>
          </a:xfrm>
          <a:prstGeom prst="rect">
            <a:avLst/>
          </a:prstGeom>
          <a:noFill/>
        </p:spPr>
        <p:txBody>
          <a:bodyPr wrap="square" rtlCol="0">
            <a:spAutoFit/>
          </a:bodyPr>
          <a:lstStyle/>
          <a:p>
            <a:r>
              <a:rPr lang="en-GB" sz="2000" b="1" u="sng" dirty="0"/>
              <a:t>Other</a:t>
            </a:r>
          </a:p>
          <a:p>
            <a:pPr algn="ctr"/>
            <a:endParaRPr lang="en-GB" sz="2000" u="sng" dirty="0"/>
          </a:p>
          <a:p>
            <a:r>
              <a:rPr lang="en-GB" sz="2000" dirty="0"/>
              <a:t>Sleep problems</a:t>
            </a:r>
          </a:p>
          <a:p>
            <a:r>
              <a:rPr lang="en-GB" sz="2000" dirty="0"/>
              <a:t>Sweating</a:t>
            </a:r>
          </a:p>
          <a:p>
            <a:r>
              <a:rPr lang="en-GB" sz="2000" dirty="0"/>
              <a:t>Urine retention</a:t>
            </a:r>
          </a:p>
          <a:p>
            <a:endParaRPr lang="en-GB" dirty="0"/>
          </a:p>
        </p:txBody>
      </p:sp>
      <p:sp>
        <p:nvSpPr>
          <p:cNvPr id="7" name="TextBox 6">
            <a:extLst>
              <a:ext uri="{FF2B5EF4-FFF2-40B4-BE49-F238E27FC236}">
                <a16:creationId xmlns:a16="http://schemas.microsoft.com/office/drawing/2014/main" id="{3C91C88A-7169-E30F-FBB1-F735B63FD221}"/>
              </a:ext>
            </a:extLst>
          </p:cNvPr>
          <p:cNvSpPr txBox="1"/>
          <p:nvPr/>
        </p:nvSpPr>
        <p:spPr>
          <a:xfrm>
            <a:off x="1130102" y="4480401"/>
            <a:ext cx="2592288" cy="1600438"/>
          </a:xfrm>
          <a:prstGeom prst="rect">
            <a:avLst/>
          </a:prstGeom>
          <a:noFill/>
        </p:spPr>
        <p:txBody>
          <a:bodyPr wrap="square" rtlCol="0">
            <a:spAutoFit/>
          </a:bodyPr>
          <a:lstStyle/>
          <a:p>
            <a:r>
              <a:rPr lang="en-GB" sz="2000" b="1" u="sng" dirty="0"/>
              <a:t>Immune System</a:t>
            </a:r>
          </a:p>
          <a:p>
            <a:endParaRPr lang="en-GB" sz="2000" dirty="0"/>
          </a:p>
          <a:p>
            <a:r>
              <a:rPr lang="en-GB" sz="2000" dirty="0"/>
              <a:t>Suppress immune response</a:t>
            </a:r>
          </a:p>
          <a:p>
            <a:endParaRPr lang="en-GB" dirty="0"/>
          </a:p>
        </p:txBody>
      </p:sp>
      <p:sp>
        <p:nvSpPr>
          <p:cNvPr id="8" name="TextBox 7">
            <a:extLst>
              <a:ext uri="{FF2B5EF4-FFF2-40B4-BE49-F238E27FC236}">
                <a16:creationId xmlns:a16="http://schemas.microsoft.com/office/drawing/2014/main" id="{5A079EE5-825D-8ACC-DD52-B4D78F2B39DA}"/>
              </a:ext>
            </a:extLst>
          </p:cNvPr>
          <p:cNvSpPr txBox="1"/>
          <p:nvPr/>
        </p:nvSpPr>
        <p:spPr>
          <a:xfrm>
            <a:off x="8812882" y="2690336"/>
            <a:ext cx="3137692" cy="1908215"/>
          </a:xfrm>
          <a:prstGeom prst="rect">
            <a:avLst/>
          </a:prstGeom>
          <a:noFill/>
        </p:spPr>
        <p:txBody>
          <a:bodyPr wrap="square" rtlCol="0">
            <a:spAutoFit/>
          </a:bodyPr>
          <a:lstStyle/>
          <a:p>
            <a:r>
              <a:rPr lang="en-GB" sz="2000" b="1" dirty="0"/>
              <a:t>Plus: </a:t>
            </a:r>
          </a:p>
          <a:p>
            <a:r>
              <a:rPr lang="en-GB" sz="2000" b="1" dirty="0"/>
              <a:t>Tolerance</a:t>
            </a:r>
          </a:p>
          <a:p>
            <a:r>
              <a:rPr lang="en-GB" sz="2000" b="1" dirty="0"/>
              <a:t>Dependence</a:t>
            </a:r>
          </a:p>
          <a:p>
            <a:r>
              <a:rPr lang="en-GB" sz="2000" b="1" dirty="0"/>
              <a:t>Addiction</a:t>
            </a:r>
          </a:p>
          <a:p>
            <a:r>
              <a:rPr lang="en-GB" sz="2000" b="1" dirty="0"/>
              <a:t>Misuse</a:t>
            </a:r>
          </a:p>
          <a:p>
            <a:endParaRPr lang="en-GB" dirty="0"/>
          </a:p>
        </p:txBody>
      </p:sp>
    </p:spTree>
    <p:extLst>
      <p:ext uri="{BB962C8B-B14F-4D97-AF65-F5344CB8AC3E}">
        <p14:creationId xmlns:p14="http://schemas.microsoft.com/office/powerpoint/2010/main" val="2997615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C9F85-40AC-4B12-A498-D16789E745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869287-F81E-9945-2F49-E5110A9DEFF2}"/>
              </a:ext>
            </a:extLst>
          </p:cNvPr>
          <p:cNvSpPr>
            <a:spLocks noGrp="1"/>
          </p:cNvSpPr>
          <p:nvPr>
            <p:ph type="title"/>
          </p:nvPr>
        </p:nvSpPr>
        <p:spPr/>
        <p:txBody>
          <a:bodyPr/>
          <a:lstStyle/>
          <a:p>
            <a:r>
              <a:rPr lang="en-GB" dirty="0"/>
              <a:t>Opioid related harm</a:t>
            </a:r>
          </a:p>
        </p:txBody>
      </p:sp>
      <p:sp>
        <p:nvSpPr>
          <p:cNvPr id="3" name="Content Placeholder 2">
            <a:extLst>
              <a:ext uri="{FF2B5EF4-FFF2-40B4-BE49-F238E27FC236}">
                <a16:creationId xmlns:a16="http://schemas.microsoft.com/office/drawing/2014/main" id="{592199E5-BE24-011B-67A4-7BE9ECD83B35}"/>
              </a:ext>
            </a:extLst>
          </p:cNvPr>
          <p:cNvSpPr>
            <a:spLocks noGrp="1"/>
          </p:cNvSpPr>
          <p:nvPr>
            <p:ph idx="1"/>
          </p:nvPr>
        </p:nvSpPr>
        <p:spPr/>
        <p:txBody>
          <a:bodyPr>
            <a:normAutofit/>
          </a:bodyPr>
          <a:lstStyle/>
          <a:p>
            <a:r>
              <a:rPr lang="en-GB" sz="2200" b="0" i="0" dirty="0">
                <a:solidFill>
                  <a:srgbClr val="202A30"/>
                </a:solidFill>
                <a:effectLst/>
                <a:latin typeface="Arial" panose="020B0604020202020204" pitchFamily="34" charset="0"/>
                <a:cs typeface="Arial" panose="020B0604020202020204" pitchFamily="34" charset="0"/>
              </a:rPr>
              <a:t>For every </a:t>
            </a:r>
            <a:r>
              <a:rPr lang="en-GB" sz="2200" b="1" i="0" dirty="0">
                <a:solidFill>
                  <a:srgbClr val="202A30"/>
                </a:solidFill>
                <a:effectLst/>
                <a:latin typeface="Arial" panose="020B0604020202020204" pitchFamily="34" charset="0"/>
                <a:cs typeface="Arial" panose="020B0604020202020204" pitchFamily="34" charset="0"/>
              </a:rPr>
              <a:t>62</a:t>
            </a:r>
            <a:r>
              <a:rPr lang="en-GB" sz="2200" b="0" i="0" dirty="0">
                <a:solidFill>
                  <a:srgbClr val="202A30"/>
                </a:solidFill>
                <a:effectLst/>
                <a:latin typeface="Arial" panose="020B0604020202020204" pitchFamily="34" charset="0"/>
                <a:cs typeface="Arial" panose="020B0604020202020204" pitchFamily="34" charset="0"/>
              </a:rPr>
              <a:t> people with chronic pain prescribed opioids for longer than 90 days, </a:t>
            </a:r>
          </a:p>
          <a:p>
            <a:pPr algn="ctr"/>
            <a:r>
              <a:rPr lang="en-GB" sz="2200" b="1" dirty="0">
                <a:solidFill>
                  <a:srgbClr val="202A30"/>
                </a:solidFill>
                <a:latin typeface="Arial" panose="020B0604020202020204" pitchFamily="34" charset="0"/>
                <a:cs typeface="Arial" panose="020B0604020202020204" pitchFamily="34" charset="0"/>
              </a:rPr>
              <a:t>1 in 10 suffer moderate harm.</a:t>
            </a:r>
            <a:endParaRPr lang="en-GB" sz="2200" b="1" dirty="0">
              <a:latin typeface="Arial" panose="020B0604020202020204" pitchFamily="34" charset="0"/>
              <a:cs typeface="Arial" panose="020B0604020202020204" pitchFamily="34" charset="0"/>
            </a:endParaRPr>
          </a:p>
          <a:p>
            <a:pPr algn="ctr"/>
            <a:r>
              <a:rPr lang="en-GB" sz="2200" b="1" i="0" dirty="0">
                <a:solidFill>
                  <a:srgbClr val="202A30"/>
                </a:solidFill>
                <a:effectLst/>
                <a:latin typeface="Arial" panose="020B0604020202020204" pitchFamily="34" charset="0"/>
                <a:cs typeface="Arial" panose="020B0604020202020204" pitchFamily="34" charset="0"/>
              </a:rPr>
              <a:t>And one will die </a:t>
            </a:r>
          </a:p>
          <a:p>
            <a:pPr marL="0" indent="0">
              <a:buNone/>
            </a:pPr>
            <a:r>
              <a:rPr lang="en-GB" sz="2200" b="0" i="1" u="sng" dirty="0">
                <a:solidFill>
                  <a:srgbClr val="202A30"/>
                </a:solidFill>
                <a:effectLst/>
                <a:latin typeface="Arial" panose="020B0604020202020204" pitchFamily="34" charset="0"/>
                <a:cs typeface="Arial" panose="020B0604020202020204" pitchFamily="34" charset="0"/>
              </a:rPr>
              <a:t>who would not have </a:t>
            </a:r>
            <a:r>
              <a:rPr lang="en-GB" sz="2200" b="0" i="0" dirty="0">
                <a:solidFill>
                  <a:srgbClr val="202A30"/>
                </a:solidFill>
                <a:effectLst/>
                <a:latin typeface="Arial" panose="020B0604020202020204" pitchFamily="34" charset="0"/>
                <a:cs typeface="Arial" panose="020B0604020202020204" pitchFamily="34" charset="0"/>
              </a:rPr>
              <a:t>if the chronic pain had been managed with biopsychosocial interventions alone </a:t>
            </a:r>
          </a:p>
          <a:p>
            <a:pPr algn="ctr"/>
            <a:r>
              <a:rPr lang="en-GB" sz="2200" b="0" i="0" dirty="0">
                <a:solidFill>
                  <a:srgbClr val="202A30"/>
                </a:solidFill>
                <a:effectLst/>
                <a:latin typeface="Arial" panose="020B0604020202020204" pitchFamily="34" charset="0"/>
                <a:cs typeface="Arial" panose="020B0604020202020204" pitchFamily="34" charset="0"/>
              </a:rPr>
              <a:t>(</a:t>
            </a:r>
            <a:r>
              <a:rPr lang="en-GB" sz="2200" b="0" i="0" u="sng" dirty="0">
                <a:solidFill>
                  <a:srgbClr val="005EB8"/>
                </a:solidFill>
                <a:effectLst/>
                <a:latin typeface="Arial" panose="020B0604020202020204" pitchFamily="34" charset="0"/>
                <a:cs typeface="Arial" panose="020B0604020202020204" pitchFamily="34" charset="0"/>
                <a:hlinkClick r:id="rId3"/>
              </a:rPr>
              <a:t>Gomes et al, 2011</a:t>
            </a:r>
            <a:r>
              <a:rPr lang="en-GB" sz="2200" b="0" i="0" dirty="0">
                <a:solidFill>
                  <a:srgbClr val="202A30"/>
                </a:solidFill>
                <a:effectLst/>
                <a:latin typeface="Arial" panose="020B0604020202020204" pitchFamily="34" charset="0"/>
                <a:cs typeface="Arial" panose="020B0604020202020204" pitchFamily="34" charset="0"/>
              </a:rPr>
              <a:t>), (</a:t>
            </a:r>
            <a:r>
              <a:rPr lang="en-GB" sz="2200" b="0" i="0" u="sng" dirty="0" err="1">
                <a:solidFill>
                  <a:srgbClr val="005EB8"/>
                </a:solidFill>
                <a:effectLst/>
                <a:latin typeface="Arial" panose="020B0604020202020204" pitchFamily="34" charset="0"/>
                <a:cs typeface="Arial" panose="020B0604020202020204" pitchFamily="34" charset="0"/>
                <a:hlinkClick r:id="rId4"/>
              </a:rPr>
              <a:t>Häuser</a:t>
            </a:r>
            <a:r>
              <a:rPr lang="en-GB" sz="2200" b="0" i="0" u="sng" dirty="0">
                <a:solidFill>
                  <a:srgbClr val="005EB8"/>
                </a:solidFill>
                <a:effectLst/>
                <a:latin typeface="Arial" panose="020B0604020202020204" pitchFamily="34" charset="0"/>
                <a:cs typeface="Arial" panose="020B0604020202020204" pitchFamily="34" charset="0"/>
                <a:hlinkClick r:id="rId4"/>
              </a:rPr>
              <a:t> et al, 2020</a:t>
            </a:r>
            <a:r>
              <a:rPr lang="en-GB" sz="2200" b="0" i="0" dirty="0">
                <a:solidFill>
                  <a:srgbClr val="202A30"/>
                </a:solidFill>
                <a:effectLst/>
                <a:latin typeface="Arial" panose="020B0604020202020204" pitchFamily="34" charset="0"/>
                <a:cs typeface="Arial" panose="020B0604020202020204" pitchFamily="34" charset="0"/>
              </a:rPr>
              <a:t>). </a:t>
            </a:r>
            <a:endParaRPr lang="en-GB" sz="2200" dirty="0"/>
          </a:p>
          <a:p>
            <a:endParaRPr lang="en-GB" dirty="0"/>
          </a:p>
        </p:txBody>
      </p:sp>
    </p:spTree>
    <p:extLst>
      <p:ext uri="{BB962C8B-B14F-4D97-AF65-F5344CB8AC3E}">
        <p14:creationId xmlns:p14="http://schemas.microsoft.com/office/powerpoint/2010/main" val="3208502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3"/>
          <p:cNvSpPr>
            <a:spLocks noGrp="1"/>
          </p:cNvSpPr>
          <p:nvPr>
            <p:ph type="ftr" idx="10"/>
          </p:nvPr>
        </p:nvSpPr>
        <p:spPr>
          <a:xfrm>
            <a:off x="1524000" y="5994400"/>
            <a:ext cx="7677150" cy="863600"/>
          </a:xfrm>
          <a:prstGeom prst="rect">
            <a:avLst/>
          </a:prstGeom>
          <a:noFill/>
          <a:ln>
            <a:noFill/>
            <a:miter lim="800000"/>
          </a:ln>
        </p:spPr>
        <p:txBody>
          <a:bodyPr vert="horz" lIns="180000" tIns="0" rIns="180000" bIns="0" rtlCol="0" anchor="ctr" anchorCtr="0">
            <a:noAutofit/>
          </a:bodyPr>
          <a:lstStyle>
            <a:lvl1pPr marL="342900" indent="-342900" algn="l" defTabSz="914400" rtl="0" eaLnBrk="0" fontAlgn="base" hangingPunct="0">
              <a:lnSpc>
                <a:spcPct val="100000"/>
              </a:lnSpc>
              <a:spcBef>
                <a:spcPct val="20000"/>
              </a:spcBef>
              <a:spcAft>
                <a:spcPct val="0"/>
              </a:spcAft>
              <a:buClrTx/>
              <a:buSzTx/>
              <a:buFont typeface="Arial" pitchFamily="34" charset="0"/>
              <a:buChar char="•"/>
              <a:defRPr kumimoji="0" lang="en-US" altLang="en-US" sz="1600" b="0" i="0" u="none" kern="1200" baseline="0">
                <a:solidFill>
                  <a:schemeClr val="tx1"/>
                </a:solidFill>
                <a:latin typeface="+mn-lt"/>
                <a:ea typeface="+mn-ea"/>
                <a:cs typeface="+mn-cs"/>
              </a:defRPr>
            </a:lvl1pPr>
            <a:lvl2pPr marL="742950" indent="-285750" algn="l" defTabSz="914400" rtl="0" eaLnBrk="0" fontAlgn="base" hangingPunct="0">
              <a:lnSpc>
                <a:spcPct val="100000"/>
              </a:lnSpc>
              <a:spcBef>
                <a:spcPct val="20000"/>
              </a:spcBef>
              <a:spcAft>
                <a:spcPct val="0"/>
              </a:spcAft>
              <a:buClrTx/>
              <a:buSzTx/>
              <a:buFont typeface="Arial" pitchFamily="34" charset="0"/>
              <a:buChar char="–"/>
              <a:defRPr kumimoji="0" lang="en-US" altLang="en-US" sz="1400" b="0" i="0" u="none" kern="1200" baseline="0">
                <a:solidFill>
                  <a:schemeClr val="tx1"/>
                </a:solidFill>
                <a:latin typeface="+mn-lt"/>
                <a:ea typeface="+mn-ea"/>
                <a:cs typeface="+mn-cs"/>
              </a:defRPr>
            </a:lvl2pPr>
            <a:lvl3pPr marL="1143000" indent="-228600" algn="l" defTabSz="914400" rtl="0" eaLnBrk="0" fontAlgn="base" hangingPunct="0">
              <a:lnSpc>
                <a:spcPct val="100000"/>
              </a:lnSpc>
              <a:spcBef>
                <a:spcPct val="20000"/>
              </a:spcBef>
              <a:spcAft>
                <a:spcPct val="0"/>
              </a:spcAft>
              <a:buClrTx/>
              <a:buSzTx/>
              <a:buFont typeface="Arial" pitchFamily="34" charset="0"/>
              <a:buChar char="•"/>
              <a:defRPr kumimoji="0" lang="en-US" altLang="en-US" sz="1200" b="0" i="0" u="none" kern="1200" baseline="0">
                <a:solidFill>
                  <a:schemeClr val="tx1"/>
                </a:solidFill>
                <a:latin typeface="+mn-lt"/>
                <a:ea typeface="+mn-ea"/>
                <a:cs typeface="+mn-cs"/>
              </a:defRPr>
            </a:lvl3pPr>
            <a:lvl4pPr marL="1600200" indent="-228600" algn="l" defTabSz="914400" rtl="0" eaLnBrk="0" fontAlgn="base" hangingPunct="0">
              <a:lnSpc>
                <a:spcPct val="100000"/>
              </a:lnSpc>
              <a:spcBef>
                <a:spcPct val="20000"/>
              </a:spcBef>
              <a:spcAft>
                <a:spcPct val="0"/>
              </a:spcAft>
              <a:buClrTx/>
              <a:buSzTx/>
              <a:buFont typeface="Arial" pitchFamily="34" charset="0"/>
              <a:buChar char="–"/>
              <a:defRPr kumimoji="0" lang="en-US" altLang="en-US" sz="1200" b="0" i="0" u="none" kern="1200" baseline="0">
                <a:solidFill>
                  <a:schemeClr val="tx1"/>
                </a:solidFill>
                <a:latin typeface="+mn-lt"/>
                <a:ea typeface="+mn-ea"/>
                <a:cs typeface="+mn-cs"/>
              </a:defRPr>
            </a:lvl4pPr>
            <a:lvl5pPr marL="2057400" indent="-228600" algn="l" defTabSz="914400" rtl="0" eaLnBrk="0" fontAlgn="base" hangingPunct="0">
              <a:lnSpc>
                <a:spcPct val="100000"/>
              </a:lnSpc>
              <a:spcBef>
                <a:spcPct val="20000"/>
              </a:spcBef>
              <a:spcAft>
                <a:spcPct val="0"/>
              </a:spcAft>
              <a:buClrTx/>
              <a:buSzTx/>
              <a:buFont typeface="Arial" pitchFamily="34" charset="0"/>
              <a:buChar char="»"/>
              <a:defRPr kumimoji="0" lang="en-US" altLang="en-US" sz="1100" b="0" i="0" u="none"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lang="en-US" altLang="en-US"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ts val="600"/>
              </a:spcAft>
              <a:buClrTx/>
              <a:buSzTx/>
              <a:buFont typeface="Arial" pitchFamily="34" charset="0"/>
              <a:buNone/>
              <a:tabLst/>
              <a:defRPr/>
            </a:pPr>
            <a:r>
              <a:rPr kumimoji="0" lang="en-US" altLang="en-US" sz="1000" b="0" i="1" u="none" strike="noStrike" kern="1200" cap="none" spc="0" normalizeH="0" baseline="0" noProof="0">
                <a:ln>
                  <a:noFill/>
                </a:ln>
                <a:solidFill>
                  <a:srgbClr val="333333"/>
                </a:solidFill>
                <a:effectLst/>
                <a:uLnTx/>
                <a:uFillTx/>
                <a:latin typeface="Arial" panose="020B0604020202020204"/>
                <a:ea typeface="+mn-ea"/>
                <a:cs typeface="+mn-cs"/>
              </a:rPr>
              <a:t>J Public Health (Oxf)</a:t>
            </a:r>
            <a:r>
              <a:rPr kumimoji="0" lang="en-US" altLang="en-US" sz="1000" b="0" i="0" u="none" strike="noStrike" kern="1200" cap="none" spc="0" normalizeH="0" baseline="0" noProof="0">
                <a:ln>
                  <a:noFill/>
                </a:ln>
                <a:solidFill>
                  <a:srgbClr val="333333"/>
                </a:solidFill>
                <a:effectLst/>
                <a:uLnTx/>
                <a:uFillTx/>
                <a:latin typeface="Arial" panose="020B0604020202020204"/>
                <a:ea typeface="+mn-ea"/>
                <a:cs typeface="+mn-cs"/>
              </a:rPr>
              <a:t>, Volume 45, Issue 4, December 2023, Pages e656–e663, </a:t>
            </a:r>
            <a:r>
              <a:rPr kumimoji="0" lang="en-US" altLang="en-US" sz="1000" b="0" i="0" u="none" strike="noStrike" kern="1200" cap="none" spc="0" normalizeH="0" baseline="0" noProof="0">
                <a:ln>
                  <a:noFill/>
                </a:ln>
                <a:solidFill>
                  <a:srgbClr val="333333"/>
                </a:solidFill>
                <a:effectLst/>
                <a:uLnTx/>
                <a:uFillTx/>
                <a:latin typeface="Arial" panose="020B0604020202020204"/>
                <a:ea typeface="+mn-ea"/>
                <a:cs typeface="+mn-cs"/>
                <a:hlinkClick r:id="rId3"/>
              </a:rPr>
              <a:t>https://doi.org/10.1093/pubmed/fdad147</a:t>
            </a:r>
            <a:endParaRPr kumimoji="0" lang="en-US" altLang="en-US" sz="1000" b="0" i="0" u="none" strike="noStrike" kern="1200" cap="none" spc="0" normalizeH="0" baseline="0" noProof="0">
              <a:ln>
                <a:noFill/>
              </a:ln>
              <a:solidFill>
                <a:srgbClr val="333333"/>
              </a:solidFill>
              <a:effectLst/>
              <a:uLnTx/>
              <a:uFillTx/>
              <a:latin typeface="Arial" panose="020B0604020202020204"/>
              <a:ea typeface="+mn-ea"/>
              <a:cs typeface="+mn-cs"/>
            </a:endParaRPr>
          </a:p>
          <a:p>
            <a:pPr marL="0" marR="0" lvl="0" indent="0" algn="l" defTabSz="914400" rtl="0" eaLnBrk="1" fontAlgn="base" latinLnBrk="0" hangingPunct="1">
              <a:lnSpc>
                <a:spcPct val="100000"/>
              </a:lnSpc>
              <a:spcBef>
                <a:spcPct val="0"/>
              </a:spcBef>
              <a:spcAft>
                <a:spcPts val="600"/>
              </a:spcAft>
              <a:buClrTx/>
              <a:buSzTx/>
              <a:buFont typeface="Arial" pitchFamily="34" charset="0"/>
              <a:buNone/>
              <a:tabLst/>
              <a:defRPr/>
            </a:pPr>
            <a:r>
              <a:rPr kumimoji="0" lang="en-US" altLang="en-US" sz="800" b="0" i="0" u="none" strike="noStrike" kern="1200" cap="none" spc="0" normalizeH="0" baseline="0" noProof="0">
                <a:ln>
                  <a:noFill/>
                </a:ln>
                <a:solidFill>
                  <a:srgbClr val="2A2A2A"/>
                </a:solidFill>
                <a:effectLst/>
                <a:uLnTx/>
                <a:uFillTx/>
                <a:latin typeface="Arial" panose="020B0604020202020204"/>
                <a:ea typeface="+mn-ea"/>
                <a:cs typeface="+mn-cs"/>
              </a:rPr>
              <a:t>The content of this slide may be subject to copyright: please see the slide notes for details.</a:t>
            </a:r>
            <a:endParaRPr kumimoji="0" lang="en-US" altLang="en-US" sz="800" b="0" i="0" u="none" strike="noStrike" kern="1200" cap="none" spc="0" normalizeH="0" baseline="0" noProof="0">
              <a:ln>
                <a:noFill/>
              </a:ln>
              <a:solidFill>
                <a:srgbClr val="333333"/>
              </a:solidFill>
              <a:effectLst/>
              <a:uLnTx/>
              <a:uFillTx/>
              <a:latin typeface="Arial" panose="020B0604020202020204"/>
              <a:ea typeface="+mn-ea"/>
              <a:cs typeface="+mn-cs"/>
            </a:endParaRPr>
          </a:p>
        </p:txBody>
      </p:sp>
      <p:sp>
        <p:nvSpPr>
          <p:cNvPr id="5123" name="Title 1"/>
          <p:cNvSpPr>
            <a:spLocks noGrp="1"/>
          </p:cNvSpPr>
          <p:nvPr>
            <p:ph type="title"/>
          </p:nvPr>
        </p:nvSpPr>
        <p:spPr>
          <a:xfrm>
            <a:off x="1981199" y="425451"/>
            <a:ext cx="9172669" cy="612775"/>
          </a:xfrm>
          <a:prstGeom prst="rect">
            <a:avLst/>
          </a:prstGeom>
          <a:noFill/>
          <a:ln>
            <a:miter lim="800000"/>
          </a:ln>
        </p:spPr>
        <p:txBody>
          <a:bodyPr vert="horz" wrap="square" lIns="0" tIns="0" rIns="0" bIns="0" rtlCol="0" anchor="t"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600" b="1" i="0" u="none" kern="1200" baseline="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2pPr>
            <a:lvl3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3pPr>
            <a:lvl4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4pPr>
            <a:lvl5pPr algn="l" rtl="0" eaLnBrk="0" fontAlgn="base" hangingPunct="0">
              <a:spcBef>
                <a:spcPct val="0"/>
              </a:spcBef>
              <a:spcAft>
                <a:spcPct val="0"/>
              </a:spcAft>
              <a:defRPr lang="en-US" altLang="en-US" sz="1600" b="1">
                <a:solidFill>
                  <a:schemeClr val="tx1"/>
                </a:solidFill>
                <a:latin typeface="Arial" pitchFamily="34" charset="0"/>
                <a:ea typeface="ＭＳ Ｐゴシック" pitchFamily="34" charset="-128"/>
                <a:cs typeface="Arial" pitchFamily="34" charset="0"/>
              </a:defRPr>
            </a:lvl5pPr>
            <a:lvl6pPr marL="4572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6pPr>
            <a:lvl7pPr marL="9144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7pPr>
            <a:lvl8pPr marL="13716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8pPr>
            <a:lvl9pPr marL="1828800" algn="ctr" rtl="0" eaLnBrk="0" fontAlgn="base" hangingPunct="0">
              <a:spcBef>
                <a:spcPct val="0"/>
              </a:spcBef>
              <a:spcAft>
                <a:spcPct val="0"/>
              </a:spcAft>
              <a:defRPr lang="en-US" altLang="en-US" sz="4400">
                <a:solidFill>
                  <a:schemeClr val="tx1"/>
                </a:solidFill>
                <a:latin typeface="Times New Roman" panose="02020603050405020304" pitchFamily="18" charset="0"/>
                <a:ea typeface="ＭＳ Ｐゴシック" pitchFamily="34" charset="-128"/>
              </a:defRPr>
            </a:lvl9pPr>
          </a:lstStyle>
          <a:p>
            <a:pPr lvl="0"/>
            <a:r>
              <a:rPr lang="en-US" altLang="en-US" sz="2000" dirty="0">
                <a:latin typeface="Gill Sans MT" panose="020B0502020104020203" pitchFamily="34" charset="0"/>
              </a:rPr>
              <a:t>Fig. 2 </a:t>
            </a:r>
            <a:r>
              <a:rPr lang="en-US" altLang="en-US" sz="2000" b="0" dirty="0">
                <a:latin typeface="Gill Sans MT" panose="020B0502020104020203" pitchFamily="34" charset="0"/>
              </a:rPr>
              <a:t>Rates of opioid drugs reported in 219 Prevent Future Death (PFD) reports published between July 2013 and ...</a:t>
            </a:r>
          </a:p>
        </p:txBody>
      </p:sp>
      <p:pic>
        <p:nvPicPr>
          <p:cNvPr id="5124" name="Picture 4" descr="Oxford University Press"/>
          <p:cNvPicPr>
            <a:picLocks noChangeAspect="1"/>
          </p:cNvPicPr>
          <p:nvPr/>
        </p:nvPicPr>
        <p:blipFill>
          <a:blip r:embed="rId4"/>
          <a:stretch>
            <a:fillRect/>
          </a:stretch>
        </p:blipFill>
        <p:spPr>
          <a:xfrm>
            <a:off x="9428162" y="6294439"/>
            <a:ext cx="1058862" cy="244475"/>
          </a:xfrm>
          <a:prstGeom prst="rect">
            <a:avLst/>
          </a:prstGeom>
          <a:noFill/>
          <a:ln>
            <a:noFill/>
            <a:miter lim="800000"/>
          </a:ln>
        </p:spPr>
      </p:pic>
      <p:pic>
        <p:nvPicPr>
          <p:cNvPr id="5125" name="New picture"/>
          <p:cNvPicPr/>
          <p:nvPr/>
        </p:nvPicPr>
        <p:blipFill>
          <a:blip r:embed="rId5"/>
          <a:stretch>
            <a:fillRect/>
          </a:stretch>
        </p:blipFill>
        <p:spPr>
          <a:xfrm>
            <a:off x="1380459" y="1541509"/>
            <a:ext cx="8433391" cy="3949607"/>
          </a:xfrm>
          <a:prstGeom prst="rect">
            <a:avLst/>
          </a:prstGeom>
        </p:spPr>
      </p:pic>
    </p:spTree>
    <p:extLst>
      <p:ext uri="{BB962C8B-B14F-4D97-AF65-F5344CB8AC3E}">
        <p14:creationId xmlns:p14="http://schemas.microsoft.com/office/powerpoint/2010/main" val="3533942392"/>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88BCD-DB6B-80F4-BDDD-27C7F07DAF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95EEA4-2E4E-B7AF-A6B8-9E7C1734A345}"/>
              </a:ext>
            </a:extLst>
          </p:cNvPr>
          <p:cNvSpPr>
            <a:spLocks noGrp="1"/>
          </p:cNvSpPr>
          <p:nvPr>
            <p:ph type="title"/>
          </p:nvPr>
        </p:nvSpPr>
        <p:spPr>
          <a:xfrm>
            <a:off x="925315" y="221715"/>
            <a:ext cx="9809019" cy="1325563"/>
          </a:xfrm>
        </p:spPr>
        <p:txBody>
          <a:bodyPr/>
          <a:lstStyle/>
          <a:p>
            <a:r>
              <a:rPr lang="en-GB" dirty="0">
                <a:latin typeface="Gill Sans MT" panose="020B0502020104020203" pitchFamily="34" charset="0"/>
              </a:rPr>
              <a:t>Data shows:</a:t>
            </a:r>
          </a:p>
        </p:txBody>
      </p:sp>
      <p:sp>
        <p:nvSpPr>
          <p:cNvPr id="9" name="TextBox 8">
            <a:extLst>
              <a:ext uri="{FF2B5EF4-FFF2-40B4-BE49-F238E27FC236}">
                <a16:creationId xmlns:a16="http://schemas.microsoft.com/office/drawing/2014/main" id="{302D4C19-EA98-74A7-C3D2-18E05CC07001}"/>
              </a:ext>
            </a:extLst>
          </p:cNvPr>
          <p:cNvSpPr txBox="1"/>
          <p:nvPr/>
        </p:nvSpPr>
        <p:spPr>
          <a:xfrm>
            <a:off x="1140913" y="1215536"/>
            <a:ext cx="1878142" cy="1323439"/>
          </a:xfrm>
          <a:prstGeom prst="rect">
            <a:avLst/>
          </a:prstGeom>
          <a:no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000000"/>
                </a:solidFill>
                <a:effectLst/>
                <a:uLnTx/>
                <a:uFillTx/>
                <a:latin typeface="Gill Sans MT" panose="020B0502020104020203" pitchFamily="34" charset="0"/>
              </a:rPr>
              <a:t>Potentially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Gill Sans MT" panose="020B0502020104020203" pitchFamily="34" charset="0"/>
              </a:rPr>
              <a:t>428</a:t>
            </a:r>
            <a:endParaRPr kumimoji="0" lang="en-GB" sz="2000" b="0" i="0" u="none" strike="noStrike" kern="1200" cap="none" spc="0" normalizeH="0" baseline="0" noProof="0" dirty="0">
              <a:ln>
                <a:noFill/>
              </a:ln>
              <a:solidFill>
                <a:srgbClr val="000000"/>
              </a:solidFill>
              <a:effectLst/>
              <a:uLnTx/>
              <a:uFillTx/>
              <a:latin typeface="Gill Sans MT" panose="020B05020201040202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000000"/>
                </a:solidFill>
                <a:effectLst/>
                <a:uLnTx/>
                <a:uFillTx/>
                <a:latin typeface="Gill Sans MT" panose="020B0502020104020203" pitchFamily="34" charset="0"/>
              </a:rPr>
              <a:t>preventable deaths</a:t>
            </a:r>
          </a:p>
        </p:txBody>
      </p:sp>
      <p:pic>
        <p:nvPicPr>
          <p:cNvPr id="4" name="Picture 3">
            <a:extLst>
              <a:ext uri="{FF2B5EF4-FFF2-40B4-BE49-F238E27FC236}">
                <a16:creationId xmlns:a16="http://schemas.microsoft.com/office/drawing/2014/main" id="{8EB9E40B-90EE-AF5C-672B-4F5BC4AAB4D4}"/>
              </a:ext>
            </a:extLst>
          </p:cNvPr>
          <p:cNvPicPr>
            <a:picLocks noChangeAspect="1"/>
          </p:cNvPicPr>
          <p:nvPr/>
        </p:nvPicPr>
        <p:blipFill>
          <a:blip r:embed="rId3"/>
          <a:stretch>
            <a:fillRect/>
          </a:stretch>
        </p:blipFill>
        <p:spPr>
          <a:xfrm>
            <a:off x="3757158" y="1661711"/>
            <a:ext cx="7507029" cy="4577457"/>
          </a:xfrm>
          <a:prstGeom prst="rect">
            <a:avLst/>
          </a:prstGeom>
        </p:spPr>
      </p:pic>
      <p:sp>
        <p:nvSpPr>
          <p:cNvPr id="6" name="TextBox 5">
            <a:extLst>
              <a:ext uri="{FF2B5EF4-FFF2-40B4-BE49-F238E27FC236}">
                <a16:creationId xmlns:a16="http://schemas.microsoft.com/office/drawing/2014/main" id="{4A1A4E78-C615-7580-4633-164850535030}"/>
              </a:ext>
            </a:extLst>
          </p:cNvPr>
          <p:cNvSpPr txBox="1"/>
          <p:nvPr/>
        </p:nvSpPr>
        <p:spPr>
          <a:xfrm>
            <a:off x="5015595" y="3448800"/>
            <a:ext cx="74732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Arial" panose="020B0604020202020204"/>
                <a:ea typeface="+mn-ea"/>
                <a:cs typeface="+mn-cs"/>
              </a:rPr>
              <a:t>4,837</a:t>
            </a:r>
          </a:p>
        </p:txBody>
      </p:sp>
      <p:sp>
        <p:nvSpPr>
          <p:cNvPr id="7" name="TextBox 6">
            <a:extLst>
              <a:ext uri="{FF2B5EF4-FFF2-40B4-BE49-F238E27FC236}">
                <a16:creationId xmlns:a16="http://schemas.microsoft.com/office/drawing/2014/main" id="{71A9F1B6-6E4C-E73A-F3AA-20CF22D56E75}"/>
              </a:ext>
            </a:extLst>
          </p:cNvPr>
          <p:cNvSpPr txBox="1"/>
          <p:nvPr/>
        </p:nvSpPr>
        <p:spPr>
          <a:xfrm>
            <a:off x="5456165" y="4139192"/>
            <a:ext cx="74732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Arial" panose="020B0604020202020204"/>
                <a:ea typeface="+mn-ea"/>
                <a:cs typeface="+mn-cs"/>
              </a:rPr>
              <a:t>2,136</a:t>
            </a:r>
          </a:p>
        </p:txBody>
      </p:sp>
      <p:sp>
        <p:nvSpPr>
          <p:cNvPr id="8" name="TextBox 7">
            <a:extLst>
              <a:ext uri="{FF2B5EF4-FFF2-40B4-BE49-F238E27FC236}">
                <a16:creationId xmlns:a16="http://schemas.microsoft.com/office/drawing/2014/main" id="{745B09BD-D546-FFA0-E564-A42C12B4E313}"/>
              </a:ext>
            </a:extLst>
          </p:cNvPr>
          <p:cNvSpPr txBox="1"/>
          <p:nvPr/>
        </p:nvSpPr>
        <p:spPr>
          <a:xfrm>
            <a:off x="6639921" y="4826957"/>
            <a:ext cx="87075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Arial" panose="020B0604020202020204"/>
                <a:ea typeface="+mn-ea"/>
                <a:cs typeface="+mn-cs"/>
              </a:rPr>
              <a:t>24,372</a:t>
            </a:r>
          </a:p>
        </p:txBody>
      </p:sp>
    </p:spTree>
    <p:extLst>
      <p:ext uri="{BB962C8B-B14F-4D97-AF65-F5344CB8AC3E}">
        <p14:creationId xmlns:p14="http://schemas.microsoft.com/office/powerpoint/2010/main" val="2012373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7EDC6-5D3C-133A-3B51-C921B39C20F7}"/>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6E4322CC-2227-6DB9-0CAD-23261079E8EA}"/>
              </a:ext>
            </a:extLst>
          </p:cNvPr>
          <p:cNvPicPr>
            <a:picLocks noChangeAspect="1"/>
          </p:cNvPicPr>
          <p:nvPr/>
        </p:nvPicPr>
        <p:blipFill>
          <a:blip r:embed="rId3"/>
          <a:stretch>
            <a:fillRect/>
          </a:stretch>
        </p:blipFill>
        <p:spPr>
          <a:xfrm>
            <a:off x="293946" y="487326"/>
            <a:ext cx="4629150" cy="6096000"/>
          </a:xfrm>
          <a:prstGeom prst="rect">
            <a:avLst/>
          </a:prstGeom>
          <a:ln>
            <a:solidFill>
              <a:schemeClr val="tx1"/>
            </a:solidFill>
          </a:ln>
        </p:spPr>
      </p:pic>
      <p:sp>
        <p:nvSpPr>
          <p:cNvPr id="11" name="Rectangle 10">
            <a:extLst>
              <a:ext uri="{FF2B5EF4-FFF2-40B4-BE49-F238E27FC236}">
                <a16:creationId xmlns:a16="http://schemas.microsoft.com/office/drawing/2014/main" id="{C6336C6D-C513-014D-92E3-9DE3A85FBF0B}"/>
              </a:ext>
            </a:extLst>
          </p:cNvPr>
          <p:cNvSpPr/>
          <p:nvPr/>
        </p:nvSpPr>
        <p:spPr>
          <a:xfrm>
            <a:off x="1031357" y="5635255"/>
            <a:ext cx="3136605" cy="21265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CA1C91A8-69B2-A8D0-B4A6-D497FB467D12}"/>
              </a:ext>
            </a:extLst>
          </p:cNvPr>
          <p:cNvSpPr txBox="1"/>
          <p:nvPr/>
        </p:nvSpPr>
        <p:spPr>
          <a:xfrm>
            <a:off x="5360687" y="5106435"/>
            <a:ext cx="6537367" cy="400110"/>
          </a:xfrm>
          <a:prstGeom prst="rect">
            <a:avLst/>
          </a:prstGeom>
          <a:noFill/>
          <a:ln w="38100">
            <a:solidFill>
              <a:srgbClr val="FF0000"/>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000000"/>
                </a:solidFill>
                <a:effectLst/>
                <a:uLnTx/>
                <a:uFillTx/>
                <a:latin typeface="Arial" panose="020B0604020202020204"/>
                <a:ea typeface="+mn-ea"/>
                <a:cs typeface="+mn-cs"/>
              </a:rPr>
              <a:t>One in five coroner-reported deaths involved medicines.</a:t>
            </a:r>
          </a:p>
        </p:txBody>
      </p:sp>
      <p:cxnSp>
        <p:nvCxnSpPr>
          <p:cNvPr id="16" name="Straight Arrow Connector 15">
            <a:extLst>
              <a:ext uri="{FF2B5EF4-FFF2-40B4-BE49-F238E27FC236}">
                <a16:creationId xmlns:a16="http://schemas.microsoft.com/office/drawing/2014/main" id="{B46EC95D-B56D-8245-1148-1C7CE0B915C1}"/>
              </a:ext>
            </a:extLst>
          </p:cNvPr>
          <p:cNvCxnSpPr>
            <a:cxnSpLocks/>
            <a:stCxn id="11" idx="3"/>
            <a:endCxn id="14" idx="1"/>
          </p:cNvCxnSpPr>
          <p:nvPr/>
        </p:nvCxnSpPr>
        <p:spPr>
          <a:xfrm flipV="1">
            <a:off x="4167962" y="5306490"/>
            <a:ext cx="1192725" cy="43509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51023D1-A540-BAA4-1BC0-55FF3C9183E8}"/>
              </a:ext>
            </a:extLst>
          </p:cNvPr>
          <p:cNvSpPr txBox="1"/>
          <p:nvPr/>
        </p:nvSpPr>
        <p:spPr>
          <a:xfrm>
            <a:off x="5252045" y="980305"/>
            <a:ext cx="6537367" cy="233910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212121"/>
                </a:solidFill>
                <a:effectLst/>
                <a:uLnTx/>
                <a:uFillTx/>
                <a:latin typeface="Gill Sans MT" panose="020B0502020104020203" pitchFamily="34" charset="0"/>
              </a:rPr>
              <a:t>Preventable Deaths Involving Medicines: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212121"/>
                </a:solidFill>
                <a:effectLst/>
                <a:uLnTx/>
                <a:uFillTx/>
                <a:latin typeface="Gill Sans MT" panose="020B0502020104020203" pitchFamily="34" charset="0"/>
              </a:rPr>
              <a:t>A Systematic Case Series of Coroners' Reports 2013-22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9" name="TextBox 18">
            <a:extLst>
              <a:ext uri="{FF2B5EF4-FFF2-40B4-BE49-F238E27FC236}">
                <a16:creationId xmlns:a16="http://schemas.microsoft.com/office/drawing/2014/main" id="{93BD9E7E-C72C-6EB7-8F2F-C1D30E181EF9}"/>
              </a:ext>
            </a:extLst>
          </p:cNvPr>
          <p:cNvSpPr txBox="1"/>
          <p:nvPr/>
        </p:nvSpPr>
        <p:spPr>
          <a:xfrm>
            <a:off x="5360687" y="3104500"/>
            <a:ext cx="6619120" cy="707886"/>
          </a:xfrm>
          <a:prstGeom prst="rect">
            <a:avLst/>
          </a:prstGeom>
          <a:noFill/>
          <a:ln w="38100">
            <a:solidFill>
              <a:srgbClr val="FF0000"/>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212121"/>
                </a:solidFill>
                <a:effectLst/>
                <a:uLnTx/>
                <a:uFillTx/>
                <a:latin typeface="Arial" panose="020B0604020202020204"/>
                <a:ea typeface="+mn-ea"/>
                <a:cs typeface="+mn-cs"/>
              </a:rPr>
              <a:t>Opioids (22%), </a:t>
            </a:r>
            <a:r>
              <a:rPr kumimoji="0" lang="en-GB" sz="2000" b="0" i="0" u="none" strike="noStrike" kern="1200" cap="none" spc="0" normalizeH="0" baseline="0" noProof="0" dirty="0">
                <a:ln>
                  <a:noFill/>
                </a:ln>
                <a:solidFill>
                  <a:srgbClr val="212121"/>
                </a:solidFill>
                <a:effectLst/>
                <a:uLnTx/>
                <a:uFillTx/>
                <a:latin typeface="Arial" panose="020B0604020202020204"/>
                <a:ea typeface="+mn-ea"/>
                <a:cs typeface="+mn-cs"/>
              </a:rPr>
              <a:t>antidepressants (9.7%),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212121"/>
                </a:solidFill>
                <a:effectLst/>
                <a:uLnTx/>
                <a:uFillTx/>
                <a:latin typeface="Arial" panose="020B0604020202020204"/>
                <a:ea typeface="+mn-ea"/>
                <a:cs typeface="+mn-cs"/>
              </a:rPr>
              <a:t>hypnotics (9.2%) were the most common drugs involved.</a:t>
            </a:r>
            <a:endParaRPr kumimoji="0" lang="en-GB"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9C7F419E-BE47-D01B-3B2C-4FD210E3CF19}"/>
              </a:ext>
            </a:extLst>
          </p:cNvPr>
          <p:cNvSpPr/>
          <p:nvPr/>
        </p:nvSpPr>
        <p:spPr>
          <a:xfrm>
            <a:off x="347329" y="4687184"/>
            <a:ext cx="3948224" cy="31720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cxnSp>
        <p:nvCxnSpPr>
          <p:cNvPr id="24" name="Straight Arrow Connector 23">
            <a:extLst>
              <a:ext uri="{FF2B5EF4-FFF2-40B4-BE49-F238E27FC236}">
                <a16:creationId xmlns:a16="http://schemas.microsoft.com/office/drawing/2014/main" id="{F8D50928-BB63-CED8-7570-9AD5B13C0782}"/>
              </a:ext>
            </a:extLst>
          </p:cNvPr>
          <p:cNvCxnSpPr>
            <a:cxnSpLocks/>
          </p:cNvCxnSpPr>
          <p:nvPr/>
        </p:nvCxnSpPr>
        <p:spPr>
          <a:xfrm flipV="1">
            <a:off x="4295553" y="3812386"/>
            <a:ext cx="1065134" cy="88739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6306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9" grpId="0" animBg="1"/>
      <p:bldP spid="2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C8DD3788-FE98-BBEF-05F9-D07A1D834551}"/>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12" name="Picture 11">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8" name="Rectangle 17">
            <a:extLst>
              <a:ext uri="{FF2B5EF4-FFF2-40B4-BE49-F238E27FC236}">
                <a16:creationId xmlns:a16="http://schemas.microsoft.com/office/drawing/2014/main" id="{368B8211-0B9F-4516-8771-3316E00DB9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1643" y="636753"/>
            <a:ext cx="8299435" cy="5572811"/>
          </a:xfrm>
          <a:prstGeom prst="rect">
            <a:avLst/>
          </a:prstGeom>
          <a:solidFill>
            <a:srgbClr val="000001">
              <a:alpha val="7490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6CAF9A-6F45-7431-1BC5-8A2A2360FCC7}"/>
              </a:ext>
            </a:extLst>
          </p:cNvPr>
          <p:cNvSpPr>
            <a:spLocks noGrp="1"/>
          </p:cNvSpPr>
          <p:nvPr>
            <p:ph type="title"/>
          </p:nvPr>
        </p:nvSpPr>
        <p:spPr>
          <a:xfrm>
            <a:off x="4063421" y="804520"/>
            <a:ext cx="6815731" cy="1049235"/>
          </a:xfrm>
        </p:spPr>
        <p:txBody>
          <a:bodyPr vert="horz" lIns="91440" tIns="45720" rIns="91440" bIns="45720" rtlCol="0" anchor="t">
            <a:normAutofit/>
          </a:bodyPr>
          <a:lstStyle/>
          <a:p>
            <a:r>
              <a:rPr lang="en-US">
                <a:solidFill>
                  <a:srgbClr val="FFFFFE"/>
                </a:solidFill>
              </a:rPr>
              <a:t>A Coroner’s concerns:</a:t>
            </a:r>
            <a:br>
              <a:rPr lang="en-US">
                <a:solidFill>
                  <a:srgbClr val="FFFFFE"/>
                </a:solidFill>
              </a:rPr>
            </a:br>
            <a:endParaRPr lang="en-US">
              <a:solidFill>
                <a:srgbClr val="FFFFFE"/>
              </a:solidFill>
            </a:endParaRPr>
          </a:p>
        </p:txBody>
      </p:sp>
      <p:cxnSp>
        <p:nvCxnSpPr>
          <p:cNvPr id="20" name="Straight Connector 19">
            <a:extLst>
              <a:ext uri="{FF2B5EF4-FFF2-40B4-BE49-F238E27FC236}">
                <a16:creationId xmlns:a16="http://schemas.microsoft.com/office/drawing/2014/main" id="{B7582E73-8B46-4A0E-944E-58357C80883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789" y="1847088"/>
            <a:ext cx="6813363" cy="0"/>
          </a:xfrm>
          <a:prstGeom prst="line">
            <a:avLst/>
          </a:prstGeom>
          <a:ln w="31750">
            <a:solidFill>
              <a:srgbClr val="977949"/>
            </a:solidFill>
          </a:ln>
        </p:spPr>
        <p:style>
          <a:lnRef idx="3">
            <a:schemeClr val="accent1"/>
          </a:lnRef>
          <a:fillRef idx="0">
            <a:schemeClr val="accent1"/>
          </a:fillRef>
          <a:effectRef idx="2">
            <a:schemeClr val="accent1"/>
          </a:effectRef>
          <a:fontRef idx="minor">
            <a:schemeClr val="tx1"/>
          </a:fontRef>
        </p:style>
      </p:cxnSp>
      <p:sp>
        <p:nvSpPr>
          <p:cNvPr id="3" name="Content Placeholder 2">
            <a:extLst>
              <a:ext uri="{FF2B5EF4-FFF2-40B4-BE49-F238E27FC236}">
                <a16:creationId xmlns:a16="http://schemas.microsoft.com/office/drawing/2014/main" id="{981B28EB-36CE-47B0-1348-C785C15BBAD0}"/>
              </a:ext>
            </a:extLst>
          </p:cNvPr>
          <p:cNvSpPr>
            <a:spLocks noGrp="1"/>
          </p:cNvSpPr>
          <p:nvPr>
            <p:ph idx="1"/>
          </p:nvPr>
        </p:nvSpPr>
        <p:spPr>
          <a:xfrm>
            <a:off x="4063421" y="2015733"/>
            <a:ext cx="6815731" cy="4021267"/>
          </a:xfrm>
        </p:spPr>
        <p:txBody>
          <a:bodyPr vert="horz" lIns="91440" tIns="45720" rIns="91440" bIns="45720" rtlCol="0" anchor="t">
            <a:normAutofit/>
          </a:bodyPr>
          <a:lstStyle/>
          <a:p>
            <a:pPr marL="285750" indent="-228600">
              <a:spcBef>
                <a:spcPts val="0"/>
              </a:spcBef>
              <a:spcAft>
                <a:spcPts val="1200"/>
              </a:spcAft>
              <a:buClr>
                <a:srgbClr val="977949"/>
              </a:buClr>
              <a:buFont typeface="Arial" panose="020B0604020202020204" pitchFamily="34" charset="0"/>
              <a:buChar char="•"/>
            </a:pPr>
            <a:r>
              <a:rPr lang="en-US" b="0">
                <a:solidFill>
                  <a:srgbClr val="FFFFFE"/>
                </a:solidFill>
              </a:rPr>
              <a:t>No treatment strategy for the opioid or a plan to stop.</a:t>
            </a:r>
          </a:p>
          <a:p>
            <a:pPr marL="285750" indent="-228600">
              <a:spcBef>
                <a:spcPts val="0"/>
              </a:spcBef>
              <a:spcAft>
                <a:spcPts val="1200"/>
              </a:spcAft>
              <a:buClr>
                <a:srgbClr val="977949"/>
              </a:buClr>
              <a:buFont typeface="Arial" panose="020B0604020202020204" pitchFamily="34" charset="0"/>
              <a:buChar char="•"/>
            </a:pPr>
            <a:r>
              <a:rPr lang="en-US">
                <a:solidFill>
                  <a:srgbClr val="FFFFFE"/>
                </a:solidFill>
              </a:rPr>
              <a:t>No practice policy for prescribing opioids.</a:t>
            </a:r>
          </a:p>
          <a:p>
            <a:pPr marL="285750" indent="-228600">
              <a:spcBef>
                <a:spcPts val="0"/>
              </a:spcBef>
              <a:spcAft>
                <a:spcPts val="1200"/>
              </a:spcAft>
              <a:buClr>
                <a:srgbClr val="977949"/>
              </a:buClr>
              <a:buFont typeface="Arial" panose="020B0604020202020204" pitchFamily="34" charset="0"/>
              <a:buChar char="•"/>
            </a:pPr>
            <a:r>
              <a:rPr lang="en-US" b="0">
                <a:solidFill>
                  <a:srgbClr val="FFFFFE"/>
                </a:solidFill>
              </a:rPr>
              <a:t>No policy for long term prescri</a:t>
            </a:r>
            <a:r>
              <a:rPr lang="en-US">
                <a:solidFill>
                  <a:srgbClr val="FFFFFE"/>
                </a:solidFill>
              </a:rPr>
              <a:t>bing of opioids (over 3 months).</a:t>
            </a:r>
          </a:p>
          <a:p>
            <a:pPr marL="285750" indent="-228600">
              <a:spcBef>
                <a:spcPts val="0"/>
              </a:spcBef>
              <a:spcAft>
                <a:spcPts val="1200"/>
              </a:spcAft>
              <a:buClr>
                <a:srgbClr val="977949"/>
              </a:buClr>
              <a:buFont typeface="Arial" panose="020B0604020202020204" pitchFamily="34" charset="0"/>
              <a:buChar char="•"/>
            </a:pPr>
            <a:r>
              <a:rPr lang="en-US" b="0">
                <a:solidFill>
                  <a:srgbClr val="FFFFFE"/>
                </a:solidFill>
              </a:rPr>
              <a:t>No process to flag the 3</a:t>
            </a:r>
            <a:r>
              <a:rPr lang="en-US">
                <a:solidFill>
                  <a:srgbClr val="FFFFFE"/>
                </a:solidFill>
              </a:rPr>
              <a:t>-</a:t>
            </a:r>
            <a:r>
              <a:rPr lang="en-US" b="0">
                <a:solidFill>
                  <a:srgbClr val="FFFFFE"/>
                </a:solidFill>
              </a:rPr>
              <a:t>month stage of prescribing.</a:t>
            </a:r>
          </a:p>
          <a:p>
            <a:pPr marL="285750" indent="-228600">
              <a:spcBef>
                <a:spcPts val="0"/>
              </a:spcBef>
              <a:spcAft>
                <a:spcPts val="1200"/>
              </a:spcAft>
              <a:buClr>
                <a:srgbClr val="977949"/>
              </a:buClr>
              <a:buFont typeface="Arial" panose="020B0604020202020204" pitchFamily="34" charset="0"/>
              <a:buChar char="•"/>
            </a:pPr>
            <a:r>
              <a:rPr lang="en-US" b="0">
                <a:solidFill>
                  <a:srgbClr val="FFFFFE"/>
                </a:solidFill>
              </a:rPr>
              <a:t>No policy for co-prescribing of opioids and benzodiazepines.</a:t>
            </a:r>
            <a:endParaRPr lang="en-US">
              <a:solidFill>
                <a:srgbClr val="FFFFFE"/>
              </a:solidFill>
            </a:endParaRPr>
          </a:p>
          <a:p>
            <a:pPr marL="285750" indent="-228600">
              <a:spcBef>
                <a:spcPts val="0"/>
              </a:spcBef>
              <a:spcAft>
                <a:spcPts val="1200"/>
              </a:spcAft>
              <a:buClr>
                <a:srgbClr val="977949"/>
              </a:buClr>
              <a:buFont typeface="Arial" panose="020B0604020202020204" pitchFamily="34" charset="0"/>
              <a:buChar char="•"/>
            </a:pPr>
            <a:endParaRPr lang="en-US">
              <a:solidFill>
                <a:srgbClr val="FFFFFE"/>
              </a:solidFill>
            </a:endParaRPr>
          </a:p>
        </p:txBody>
      </p:sp>
    </p:spTree>
    <p:extLst>
      <p:ext uri="{BB962C8B-B14F-4D97-AF65-F5344CB8AC3E}">
        <p14:creationId xmlns:p14="http://schemas.microsoft.com/office/powerpoint/2010/main" val="33450924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21A4066-B261-49FE-952E-A0FE3EE75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381B4579-E2EA-4BD7-94FF-0A0BEE135C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353088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16FC2567-D187-E118-06D9-BB671D34596B}"/>
              </a:ext>
            </a:extLst>
          </p:cNvPr>
          <p:cNvSpPr txBox="1"/>
          <p:nvPr/>
        </p:nvSpPr>
        <p:spPr>
          <a:xfrm>
            <a:off x="760492" y="312733"/>
            <a:ext cx="4619598" cy="1427835"/>
          </a:xfrm>
          <a:prstGeom prst="rect">
            <a:avLst/>
          </a:prstGeom>
        </p:spPr>
        <p:txBody>
          <a:bodyPr vert="horz" lIns="91440" tIns="45720" rIns="91440" bIns="45720" rtlCol="0" anchor="t">
            <a:noAutofit/>
          </a:bodyPr>
          <a:lstStyle/>
          <a:p>
            <a:pPr defTabSz="914400">
              <a:lnSpc>
                <a:spcPct val="90000"/>
              </a:lnSpc>
              <a:spcBef>
                <a:spcPct val="0"/>
              </a:spcBef>
              <a:spcAft>
                <a:spcPts val="600"/>
              </a:spcAft>
            </a:pPr>
            <a:r>
              <a:rPr lang="en-US" sz="3200" cap="all" dirty="0">
                <a:latin typeface="+mj-lt"/>
                <a:ea typeface="+mj-ea"/>
                <a:cs typeface="+mj-cs"/>
              </a:rPr>
              <a:t>Best practice when considering prescribing opioids</a:t>
            </a:r>
          </a:p>
        </p:txBody>
      </p:sp>
      <p:sp>
        <p:nvSpPr>
          <p:cNvPr id="15" name="Rectangle 14">
            <a:extLst>
              <a:ext uri="{FF2B5EF4-FFF2-40B4-BE49-F238E27FC236}">
                <a16:creationId xmlns:a16="http://schemas.microsoft.com/office/drawing/2014/main" id="{81958111-BC13-4D45-AB27-0C2C83F9BA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extBox 1">
            <a:extLst>
              <a:ext uri="{FF2B5EF4-FFF2-40B4-BE49-F238E27FC236}">
                <a16:creationId xmlns:a16="http://schemas.microsoft.com/office/drawing/2014/main" id="{FA47CF9B-E6B6-A76C-DFC9-1AA0098688BC}"/>
              </a:ext>
            </a:extLst>
          </p:cNvPr>
          <p:cNvSpPr txBox="1"/>
          <p:nvPr/>
        </p:nvSpPr>
        <p:spPr>
          <a:xfrm>
            <a:off x="760493" y="2015732"/>
            <a:ext cx="4217612" cy="3450613"/>
          </a:xfrm>
          <a:prstGeom prst="rect">
            <a:avLst/>
          </a:prstGeom>
        </p:spPr>
        <p:txBody>
          <a:bodyPr vert="horz" lIns="91440" tIns="45720" rIns="91440" bIns="45720" rtlCol="0" anchor="t">
            <a:normAutofit/>
          </a:bodyPr>
          <a:lstStyle/>
          <a:p>
            <a:pPr marL="228600" indent="-228600" defTabSz="914400">
              <a:lnSpc>
                <a:spcPct val="120000"/>
              </a:lnSpc>
              <a:spcBef>
                <a:spcPts val="1000"/>
              </a:spcBef>
              <a:spcAft>
                <a:spcPts val="600"/>
              </a:spcAft>
              <a:buClr>
                <a:schemeClr val="accent1"/>
              </a:buClr>
              <a:buSzPct val="100000"/>
              <a:buFont typeface="Arial" panose="020B0604020202020204" pitchFamily="34" charset="0"/>
              <a:buChar char="•"/>
            </a:pPr>
            <a:r>
              <a:rPr lang="en-US" sz="2000" dirty="0"/>
              <a:t>A good initial consultation gives the patient the best chance of positive outcomes </a:t>
            </a:r>
          </a:p>
          <a:p>
            <a:pPr marL="342900" indent="-228600" defTabSz="914400">
              <a:lnSpc>
                <a:spcPct val="120000"/>
              </a:lnSpc>
              <a:spcAft>
                <a:spcPts val="600"/>
              </a:spcAft>
              <a:buClr>
                <a:schemeClr val="accent1"/>
              </a:buClr>
              <a:buSzPct val="100000"/>
              <a:buFont typeface="Arial" panose="020B0604020202020204" pitchFamily="34" charset="0"/>
              <a:buChar char="•"/>
            </a:pPr>
            <a:endParaRPr lang="en-US" b="1" dirty="0"/>
          </a:p>
        </p:txBody>
      </p:sp>
      <p:grpSp>
        <p:nvGrpSpPr>
          <p:cNvPr id="17" name="Group 16">
            <a:extLst>
              <a:ext uri="{FF2B5EF4-FFF2-40B4-BE49-F238E27FC236}">
                <a16:creationId xmlns:a16="http://schemas.microsoft.com/office/drawing/2014/main" id="{82188758-E18A-4CE5-9D03-F4BF5D887C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0131" y="482171"/>
            <a:ext cx="6091791" cy="5149101"/>
            <a:chOff x="5446003" y="583365"/>
            <a:chExt cx="6091790" cy="5181928"/>
          </a:xfrm>
        </p:grpSpPr>
        <p:sp>
          <p:nvSpPr>
            <p:cNvPr id="18" name="Rectangle 17">
              <a:extLst>
                <a:ext uri="{FF2B5EF4-FFF2-40B4-BE49-F238E27FC236}">
                  <a16:creationId xmlns:a16="http://schemas.microsoft.com/office/drawing/2014/main" id="{821513DD-C15F-4381-AEA6-ED9E5E218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6003" y="583365"/>
              <a:ext cx="609179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ED2DE01-7F43-4858-85FC-27022DA78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64828" y="915807"/>
              <a:ext cx="54617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1" name="Picture 20">
            <a:extLst>
              <a:ext uri="{FF2B5EF4-FFF2-40B4-BE49-F238E27FC236}">
                <a16:creationId xmlns:a16="http://schemas.microsoft.com/office/drawing/2014/main" id="{D42F4933-2ECF-4EE5-BCE4-F19E3CA609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3" name="Straight Connector 22">
            <a:extLst>
              <a:ext uri="{FF2B5EF4-FFF2-40B4-BE49-F238E27FC236}">
                <a16:creationId xmlns:a16="http://schemas.microsoft.com/office/drawing/2014/main" id="{C6FAC23C-014D-4AC5-AD1B-36F7D0E7EF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17761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FC2567-D187-E118-06D9-BB671D34596B}"/>
              </a:ext>
            </a:extLst>
          </p:cNvPr>
          <p:cNvSpPr txBox="1"/>
          <p:nvPr/>
        </p:nvSpPr>
        <p:spPr>
          <a:xfrm>
            <a:off x="1354081" y="477130"/>
            <a:ext cx="10531854" cy="1077218"/>
          </a:xfrm>
          <a:prstGeom prst="rect">
            <a:avLst/>
          </a:prstGeom>
          <a:noFill/>
        </p:spPr>
        <p:txBody>
          <a:bodyPr wrap="square">
            <a:spAutoFit/>
          </a:bodyPr>
          <a:lstStyle/>
          <a:p>
            <a:r>
              <a:rPr lang="en-GB" sz="3200" cap="all" dirty="0">
                <a:latin typeface="+mj-lt"/>
                <a:ea typeface="+mj-ea"/>
                <a:cs typeface="+mj-cs"/>
              </a:rPr>
              <a:t>Best</a:t>
            </a:r>
            <a:r>
              <a:rPr lang="en-GB" sz="3200" b="1" dirty="0">
                <a:latin typeface="+mj-lt"/>
                <a:cs typeface="Arial" panose="020B0604020202020204" pitchFamily="34" charset="0"/>
              </a:rPr>
              <a:t> </a:t>
            </a:r>
            <a:r>
              <a:rPr lang="en-GB" sz="3200" cap="all" dirty="0">
                <a:latin typeface="+mj-lt"/>
                <a:ea typeface="+mj-ea"/>
                <a:cs typeface="+mj-cs"/>
              </a:rPr>
              <a:t>practice when considering prescribing opioids</a:t>
            </a:r>
          </a:p>
        </p:txBody>
      </p:sp>
      <p:sp>
        <p:nvSpPr>
          <p:cNvPr id="3" name="TextBox 2">
            <a:extLst>
              <a:ext uri="{FF2B5EF4-FFF2-40B4-BE49-F238E27FC236}">
                <a16:creationId xmlns:a16="http://schemas.microsoft.com/office/drawing/2014/main" id="{289342FE-9946-C799-391D-1B0A3F9F47E5}"/>
              </a:ext>
            </a:extLst>
          </p:cNvPr>
          <p:cNvSpPr txBox="1"/>
          <p:nvPr/>
        </p:nvSpPr>
        <p:spPr>
          <a:xfrm>
            <a:off x="1461713" y="1394890"/>
            <a:ext cx="9637541" cy="4401205"/>
          </a:xfrm>
          <a:prstGeom prst="rect">
            <a:avLst/>
          </a:prstGeom>
          <a:noFill/>
        </p:spPr>
        <p:txBody>
          <a:bodyPr wrap="square" rtlCol="0">
            <a:spAutoFit/>
          </a:bodyPr>
          <a:lstStyle/>
          <a:p>
            <a:pPr lvl="0"/>
            <a:r>
              <a:rPr lang="en-GB" sz="2000" dirty="0">
                <a:cs typeface="Arial" panose="020B0604020202020204" pitchFamily="34" charset="0"/>
              </a:rPr>
              <a:t>Consider cautions and risk factors of prescribing opioids.</a:t>
            </a:r>
          </a:p>
          <a:p>
            <a:pPr lvl="0"/>
            <a:endParaRPr lang="en-GB" sz="2000" dirty="0">
              <a:cs typeface="Arial" panose="020B0604020202020204" pitchFamily="34" charset="0"/>
            </a:endParaRPr>
          </a:p>
          <a:p>
            <a:pPr marL="800100" lvl="1" indent="-342900">
              <a:buFont typeface="Arial" panose="020B0604020202020204" pitchFamily="34" charset="0"/>
              <a:buChar char="•"/>
            </a:pPr>
            <a:r>
              <a:rPr lang="en-GB" sz="2000" dirty="0">
                <a:cs typeface="Arial" panose="020B0604020202020204" pitchFamily="34" charset="0"/>
              </a:rPr>
              <a:t>Co-morbidities and risk factors (e.g. elderly, impaired renal/liver function, COPD, epilepsy). </a:t>
            </a:r>
          </a:p>
          <a:p>
            <a:pPr marL="342900" indent="-342900">
              <a:buFont typeface="Arial" panose="020B0604020202020204" pitchFamily="34" charset="0"/>
              <a:buChar char="•"/>
            </a:pPr>
            <a:endParaRPr lang="en-GB" sz="2000" dirty="0">
              <a:cs typeface="Arial" panose="020B0604020202020204" pitchFamily="34" charset="0"/>
            </a:endParaRPr>
          </a:p>
          <a:p>
            <a:pPr marL="800100" lvl="1" indent="-342900">
              <a:buFont typeface="Arial" panose="020B0604020202020204" pitchFamily="34" charset="0"/>
              <a:buChar char="•"/>
            </a:pPr>
            <a:r>
              <a:rPr lang="en-GB" sz="2000" dirty="0">
                <a:cs typeface="Arial" panose="020B0604020202020204" pitchFamily="34" charset="0"/>
              </a:rPr>
              <a:t>Risk factors for dependence/addiction disorder.</a:t>
            </a:r>
          </a:p>
          <a:p>
            <a:pPr marL="342900" indent="-342900">
              <a:buFont typeface="Arial" panose="020B0604020202020204" pitchFamily="34" charset="0"/>
              <a:buChar char="•"/>
            </a:pPr>
            <a:endParaRPr lang="en-GB" sz="2000" dirty="0">
              <a:cs typeface="Arial" panose="020B0604020202020204" pitchFamily="34" charset="0"/>
            </a:endParaRPr>
          </a:p>
          <a:p>
            <a:pPr marL="800100" lvl="1" indent="-342900">
              <a:buFont typeface="Arial" panose="020B0604020202020204" pitchFamily="34" charset="0"/>
              <a:buChar char="•"/>
            </a:pPr>
            <a:r>
              <a:rPr lang="en-GB" sz="2000" dirty="0">
                <a:cs typeface="Arial" panose="020B0604020202020204" pitchFamily="34" charset="0"/>
              </a:rPr>
              <a:t>Drug interactions </a:t>
            </a:r>
          </a:p>
          <a:p>
            <a:pPr marL="1257300" lvl="2" indent="-342900">
              <a:buFont typeface="Wingdings" panose="05000000000000000000" pitchFamily="2" charset="2"/>
              <a:buChar char="Ø"/>
            </a:pPr>
            <a:r>
              <a:rPr lang="en-GB" sz="2000" dirty="0">
                <a:cs typeface="Arial" panose="020B0604020202020204" pitchFamily="34" charset="0"/>
              </a:rPr>
              <a:t>Risk of serotonin syndrome when tramadol is prescribed with an SSRI.</a:t>
            </a:r>
          </a:p>
          <a:p>
            <a:pPr marL="1257300" lvl="2" indent="-342900">
              <a:buFont typeface="Wingdings" panose="05000000000000000000" pitchFamily="2" charset="2"/>
              <a:buChar char="Ø"/>
            </a:pPr>
            <a:r>
              <a:rPr lang="en-GB" sz="2000" dirty="0">
                <a:cs typeface="Arial" panose="020B0604020202020204" pitchFamily="34" charset="0"/>
              </a:rPr>
              <a:t>CNS depressants - cumulative. </a:t>
            </a:r>
          </a:p>
          <a:p>
            <a:pPr lvl="1"/>
            <a:endParaRPr lang="en-GB" sz="2000" dirty="0">
              <a:cs typeface="Arial" panose="020B0604020202020204" pitchFamily="34" charset="0"/>
            </a:endParaRPr>
          </a:p>
          <a:p>
            <a:pPr lvl="1"/>
            <a:r>
              <a:rPr lang="en-GB" sz="2000" i="1" dirty="0">
                <a:cs typeface="Arial" panose="020B0604020202020204" pitchFamily="34" charset="0"/>
              </a:rPr>
              <a:t>Risk of respiratory failure, coma and death when opioids are prescribed with benzodiazepines or gabapentin/pregabalin. </a:t>
            </a:r>
            <a:endParaRPr lang="en-GB" sz="2000" b="1" i="1" dirty="0">
              <a:cs typeface="Arial" panose="020B0604020202020204" pitchFamily="34" charset="0"/>
            </a:endParaRPr>
          </a:p>
          <a:p>
            <a:pPr marL="342900" indent="-342900">
              <a:buFont typeface="Arial" panose="020B0604020202020204" pitchFamily="34" charset="0"/>
              <a:buChar char="•"/>
            </a:pPr>
            <a:endParaRPr lang="en-GB" sz="2000" dirty="0">
              <a:cs typeface="Arial" panose="020B0604020202020204" pitchFamily="34" charset="0"/>
            </a:endParaRPr>
          </a:p>
        </p:txBody>
      </p:sp>
    </p:spTree>
    <p:extLst>
      <p:ext uri="{BB962C8B-B14F-4D97-AF65-F5344CB8AC3E}">
        <p14:creationId xmlns:p14="http://schemas.microsoft.com/office/powerpoint/2010/main" val="28986803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FC2567-D187-E118-06D9-BB671D34596B}"/>
              </a:ext>
            </a:extLst>
          </p:cNvPr>
          <p:cNvSpPr txBox="1"/>
          <p:nvPr/>
        </p:nvSpPr>
        <p:spPr>
          <a:xfrm>
            <a:off x="1369884" y="631864"/>
            <a:ext cx="10531854" cy="1077218"/>
          </a:xfrm>
          <a:prstGeom prst="rect">
            <a:avLst/>
          </a:prstGeom>
          <a:noFill/>
        </p:spPr>
        <p:txBody>
          <a:bodyPr wrap="square">
            <a:spAutoFit/>
          </a:bodyPr>
          <a:lstStyle/>
          <a:p>
            <a:r>
              <a:rPr lang="en-GB" sz="3200" cap="all" dirty="0">
                <a:latin typeface="+mj-lt"/>
                <a:ea typeface="+mj-ea"/>
                <a:cs typeface="+mj-cs"/>
              </a:rPr>
              <a:t>Best practice when considering prescribing opioids</a:t>
            </a:r>
          </a:p>
        </p:txBody>
      </p:sp>
      <p:sp>
        <p:nvSpPr>
          <p:cNvPr id="2" name="TextBox 1">
            <a:extLst>
              <a:ext uri="{FF2B5EF4-FFF2-40B4-BE49-F238E27FC236}">
                <a16:creationId xmlns:a16="http://schemas.microsoft.com/office/drawing/2014/main" id="{BF2C69C7-97B4-A308-8894-4F8A7D469053}"/>
              </a:ext>
            </a:extLst>
          </p:cNvPr>
          <p:cNvSpPr txBox="1"/>
          <p:nvPr/>
        </p:nvSpPr>
        <p:spPr>
          <a:xfrm>
            <a:off x="1369884" y="2135146"/>
            <a:ext cx="4337727" cy="1384995"/>
          </a:xfrm>
          <a:prstGeom prst="rect">
            <a:avLst/>
          </a:prstGeom>
          <a:noFill/>
        </p:spPr>
        <p:txBody>
          <a:bodyPr wrap="square" rtlCol="0">
            <a:spAutoFit/>
          </a:bodyPr>
          <a:lstStyle/>
          <a:p>
            <a:pPr lvl="0"/>
            <a:r>
              <a:rPr lang="en-GB" sz="2000" dirty="0">
                <a:cs typeface="Arial" panose="020B0604020202020204" pitchFamily="34" charset="0"/>
              </a:rPr>
              <a:t>Consider the individual and the influences on their pain.</a:t>
            </a:r>
          </a:p>
          <a:p>
            <a:pPr lvl="0"/>
            <a:endParaRPr lang="en-GB" sz="2000" dirty="0">
              <a:cs typeface="Arial" panose="020B0604020202020204" pitchFamily="34" charset="0"/>
            </a:endParaRPr>
          </a:p>
          <a:p>
            <a:endParaRPr lang="en-GB" sz="2400" b="1" dirty="0"/>
          </a:p>
        </p:txBody>
      </p:sp>
      <p:pic>
        <p:nvPicPr>
          <p:cNvPr id="3" name="Picture 2">
            <a:extLst>
              <a:ext uri="{FF2B5EF4-FFF2-40B4-BE49-F238E27FC236}">
                <a16:creationId xmlns:a16="http://schemas.microsoft.com/office/drawing/2014/main" id="{513D1C51-3199-9739-342A-E909BE43329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60168" y="2125196"/>
            <a:ext cx="4529135" cy="38049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87719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FC2567-D187-E118-06D9-BB671D34596B}"/>
              </a:ext>
            </a:extLst>
          </p:cNvPr>
          <p:cNvSpPr txBox="1"/>
          <p:nvPr/>
        </p:nvSpPr>
        <p:spPr>
          <a:xfrm>
            <a:off x="1418011" y="725826"/>
            <a:ext cx="10531854" cy="1077218"/>
          </a:xfrm>
          <a:prstGeom prst="rect">
            <a:avLst/>
          </a:prstGeom>
          <a:noFill/>
        </p:spPr>
        <p:txBody>
          <a:bodyPr wrap="square">
            <a:spAutoFit/>
          </a:bodyPr>
          <a:lstStyle>
            <a:defPPr>
              <a:defRPr lang="en-US"/>
            </a:defPPr>
            <a:lvl1pPr>
              <a:defRPr sz="3200" b="1">
                <a:latin typeface="+mj-lt"/>
                <a:cs typeface="Arial" panose="020B0604020202020204" pitchFamily="34" charset="0"/>
              </a:defRPr>
            </a:lvl1pPr>
          </a:lstStyle>
          <a:p>
            <a:r>
              <a:rPr lang="en-GB" b="0" cap="all" dirty="0">
                <a:ea typeface="+mj-ea"/>
                <a:cs typeface="+mj-cs"/>
              </a:rPr>
              <a:t>Best practice when considering prescribing opioids</a:t>
            </a:r>
          </a:p>
        </p:txBody>
      </p:sp>
      <p:sp>
        <p:nvSpPr>
          <p:cNvPr id="2" name="TextBox 1">
            <a:extLst>
              <a:ext uri="{FF2B5EF4-FFF2-40B4-BE49-F238E27FC236}">
                <a16:creationId xmlns:a16="http://schemas.microsoft.com/office/drawing/2014/main" id="{8F840DCB-AAE1-DA58-5A2C-EC0FD173810E}"/>
              </a:ext>
            </a:extLst>
          </p:cNvPr>
          <p:cNvSpPr txBox="1"/>
          <p:nvPr/>
        </p:nvSpPr>
        <p:spPr>
          <a:xfrm>
            <a:off x="1589005" y="2156987"/>
            <a:ext cx="3292143" cy="707886"/>
          </a:xfrm>
          <a:prstGeom prst="rect">
            <a:avLst/>
          </a:prstGeom>
          <a:noFill/>
        </p:spPr>
        <p:txBody>
          <a:bodyPr wrap="square" rtlCol="0">
            <a:spAutoFit/>
          </a:bodyPr>
          <a:lstStyle>
            <a:defPPr>
              <a:defRPr lang="en-US"/>
            </a:defPPr>
            <a:lvl1pPr lvl="0">
              <a:defRPr sz="2000">
                <a:cs typeface="Arial" panose="020B0604020202020204" pitchFamily="34" charset="0"/>
              </a:defRPr>
            </a:lvl1pPr>
          </a:lstStyle>
          <a:p>
            <a:r>
              <a:rPr lang="en-GB" dirty="0"/>
              <a:t>Manage expectations</a:t>
            </a:r>
          </a:p>
          <a:p>
            <a:endParaRPr lang="en-GB" dirty="0"/>
          </a:p>
        </p:txBody>
      </p:sp>
      <p:pic>
        <p:nvPicPr>
          <p:cNvPr id="3" name="Picture 2">
            <a:extLst>
              <a:ext uri="{FF2B5EF4-FFF2-40B4-BE49-F238E27FC236}">
                <a16:creationId xmlns:a16="http://schemas.microsoft.com/office/drawing/2014/main" id="{4CF9F731-CFE4-7947-52F9-A63019A6AD16}"/>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388035" y="2029615"/>
            <a:ext cx="2817989" cy="4087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a:extLst>
              <a:ext uri="{FF2B5EF4-FFF2-40B4-BE49-F238E27FC236}">
                <a16:creationId xmlns:a16="http://schemas.microsoft.com/office/drawing/2014/main" id="{706D5FAF-01C8-7234-89BD-55EC1C4DD45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589005" y="2864873"/>
            <a:ext cx="4506995" cy="310641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09314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E8E86B61-9A8F-6444-B3E9-A5C9E62DD96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001516" y="166880"/>
            <a:ext cx="2857692" cy="1066563"/>
          </a:xfrm>
          <a:prstGeom prst="rect">
            <a:avLst/>
          </a:prstGeom>
        </p:spPr>
      </p:pic>
      <p:sp>
        <p:nvSpPr>
          <p:cNvPr id="5" name="TextBox 4">
            <a:extLst>
              <a:ext uri="{FF2B5EF4-FFF2-40B4-BE49-F238E27FC236}">
                <a16:creationId xmlns:a16="http://schemas.microsoft.com/office/drawing/2014/main" id="{16FC2567-D187-E118-06D9-BB671D34596B}"/>
              </a:ext>
            </a:extLst>
          </p:cNvPr>
          <p:cNvSpPr txBox="1"/>
          <p:nvPr/>
        </p:nvSpPr>
        <p:spPr>
          <a:xfrm>
            <a:off x="1327354" y="694834"/>
            <a:ext cx="8273846" cy="1077218"/>
          </a:xfrm>
          <a:prstGeom prst="rect">
            <a:avLst/>
          </a:prstGeom>
          <a:noFill/>
        </p:spPr>
        <p:txBody>
          <a:bodyPr wrap="square">
            <a:spAutoFit/>
          </a:bodyPr>
          <a:lstStyle>
            <a:defPPr>
              <a:defRPr lang="en-US"/>
            </a:defPPr>
            <a:lvl1pPr>
              <a:defRPr sz="3200" b="1">
                <a:latin typeface="+mj-lt"/>
                <a:cs typeface="Arial" panose="020B0604020202020204" pitchFamily="34" charset="0"/>
              </a:defRPr>
            </a:lvl1pPr>
          </a:lstStyle>
          <a:p>
            <a:r>
              <a:rPr lang="en-GB" b="0" cap="all" dirty="0">
                <a:ea typeface="+mj-ea"/>
                <a:cs typeface="+mj-cs"/>
              </a:rPr>
              <a:t>Best practice when considering prescribing opioids</a:t>
            </a:r>
          </a:p>
        </p:txBody>
      </p:sp>
      <p:sp>
        <p:nvSpPr>
          <p:cNvPr id="2" name="TextBox 1">
            <a:extLst>
              <a:ext uri="{FF2B5EF4-FFF2-40B4-BE49-F238E27FC236}">
                <a16:creationId xmlns:a16="http://schemas.microsoft.com/office/drawing/2014/main" id="{0F3277A6-9068-9386-847E-E099B93299DE}"/>
              </a:ext>
            </a:extLst>
          </p:cNvPr>
          <p:cNvSpPr txBox="1"/>
          <p:nvPr/>
        </p:nvSpPr>
        <p:spPr>
          <a:xfrm>
            <a:off x="7187392" y="2322224"/>
            <a:ext cx="3628247" cy="400110"/>
          </a:xfrm>
          <a:prstGeom prst="rect">
            <a:avLst/>
          </a:prstGeom>
          <a:noFill/>
        </p:spPr>
        <p:txBody>
          <a:bodyPr wrap="square" rtlCol="0">
            <a:spAutoFit/>
          </a:bodyPr>
          <a:lstStyle>
            <a:defPPr>
              <a:defRPr lang="en-US"/>
            </a:defPPr>
            <a:lvl1pPr lvl="0">
              <a:defRPr sz="2000">
                <a:cs typeface="Arial" panose="020B0604020202020204" pitchFamily="34" charset="0"/>
              </a:defRPr>
            </a:lvl1pPr>
          </a:lstStyle>
          <a:p>
            <a:r>
              <a:rPr lang="en-GB" b="1" dirty="0"/>
              <a:t>Clinical Records.</a:t>
            </a:r>
          </a:p>
        </p:txBody>
      </p:sp>
      <p:pic>
        <p:nvPicPr>
          <p:cNvPr id="6" name="Picture 2">
            <a:extLst>
              <a:ext uri="{FF2B5EF4-FFF2-40B4-BE49-F238E27FC236}">
                <a16:creationId xmlns:a16="http://schemas.microsoft.com/office/drawing/2014/main" id="{ACC7F219-3F62-69EF-1941-E7305EF7F1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7354" y="2789076"/>
            <a:ext cx="4243189" cy="2121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a:extLst>
              <a:ext uri="{FF2B5EF4-FFF2-40B4-BE49-F238E27FC236}">
                <a16:creationId xmlns:a16="http://schemas.microsoft.com/office/drawing/2014/main" id="{B21F36EF-1585-DC40-5BEB-240B484D4086}"/>
              </a:ext>
            </a:extLst>
          </p:cNvPr>
          <p:cNvSpPr txBox="1"/>
          <p:nvPr/>
        </p:nvSpPr>
        <p:spPr>
          <a:xfrm>
            <a:off x="7304357" y="3005829"/>
            <a:ext cx="3511282" cy="1938992"/>
          </a:xfrm>
          <a:prstGeom prst="rect">
            <a:avLst/>
          </a:prstGeom>
          <a:noFill/>
        </p:spPr>
        <p:txBody>
          <a:bodyPr wrap="none" rtlCol="0">
            <a:spAutoFit/>
          </a:bodyPr>
          <a:lstStyle/>
          <a:p>
            <a:pPr lvl="0"/>
            <a:r>
              <a:rPr lang="en-GB" sz="2000" dirty="0">
                <a:solidFill>
                  <a:prstClr val="black"/>
                </a:solidFill>
                <a:cs typeface="Arial" panose="020B0604020202020204" pitchFamily="34" charset="0"/>
              </a:rPr>
              <a:t>Remember to record:</a:t>
            </a:r>
          </a:p>
          <a:p>
            <a:pPr lvl="0"/>
            <a:endParaRPr lang="en-GB" sz="2000" dirty="0">
              <a:solidFill>
                <a:prstClr val="black"/>
              </a:solidFill>
              <a:cs typeface="Arial" panose="020B0604020202020204" pitchFamily="34" charset="0"/>
            </a:endParaRPr>
          </a:p>
          <a:p>
            <a:pPr marL="342900" lvl="0" indent="-342900">
              <a:buFont typeface="Wingdings" panose="05000000000000000000" pitchFamily="2" charset="2"/>
              <a:buChar char="Ø"/>
            </a:pPr>
            <a:r>
              <a:rPr lang="en-GB" sz="2000" dirty="0">
                <a:solidFill>
                  <a:prstClr val="black"/>
                </a:solidFill>
                <a:cs typeface="Arial" panose="020B0604020202020204" pitchFamily="34" charset="0"/>
              </a:rPr>
              <a:t>rationale for prescribing</a:t>
            </a:r>
          </a:p>
          <a:p>
            <a:pPr marL="342900" lvl="0" indent="-342900">
              <a:buFont typeface="Wingdings" panose="05000000000000000000" pitchFamily="2" charset="2"/>
              <a:buChar char="Ø"/>
            </a:pPr>
            <a:r>
              <a:rPr lang="en-GB" sz="2000" dirty="0">
                <a:solidFill>
                  <a:prstClr val="black"/>
                </a:solidFill>
                <a:cs typeface="Arial" panose="020B0604020202020204" pitchFamily="34" charset="0"/>
              </a:rPr>
              <a:t>information given to patients</a:t>
            </a:r>
          </a:p>
          <a:p>
            <a:pPr marL="342900" lvl="0" indent="-342900">
              <a:buFont typeface="Wingdings" panose="05000000000000000000" pitchFamily="2" charset="2"/>
              <a:buChar char="Ø"/>
            </a:pPr>
            <a:r>
              <a:rPr lang="en-GB" sz="2000" dirty="0">
                <a:solidFill>
                  <a:prstClr val="black"/>
                </a:solidFill>
                <a:cs typeface="Arial" panose="020B0604020202020204" pitchFamily="34" charset="0"/>
              </a:rPr>
              <a:t>agreed goals of treatment</a:t>
            </a:r>
          </a:p>
          <a:p>
            <a:pPr marL="342900" lvl="0" indent="-342900">
              <a:buFont typeface="Wingdings" panose="05000000000000000000" pitchFamily="2" charset="2"/>
              <a:buChar char="Ø"/>
            </a:pPr>
            <a:r>
              <a:rPr lang="en-GB" sz="2000" dirty="0">
                <a:solidFill>
                  <a:prstClr val="black"/>
                </a:solidFill>
                <a:cs typeface="Arial" panose="020B0604020202020204" pitchFamily="34" charset="0"/>
              </a:rPr>
              <a:t>arrangements for review</a:t>
            </a:r>
          </a:p>
        </p:txBody>
      </p:sp>
    </p:spTree>
    <p:extLst>
      <p:ext uri="{BB962C8B-B14F-4D97-AF65-F5344CB8AC3E}">
        <p14:creationId xmlns:p14="http://schemas.microsoft.com/office/powerpoint/2010/main" val="12929749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6FC2567-D187-E118-06D9-BB671D34596B}"/>
              </a:ext>
            </a:extLst>
          </p:cNvPr>
          <p:cNvSpPr txBox="1"/>
          <p:nvPr/>
        </p:nvSpPr>
        <p:spPr>
          <a:xfrm>
            <a:off x="1353842" y="647906"/>
            <a:ext cx="10531854" cy="1077218"/>
          </a:xfrm>
          <a:prstGeom prst="rect">
            <a:avLst/>
          </a:prstGeom>
          <a:noFill/>
        </p:spPr>
        <p:txBody>
          <a:bodyPr wrap="square">
            <a:spAutoFit/>
          </a:bodyPr>
          <a:lstStyle>
            <a:defPPr>
              <a:defRPr lang="en-US"/>
            </a:defPPr>
            <a:lvl1pPr>
              <a:defRPr sz="3200" b="1">
                <a:latin typeface="+mj-lt"/>
                <a:cs typeface="Arial" panose="020B0604020202020204" pitchFamily="34" charset="0"/>
              </a:defRPr>
            </a:lvl1pPr>
          </a:lstStyle>
          <a:p>
            <a:r>
              <a:rPr lang="en-GB" b="0" cap="all" dirty="0">
                <a:ea typeface="+mj-ea"/>
                <a:cs typeface="+mj-cs"/>
              </a:rPr>
              <a:t>Best practice when considering prescribing opioids</a:t>
            </a:r>
          </a:p>
        </p:txBody>
      </p:sp>
      <p:sp>
        <p:nvSpPr>
          <p:cNvPr id="2" name="TextBox 1">
            <a:extLst>
              <a:ext uri="{FF2B5EF4-FFF2-40B4-BE49-F238E27FC236}">
                <a16:creationId xmlns:a16="http://schemas.microsoft.com/office/drawing/2014/main" id="{19448924-3FEF-05F5-B6F7-B40F59E98587}"/>
              </a:ext>
            </a:extLst>
          </p:cNvPr>
          <p:cNvSpPr txBox="1"/>
          <p:nvPr/>
        </p:nvSpPr>
        <p:spPr>
          <a:xfrm>
            <a:off x="1353842" y="2811379"/>
            <a:ext cx="3674280" cy="707886"/>
          </a:xfrm>
          <a:prstGeom prst="rect">
            <a:avLst/>
          </a:prstGeom>
          <a:noFill/>
        </p:spPr>
        <p:txBody>
          <a:bodyPr wrap="square" rtlCol="0">
            <a:spAutoFit/>
          </a:bodyPr>
          <a:lstStyle/>
          <a:p>
            <a:pPr lvl="0"/>
            <a:r>
              <a:rPr lang="en-GB" sz="2000" dirty="0">
                <a:cs typeface="Arial" panose="020B0604020202020204" pitchFamily="34" charset="0"/>
              </a:rPr>
              <a:t>Start with a plan to stop.</a:t>
            </a:r>
          </a:p>
          <a:p>
            <a:pPr lvl="0"/>
            <a:endParaRPr lang="en-GB" sz="2000" dirty="0">
              <a:cs typeface="Arial" panose="020B0604020202020204" pitchFamily="34" charset="0"/>
            </a:endParaRPr>
          </a:p>
        </p:txBody>
      </p:sp>
    </p:spTree>
    <p:extLst>
      <p:ext uri="{BB962C8B-B14F-4D97-AF65-F5344CB8AC3E}">
        <p14:creationId xmlns:p14="http://schemas.microsoft.com/office/powerpoint/2010/main" val="30012980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0E08-8D1B-B331-D1CA-CA699DEE30EC}"/>
              </a:ext>
            </a:extLst>
          </p:cNvPr>
          <p:cNvSpPr>
            <a:spLocks noGrp="1"/>
          </p:cNvSpPr>
          <p:nvPr>
            <p:ph type="title"/>
          </p:nvPr>
        </p:nvSpPr>
        <p:spPr>
          <a:xfrm>
            <a:off x="1451579" y="804519"/>
            <a:ext cx="9603275" cy="535531"/>
          </a:xfrm>
          <a:noFill/>
        </p:spPr>
        <p:txBody>
          <a:bodyPr wrap="square">
            <a:spAutoFit/>
          </a:bodyPr>
          <a:lstStyle/>
          <a:p>
            <a:pPr defTabSz="457200"/>
            <a:r>
              <a:rPr lang="en-GB" dirty="0"/>
              <a:t>Neuropathic pain: National guidance</a:t>
            </a:r>
          </a:p>
        </p:txBody>
      </p:sp>
      <p:sp>
        <p:nvSpPr>
          <p:cNvPr id="3" name="Content Placeholder 2">
            <a:extLst>
              <a:ext uri="{FF2B5EF4-FFF2-40B4-BE49-F238E27FC236}">
                <a16:creationId xmlns:a16="http://schemas.microsoft.com/office/drawing/2014/main" id="{C335C232-44A3-BC2F-52C9-8CA9D2203C65}"/>
              </a:ext>
            </a:extLst>
          </p:cNvPr>
          <p:cNvSpPr>
            <a:spLocks noGrp="1"/>
          </p:cNvSpPr>
          <p:nvPr>
            <p:ph idx="1"/>
          </p:nvPr>
        </p:nvSpPr>
        <p:spPr>
          <a:xfrm>
            <a:off x="1451579" y="1853754"/>
            <a:ext cx="9842063" cy="3450613"/>
          </a:xfrm>
        </p:spPr>
        <p:txBody>
          <a:bodyPr>
            <a:noAutofit/>
          </a:bodyPr>
          <a:lstStyle/>
          <a:p>
            <a:r>
              <a:rPr lang="en-GB" b="1" dirty="0">
                <a:cs typeface="Arial" panose="020B0604020202020204" pitchFamily="34" charset="0"/>
              </a:rPr>
              <a:t>Neuropathic pain </a:t>
            </a:r>
            <a:r>
              <a:rPr lang="en-GB" dirty="0"/>
              <a:t>There are separate CKS topics on </a:t>
            </a:r>
            <a:r>
              <a:rPr lang="en-GB" dirty="0">
                <a:hlinkClick r:id="rId3"/>
              </a:rPr>
              <a:t>Diabetes - type 2</a:t>
            </a:r>
            <a:r>
              <a:rPr lang="en-GB" dirty="0"/>
              <a:t> (covering painful diabetic neuropathy), </a:t>
            </a:r>
            <a:r>
              <a:rPr lang="en-GB" dirty="0">
                <a:hlinkClick r:id="rId4"/>
              </a:rPr>
              <a:t>Palliative cancer care - pain</a:t>
            </a:r>
            <a:r>
              <a:rPr lang="en-GB" dirty="0"/>
              <a:t>, </a:t>
            </a:r>
            <a:r>
              <a:rPr lang="en-GB" dirty="0">
                <a:hlinkClick r:id="rId5"/>
              </a:rPr>
              <a:t>Post-herpetic neuralgia</a:t>
            </a:r>
            <a:r>
              <a:rPr lang="en-GB" dirty="0"/>
              <a:t>, </a:t>
            </a:r>
            <a:r>
              <a:rPr lang="en-GB" dirty="0">
                <a:hlinkClick r:id="rId6"/>
              </a:rPr>
              <a:t>Sciatica (lumbar radiculopathy)</a:t>
            </a:r>
            <a:r>
              <a:rPr lang="en-GB" dirty="0"/>
              <a:t>, </a:t>
            </a:r>
            <a:r>
              <a:rPr lang="en-GB" dirty="0">
                <a:hlinkClick r:id="rId7"/>
              </a:rPr>
              <a:t>Shingles</a:t>
            </a:r>
            <a:r>
              <a:rPr lang="en-GB" dirty="0"/>
              <a:t> and </a:t>
            </a:r>
            <a:r>
              <a:rPr lang="en-GB" dirty="0">
                <a:hlinkClick r:id="rId8"/>
              </a:rPr>
              <a:t>Trigeminal neuralgia</a:t>
            </a:r>
            <a:r>
              <a:rPr lang="en-GB" dirty="0"/>
              <a:t>. </a:t>
            </a:r>
            <a:endParaRPr lang="en-GB" dirty="0">
              <a:cs typeface="Arial" panose="020B0604020202020204" pitchFamily="34" charset="0"/>
            </a:endParaRPr>
          </a:p>
          <a:p>
            <a:r>
              <a:rPr lang="en-GB" dirty="0">
                <a:cs typeface="Arial" panose="020B0604020202020204" pitchFamily="34" charset="0"/>
              </a:rPr>
              <a:t>Pharmacological management of neuropathic pain:</a:t>
            </a:r>
          </a:p>
          <a:p>
            <a:pPr marL="342900" indent="-342900">
              <a:buClr>
                <a:srgbClr val="00B050"/>
              </a:buClr>
              <a:buFont typeface="Wingdings" panose="05000000000000000000" pitchFamily="2" charset="2"/>
              <a:buChar char="ü"/>
            </a:pPr>
            <a:r>
              <a:rPr lang="en-GB" dirty="0">
                <a:cs typeface="Arial" panose="020B0604020202020204" pitchFamily="34" charset="0"/>
              </a:rPr>
              <a:t>Tricyclic antidepressants</a:t>
            </a:r>
          </a:p>
          <a:p>
            <a:pPr marL="342900" indent="-342900">
              <a:buClr>
                <a:srgbClr val="00B050"/>
              </a:buClr>
              <a:buFont typeface="Wingdings" panose="05000000000000000000" pitchFamily="2" charset="2"/>
              <a:buChar char="ü"/>
            </a:pPr>
            <a:r>
              <a:rPr lang="en-GB" dirty="0">
                <a:cs typeface="Arial" panose="020B0604020202020204" pitchFamily="34" charset="0"/>
              </a:rPr>
              <a:t>Duloxetine</a:t>
            </a:r>
          </a:p>
          <a:p>
            <a:pPr marL="342900" indent="-342900">
              <a:buClr>
                <a:srgbClr val="00B050"/>
              </a:buClr>
              <a:buFont typeface="Wingdings" panose="05000000000000000000" pitchFamily="2" charset="2"/>
              <a:buChar char="ü"/>
            </a:pPr>
            <a:r>
              <a:rPr lang="en-GB" dirty="0">
                <a:cs typeface="Arial" panose="020B0604020202020204" pitchFamily="34" charset="0"/>
              </a:rPr>
              <a:t>Gabapentin</a:t>
            </a:r>
          </a:p>
          <a:p>
            <a:pPr marL="342900" indent="-342900">
              <a:buClr>
                <a:srgbClr val="00B050"/>
              </a:buClr>
              <a:buFont typeface="Wingdings" panose="05000000000000000000" pitchFamily="2" charset="2"/>
              <a:buChar char="ü"/>
            </a:pPr>
            <a:r>
              <a:rPr lang="en-GB" dirty="0">
                <a:cs typeface="Arial" panose="020B0604020202020204" pitchFamily="34" charset="0"/>
              </a:rPr>
              <a:t>Pregabalin</a:t>
            </a:r>
          </a:p>
          <a:p>
            <a:pPr marL="342900" indent="-342900">
              <a:buClr>
                <a:srgbClr val="00B050"/>
              </a:buClr>
              <a:buFont typeface="Wingdings" panose="05000000000000000000" pitchFamily="2" charset="2"/>
              <a:buChar char="ü"/>
            </a:pPr>
            <a:r>
              <a:rPr lang="en-GB" dirty="0">
                <a:cs typeface="Arial" panose="020B0604020202020204" pitchFamily="34" charset="0"/>
              </a:rPr>
              <a:t>Capsaicin cream</a:t>
            </a:r>
          </a:p>
          <a:p>
            <a:pPr marL="0" indent="0">
              <a:buClr>
                <a:srgbClr val="00B050"/>
              </a:buClr>
              <a:buNone/>
            </a:pP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43704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1D719-6DED-5748-ACD2-AB53950643B9}"/>
              </a:ext>
            </a:extLst>
          </p:cNvPr>
          <p:cNvSpPr>
            <a:spLocks noGrp="1"/>
          </p:cNvSpPr>
          <p:nvPr>
            <p:ph type="title"/>
          </p:nvPr>
        </p:nvSpPr>
        <p:spPr>
          <a:xfrm>
            <a:off x="1451579" y="804519"/>
            <a:ext cx="9603275" cy="535531"/>
          </a:xfrm>
          <a:noFill/>
        </p:spPr>
        <p:txBody>
          <a:bodyPr wrap="square">
            <a:spAutoFit/>
          </a:bodyPr>
          <a:lstStyle/>
          <a:p>
            <a:pPr defTabSz="457200"/>
            <a:r>
              <a:rPr lang="en-GB" dirty="0"/>
              <a:t>National guidance</a:t>
            </a:r>
          </a:p>
        </p:txBody>
      </p:sp>
      <p:sp>
        <p:nvSpPr>
          <p:cNvPr id="3" name="Content Placeholder 2">
            <a:extLst>
              <a:ext uri="{FF2B5EF4-FFF2-40B4-BE49-F238E27FC236}">
                <a16:creationId xmlns:a16="http://schemas.microsoft.com/office/drawing/2014/main" id="{7A852DA3-5306-4ABB-903F-83DFDF9D9FE5}"/>
              </a:ext>
            </a:extLst>
          </p:cNvPr>
          <p:cNvSpPr>
            <a:spLocks noGrp="1"/>
          </p:cNvSpPr>
          <p:nvPr>
            <p:ph idx="1"/>
          </p:nvPr>
        </p:nvSpPr>
        <p:spPr/>
        <p:txBody>
          <a:bodyPr>
            <a:normAutofit/>
          </a:bodyPr>
          <a:lstStyle/>
          <a:p>
            <a:r>
              <a:rPr lang="en-GB" dirty="0">
                <a:cs typeface="Arial" panose="020B0604020202020204" pitchFamily="34" charset="0"/>
              </a:rPr>
              <a:t>Pharmacological management of neuropathic pain:</a:t>
            </a:r>
            <a:endParaRPr lang="en-GB" b="1" dirty="0">
              <a:cs typeface="Arial" panose="020B0604020202020204" pitchFamily="34" charset="0"/>
            </a:endParaRPr>
          </a:p>
          <a:p>
            <a:pPr lvl="1"/>
            <a:endParaRPr lang="en-GB" sz="2000" dirty="0">
              <a:cs typeface="Arial" panose="020B0604020202020204" pitchFamily="34" charset="0"/>
            </a:endParaRPr>
          </a:p>
          <a:p>
            <a:pPr marL="342900" indent="-342900">
              <a:buClr>
                <a:srgbClr val="FF0000"/>
              </a:buClr>
              <a:buFont typeface="Freestyle Script" panose="030804020302050B0404" pitchFamily="66" charset="0"/>
              <a:buChar char="X"/>
            </a:pPr>
            <a:r>
              <a:rPr lang="en-GB" dirty="0">
                <a:cs typeface="Arial" panose="020B0604020202020204" pitchFamily="34" charset="0"/>
              </a:rPr>
              <a:t>Paracetamol</a:t>
            </a:r>
          </a:p>
          <a:p>
            <a:pPr marL="342900" indent="-342900">
              <a:buClr>
                <a:srgbClr val="FF0000"/>
              </a:buClr>
              <a:buFont typeface="Freestyle Script" panose="030804020302050B0404" pitchFamily="66" charset="0"/>
              <a:buChar char="X"/>
            </a:pPr>
            <a:r>
              <a:rPr lang="en-GB" dirty="0">
                <a:cs typeface="Arial" panose="020B0604020202020204" pitchFamily="34" charset="0"/>
              </a:rPr>
              <a:t>Opioids - </a:t>
            </a:r>
            <a:r>
              <a:rPr lang="en-GB" b="1" dirty="0">
                <a:cs typeface="Arial" panose="020B0604020202020204" pitchFamily="34" charset="0"/>
              </a:rPr>
              <a:t>UNLESS infrequently and short term and other treatments ineffective, contraindicated or not tolerated</a:t>
            </a:r>
          </a:p>
          <a:p>
            <a:pPr marL="342900" indent="-342900">
              <a:buClr>
                <a:srgbClr val="FF0000"/>
              </a:buClr>
              <a:buFont typeface="Freestyle Script" panose="030804020302050B0404" pitchFamily="66" charset="0"/>
              <a:buChar char="X"/>
            </a:pPr>
            <a:r>
              <a:rPr lang="en-GB" dirty="0">
                <a:cs typeface="Arial" panose="020B0604020202020204" pitchFamily="34" charset="0"/>
              </a:rPr>
              <a:t>NSAIDs</a:t>
            </a:r>
          </a:p>
          <a:p>
            <a:endParaRPr lang="en-GB" dirty="0"/>
          </a:p>
        </p:txBody>
      </p:sp>
    </p:spTree>
    <p:extLst>
      <p:ext uri="{BB962C8B-B14F-4D97-AF65-F5344CB8AC3E}">
        <p14:creationId xmlns:p14="http://schemas.microsoft.com/office/powerpoint/2010/main" val="3407848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24" name="Picture 23">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6" name="Straight Connector 25">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8" name="Rectangle 27">
            <a:extLst>
              <a:ext uri="{FF2B5EF4-FFF2-40B4-BE49-F238E27FC236}">
                <a16:creationId xmlns:a16="http://schemas.microsoft.com/office/drawing/2014/main" id="{8BC298DB-2D5C-40A1-9A78-6B4A12198A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5C2355B-7CE9-4192-9142-A41CA0A0C0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DB50E80F-6E03-ABC4-123B-334CD08654D2}"/>
              </a:ext>
            </a:extLst>
          </p:cNvPr>
          <p:cNvSpPr>
            <a:spLocks noGrp="1"/>
          </p:cNvSpPr>
          <p:nvPr>
            <p:ph type="title"/>
          </p:nvPr>
        </p:nvSpPr>
        <p:spPr>
          <a:xfrm>
            <a:off x="6585200" y="967167"/>
            <a:ext cx="4151306" cy="2374516"/>
          </a:xfrm>
        </p:spPr>
        <p:txBody>
          <a:bodyPr vert="horz" lIns="91440" tIns="45720" rIns="91440" bIns="0" rtlCol="0" anchor="b">
            <a:normAutofit/>
          </a:bodyPr>
          <a:lstStyle/>
          <a:p>
            <a:r>
              <a:rPr lang="en-US" dirty="0"/>
              <a:t>Deprescribing conversations</a:t>
            </a:r>
          </a:p>
        </p:txBody>
      </p:sp>
      <p:cxnSp>
        <p:nvCxnSpPr>
          <p:cNvPr id="21" name="Straight Connector 20">
            <a:extLst>
              <a:ext uri="{FF2B5EF4-FFF2-40B4-BE49-F238E27FC236}">
                <a16:creationId xmlns:a16="http://schemas.microsoft.com/office/drawing/2014/main" id="{06D05ED8-39E4-42F8-92CB-704C2BD0D21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79647" y="3526496"/>
            <a:ext cx="4149931"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23" name="Picture 22">
            <a:extLst>
              <a:ext uri="{FF2B5EF4-FFF2-40B4-BE49-F238E27FC236}">
                <a16:creationId xmlns:a16="http://schemas.microsoft.com/office/drawing/2014/main" id="{45CE2E7C-6AA3-4710-825D-4CDDF788C7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5" name="Straight Connector 24">
            <a:extLst>
              <a:ext uri="{FF2B5EF4-FFF2-40B4-BE49-F238E27FC236}">
                <a16:creationId xmlns:a16="http://schemas.microsoft.com/office/drawing/2014/main" id="{3256C6C3-0EDC-4651-AB37-9F26CFAA6C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6BD91A9F-5E36-C4A1-D203-CBAAA82E0105}"/>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42922492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E8E86B61-9A8F-6444-B3E9-A5C9E62DD96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001516" y="166880"/>
            <a:ext cx="2857692" cy="1066563"/>
          </a:xfrm>
          <a:prstGeom prst="rect">
            <a:avLst/>
          </a:prstGeom>
        </p:spPr>
      </p:pic>
      <p:sp>
        <p:nvSpPr>
          <p:cNvPr id="5" name="TextBox 4">
            <a:extLst>
              <a:ext uri="{FF2B5EF4-FFF2-40B4-BE49-F238E27FC236}">
                <a16:creationId xmlns:a16="http://schemas.microsoft.com/office/drawing/2014/main" id="{16FC2567-D187-E118-06D9-BB671D34596B}"/>
              </a:ext>
            </a:extLst>
          </p:cNvPr>
          <p:cNvSpPr txBox="1"/>
          <p:nvPr/>
        </p:nvSpPr>
        <p:spPr>
          <a:xfrm>
            <a:off x="1342312" y="1061370"/>
            <a:ext cx="6094602" cy="535531"/>
          </a:xfrm>
          <a:prstGeom prst="rect">
            <a:avLst/>
          </a:prstGeom>
        </p:spPr>
        <p:txBody>
          <a:bodyPr vert="horz" lIns="91440" tIns="45720" rIns="91440" bIns="0" rtlCol="0" anchor="b">
            <a:normAutofit/>
          </a:bodyPr>
          <a:lstStyle>
            <a:lvl1pPr defTabSz="914400">
              <a:lnSpc>
                <a:spcPct val="90000"/>
              </a:lnSpc>
              <a:spcBef>
                <a:spcPct val="0"/>
              </a:spcBef>
              <a:buNone/>
              <a:defRPr sz="3200" b="0" i="0" cap="all">
                <a:effectLst/>
                <a:latin typeface="+mj-lt"/>
                <a:ea typeface="+mj-ea"/>
                <a:cs typeface="+mj-cs"/>
              </a:defRPr>
            </a:lvl1pPr>
          </a:lstStyle>
          <a:p>
            <a:r>
              <a:rPr lang="en-GB" dirty="0"/>
              <a:t>Tapering opioids</a:t>
            </a:r>
          </a:p>
        </p:txBody>
      </p:sp>
      <p:pic>
        <p:nvPicPr>
          <p:cNvPr id="2" name="Picture 1">
            <a:extLst>
              <a:ext uri="{FF2B5EF4-FFF2-40B4-BE49-F238E27FC236}">
                <a16:creationId xmlns:a16="http://schemas.microsoft.com/office/drawing/2014/main" id="{4FF6932E-7224-3B8A-AEB0-95CDAC94C3CA}"/>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62354" y="5229097"/>
            <a:ext cx="2651990" cy="792549"/>
          </a:xfrm>
          <a:prstGeom prst="rect">
            <a:avLst/>
          </a:prstGeom>
        </p:spPr>
      </p:pic>
      <p:sp>
        <p:nvSpPr>
          <p:cNvPr id="6" name="Rounded Rectangular Callout 2">
            <a:extLst>
              <a:ext uri="{FF2B5EF4-FFF2-40B4-BE49-F238E27FC236}">
                <a16:creationId xmlns:a16="http://schemas.microsoft.com/office/drawing/2014/main" id="{8EED8984-C934-CE9C-AEFD-B88FB0A5B54D}"/>
              </a:ext>
            </a:extLst>
          </p:cNvPr>
          <p:cNvSpPr/>
          <p:nvPr/>
        </p:nvSpPr>
        <p:spPr>
          <a:xfrm>
            <a:off x="3893733" y="2497260"/>
            <a:ext cx="4404533" cy="2225005"/>
          </a:xfrm>
          <a:prstGeom prst="wedgeRoundRectCallout">
            <a:avLst>
              <a:gd name="adj1" fmla="val -57490"/>
              <a:gd name="adj2" fmla="val 76757"/>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sz="2000" b="1" i="0" dirty="0">
                <a:solidFill>
                  <a:srgbClr val="1E1E1F"/>
                </a:solidFill>
                <a:effectLst/>
              </a:rPr>
              <a:t>The dose of drug can be tapered by 10% weekly or two weekly</a:t>
            </a:r>
            <a:endParaRPr lang="en-GB" sz="2000" b="1" dirty="0">
              <a:cs typeface="Arial" panose="020B0604020202020204" pitchFamily="34" charset="0"/>
            </a:endParaRPr>
          </a:p>
        </p:txBody>
      </p:sp>
    </p:spTree>
    <p:extLst>
      <p:ext uri="{BB962C8B-B14F-4D97-AF65-F5344CB8AC3E}">
        <p14:creationId xmlns:p14="http://schemas.microsoft.com/office/powerpoint/2010/main" val="8541590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E8E86B61-9A8F-6444-B3E9-A5C9E62DD96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001516" y="166880"/>
            <a:ext cx="2857692" cy="1066563"/>
          </a:xfrm>
          <a:prstGeom prst="rect">
            <a:avLst/>
          </a:prstGeom>
        </p:spPr>
      </p:pic>
      <p:sp>
        <p:nvSpPr>
          <p:cNvPr id="5" name="TextBox 4">
            <a:extLst>
              <a:ext uri="{FF2B5EF4-FFF2-40B4-BE49-F238E27FC236}">
                <a16:creationId xmlns:a16="http://schemas.microsoft.com/office/drawing/2014/main" id="{16FC2567-D187-E118-06D9-BB671D34596B}"/>
              </a:ext>
            </a:extLst>
          </p:cNvPr>
          <p:cNvSpPr txBox="1"/>
          <p:nvPr/>
        </p:nvSpPr>
        <p:spPr>
          <a:xfrm>
            <a:off x="917196" y="941055"/>
            <a:ext cx="6094602"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Tapering opioids</a:t>
            </a:r>
          </a:p>
        </p:txBody>
      </p:sp>
      <p:sp>
        <p:nvSpPr>
          <p:cNvPr id="2" name="Rectangle: Rounded Corners 1">
            <a:extLst>
              <a:ext uri="{FF2B5EF4-FFF2-40B4-BE49-F238E27FC236}">
                <a16:creationId xmlns:a16="http://schemas.microsoft.com/office/drawing/2014/main" id="{2DDBA586-9F8D-FEF9-FB11-2E064E8A95B2}"/>
              </a:ext>
            </a:extLst>
          </p:cNvPr>
          <p:cNvSpPr/>
          <p:nvPr/>
        </p:nvSpPr>
        <p:spPr>
          <a:xfrm>
            <a:off x="1152525" y="1927853"/>
            <a:ext cx="9601200" cy="666750"/>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w="0"/>
                <a:solidFill>
                  <a:prstClr val="black"/>
                </a:solidFill>
                <a:effectLst/>
                <a:uLnTx/>
                <a:uFillTx/>
                <a:latin typeface="Calibri" panose="020F0502020204030204"/>
                <a:ea typeface="+mn-ea"/>
                <a:cs typeface="+mn-cs"/>
              </a:rPr>
              <a:t>Modified Release preparations e.g. morphine, oxycodone: </a:t>
            </a:r>
          </a:p>
        </p:txBody>
      </p:sp>
      <p:sp>
        <p:nvSpPr>
          <p:cNvPr id="6" name="Rectangle: Rounded Corners 5">
            <a:extLst>
              <a:ext uri="{FF2B5EF4-FFF2-40B4-BE49-F238E27FC236}">
                <a16:creationId xmlns:a16="http://schemas.microsoft.com/office/drawing/2014/main" id="{BD81192B-D261-32C4-D5FC-A13203B5FA53}"/>
              </a:ext>
            </a:extLst>
          </p:cNvPr>
          <p:cNvSpPr/>
          <p:nvPr/>
        </p:nvSpPr>
        <p:spPr>
          <a:xfrm>
            <a:off x="1152525" y="2996626"/>
            <a:ext cx="9601200" cy="666750"/>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w="0"/>
                <a:solidFill>
                  <a:prstClr val="black"/>
                </a:solidFill>
                <a:effectLst/>
                <a:uLnTx/>
                <a:uFillTx/>
                <a:latin typeface="Calibri" panose="020F0502020204030204"/>
                <a:ea typeface="+mn-ea"/>
                <a:cs typeface="+mn-cs"/>
              </a:rPr>
              <a:t>Decrease by 10% every 1-2 weeks (may be more practical reduce every 28 days)</a:t>
            </a:r>
          </a:p>
        </p:txBody>
      </p:sp>
      <p:sp>
        <p:nvSpPr>
          <p:cNvPr id="7" name="Rectangle: Rounded Corners 6">
            <a:extLst>
              <a:ext uri="{FF2B5EF4-FFF2-40B4-BE49-F238E27FC236}">
                <a16:creationId xmlns:a16="http://schemas.microsoft.com/office/drawing/2014/main" id="{7046F188-5B76-DE24-8A69-F94B1167059D}"/>
              </a:ext>
            </a:extLst>
          </p:cNvPr>
          <p:cNvSpPr/>
          <p:nvPr/>
        </p:nvSpPr>
        <p:spPr>
          <a:xfrm>
            <a:off x="1152525" y="4133744"/>
            <a:ext cx="9601200" cy="666750"/>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w="0"/>
                <a:solidFill>
                  <a:prstClr val="black"/>
                </a:solidFill>
                <a:effectLst/>
                <a:uLnTx/>
                <a:uFillTx/>
                <a:latin typeface="Calibri" panose="020F0502020204030204"/>
                <a:ea typeface="+mn-ea"/>
                <a:cs typeface="+mn-cs"/>
              </a:rPr>
              <a:t>Slower tapering may be more effective for patients who are anxious or psychologically dependent – use smaller reductions (5%) on increase the interval between reductions.</a:t>
            </a:r>
          </a:p>
        </p:txBody>
      </p:sp>
      <p:sp>
        <p:nvSpPr>
          <p:cNvPr id="8" name="Rectangle: Rounded Corners 7">
            <a:extLst>
              <a:ext uri="{FF2B5EF4-FFF2-40B4-BE49-F238E27FC236}">
                <a16:creationId xmlns:a16="http://schemas.microsoft.com/office/drawing/2014/main" id="{73D14A3F-6234-CC3C-AA5B-52F59BA354B5}"/>
              </a:ext>
            </a:extLst>
          </p:cNvPr>
          <p:cNvSpPr/>
          <p:nvPr/>
        </p:nvSpPr>
        <p:spPr>
          <a:xfrm>
            <a:off x="1152525" y="5250195"/>
            <a:ext cx="9601200" cy="666750"/>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w="0"/>
                <a:solidFill>
                  <a:prstClr val="black"/>
                </a:solidFill>
                <a:effectLst/>
                <a:uLnTx/>
                <a:uFillTx/>
                <a:latin typeface="Calibri" panose="020F0502020204030204"/>
                <a:ea typeface="+mn-ea"/>
                <a:cs typeface="+mn-cs"/>
              </a:rPr>
              <a:t>Faster tapering may be indicated for patients experiencing adverse effects or displaying aberrant drug taking or drug seeking behaviours.</a:t>
            </a:r>
          </a:p>
        </p:txBody>
      </p:sp>
    </p:spTree>
    <p:extLst>
      <p:ext uri="{BB962C8B-B14F-4D97-AF65-F5344CB8AC3E}">
        <p14:creationId xmlns:p14="http://schemas.microsoft.com/office/powerpoint/2010/main" val="1694084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E8E86B61-9A8F-6444-B3E9-A5C9E62DD96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001516" y="166880"/>
            <a:ext cx="2857692" cy="1066563"/>
          </a:xfrm>
          <a:prstGeom prst="rect">
            <a:avLst/>
          </a:prstGeom>
        </p:spPr>
      </p:pic>
      <p:sp>
        <p:nvSpPr>
          <p:cNvPr id="5" name="TextBox 4">
            <a:extLst>
              <a:ext uri="{FF2B5EF4-FFF2-40B4-BE49-F238E27FC236}">
                <a16:creationId xmlns:a16="http://schemas.microsoft.com/office/drawing/2014/main" id="{16FC2567-D187-E118-06D9-BB671D34596B}"/>
              </a:ext>
            </a:extLst>
          </p:cNvPr>
          <p:cNvSpPr txBox="1"/>
          <p:nvPr/>
        </p:nvSpPr>
        <p:spPr>
          <a:xfrm>
            <a:off x="917196" y="941055"/>
            <a:ext cx="6094602"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Tapering opioids</a:t>
            </a:r>
          </a:p>
        </p:txBody>
      </p:sp>
      <p:sp>
        <p:nvSpPr>
          <p:cNvPr id="2" name="Rectangle: Rounded Corners 1">
            <a:extLst>
              <a:ext uri="{FF2B5EF4-FFF2-40B4-BE49-F238E27FC236}">
                <a16:creationId xmlns:a16="http://schemas.microsoft.com/office/drawing/2014/main" id="{2DDBA586-9F8D-FEF9-FB11-2E064E8A95B2}"/>
              </a:ext>
            </a:extLst>
          </p:cNvPr>
          <p:cNvSpPr/>
          <p:nvPr/>
        </p:nvSpPr>
        <p:spPr>
          <a:xfrm>
            <a:off x="1152525" y="1927853"/>
            <a:ext cx="9601200" cy="666750"/>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w="0"/>
                <a:solidFill>
                  <a:prstClr val="black"/>
                </a:solidFill>
                <a:effectLst/>
                <a:uLnTx/>
                <a:uFillTx/>
                <a:latin typeface="Calibri" panose="020F0502020204030204"/>
                <a:ea typeface="+mn-ea"/>
                <a:cs typeface="+mn-cs"/>
              </a:rPr>
              <a:t>Immediate release or PRN doses:</a:t>
            </a:r>
          </a:p>
        </p:txBody>
      </p:sp>
      <p:sp>
        <p:nvSpPr>
          <p:cNvPr id="6" name="Rectangle: Rounded Corners 5">
            <a:extLst>
              <a:ext uri="{FF2B5EF4-FFF2-40B4-BE49-F238E27FC236}">
                <a16:creationId xmlns:a16="http://schemas.microsoft.com/office/drawing/2014/main" id="{BD81192B-D261-32C4-D5FC-A13203B5FA53}"/>
              </a:ext>
            </a:extLst>
          </p:cNvPr>
          <p:cNvSpPr/>
          <p:nvPr/>
        </p:nvSpPr>
        <p:spPr>
          <a:xfrm>
            <a:off x="1152525" y="2996626"/>
            <a:ext cx="9601200" cy="666750"/>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w="0"/>
                <a:solidFill>
                  <a:prstClr val="black"/>
                </a:solidFill>
                <a:effectLst/>
                <a:uLnTx/>
                <a:uFillTx/>
                <a:latin typeface="Calibri" panose="020F0502020204030204"/>
                <a:ea typeface="+mn-ea"/>
                <a:cs typeface="+mn-cs"/>
              </a:rPr>
              <a:t>Keep the frequency the same (e.g. four times a day) and reduce the dose each week or agreed interval</a:t>
            </a:r>
          </a:p>
        </p:txBody>
      </p:sp>
      <p:sp>
        <p:nvSpPr>
          <p:cNvPr id="7" name="Rectangle: Rounded Corners 6">
            <a:extLst>
              <a:ext uri="{FF2B5EF4-FFF2-40B4-BE49-F238E27FC236}">
                <a16:creationId xmlns:a16="http://schemas.microsoft.com/office/drawing/2014/main" id="{7046F188-5B76-DE24-8A69-F94B1167059D}"/>
              </a:ext>
            </a:extLst>
          </p:cNvPr>
          <p:cNvSpPr/>
          <p:nvPr/>
        </p:nvSpPr>
        <p:spPr>
          <a:xfrm>
            <a:off x="1152525" y="4133744"/>
            <a:ext cx="9601200" cy="666750"/>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w="0"/>
                <a:solidFill>
                  <a:prstClr val="black"/>
                </a:solidFill>
                <a:effectLst/>
                <a:uLnTx/>
                <a:uFillTx/>
                <a:latin typeface="Calibri" panose="020F0502020204030204"/>
                <a:ea typeface="+mn-ea"/>
                <a:cs typeface="+mn-cs"/>
              </a:rPr>
              <a:t>Or maintain the dose and decrease the frequency each agreed interval</a:t>
            </a:r>
          </a:p>
        </p:txBody>
      </p:sp>
      <p:sp>
        <p:nvSpPr>
          <p:cNvPr id="3" name="Rectangle: Rounded Corners 2">
            <a:extLst>
              <a:ext uri="{FF2B5EF4-FFF2-40B4-BE49-F238E27FC236}">
                <a16:creationId xmlns:a16="http://schemas.microsoft.com/office/drawing/2014/main" id="{9331C779-FB37-F74D-1D93-C50DBD05096E}"/>
              </a:ext>
            </a:extLst>
          </p:cNvPr>
          <p:cNvSpPr/>
          <p:nvPr/>
        </p:nvSpPr>
        <p:spPr>
          <a:xfrm>
            <a:off x="1152525" y="5250195"/>
            <a:ext cx="9601200" cy="666750"/>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Or reduce the number of tablets (or volume of liquid) at agreed intervals</a:t>
            </a:r>
          </a:p>
        </p:txBody>
      </p:sp>
    </p:spTree>
    <p:extLst>
      <p:ext uri="{BB962C8B-B14F-4D97-AF65-F5344CB8AC3E}">
        <p14:creationId xmlns:p14="http://schemas.microsoft.com/office/powerpoint/2010/main" val="41476869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E8E86B61-9A8F-6444-B3E9-A5C9E62DD96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001516" y="166880"/>
            <a:ext cx="2857692" cy="1066563"/>
          </a:xfrm>
          <a:prstGeom prst="rect">
            <a:avLst/>
          </a:prstGeom>
        </p:spPr>
      </p:pic>
      <p:sp>
        <p:nvSpPr>
          <p:cNvPr id="5" name="TextBox 4">
            <a:extLst>
              <a:ext uri="{FF2B5EF4-FFF2-40B4-BE49-F238E27FC236}">
                <a16:creationId xmlns:a16="http://schemas.microsoft.com/office/drawing/2014/main" id="{16FC2567-D187-E118-06D9-BB671D34596B}"/>
              </a:ext>
            </a:extLst>
          </p:cNvPr>
          <p:cNvSpPr txBox="1"/>
          <p:nvPr/>
        </p:nvSpPr>
        <p:spPr>
          <a:xfrm>
            <a:off x="917196" y="941055"/>
            <a:ext cx="6094602"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Tapering opioids</a:t>
            </a:r>
          </a:p>
        </p:txBody>
      </p:sp>
      <p:graphicFrame>
        <p:nvGraphicFramePr>
          <p:cNvPr id="2" name="Table 1">
            <a:extLst>
              <a:ext uri="{FF2B5EF4-FFF2-40B4-BE49-F238E27FC236}">
                <a16:creationId xmlns:a16="http://schemas.microsoft.com/office/drawing/2014/main" id="{F790CFC2-EE53-9D37-4DF9-43EC01039209}"/>
              </a:ext>
            </a:extLst>
          </p:cNvPr>
          <p:cNvGraphicFramePr>
            <a:graphicFrameLocks noGrp="1"/>
          </p:cNvGraphicFramePr>
          <p:nvPr/>
        </p:nvGraphicFramePr>
        <p:xfrm>
          <a:off x="2869882" y="2020918"/>
          <a:ext cx="5959793" cy="3614633"/>
        </p:xfrm>
        <a:graphic>
          <a:graphicData uri="http://schemas.openxmlformats.org/drawingml/2006/table">
            <a:tbl>
              <a:tblPr firstRow="1" firstCol="1" bandRow="1">
                <a:tableStyleId>{22838BEF-8BB2-4498-84A7-C5851F593DF1}</a:tableStyleId>
              </a:tblPr>
              <a:tblGrid>
                <a:gridCol w="2977427">
                  <a:extLst>
                    <a:ext uri="{9D8B030D-6E8A-4147-A177-3AD203B41FA5}">
                      <a16:colId xmlns:a16="http://schemas.microsoft.com/office/drawing/2014/main" val="1194586102"/>
                    </a:ext>
                  </a:extLst>
                </a:gridCol>
                <a:gridCol w="2982366">
                  <a:extLst>
                    <a:ext uri="{9D8B030D-6E8A-4147-A177-3AD203B41FA5}">
                      <a16:colId xmlns:a16="http://schemas.microsoft.com/office/drawing/2014/main" val="301324786"/>
                    </a:ext>
                  </a:extLst>
                </a:gridCol>
              </a:tblGrid>
              <a:tr h="323489">
                <a:tc gridSpan="2">
                  <a:txBody>
                    <a:bodyPr/>
                    <a:lstStyle/>
                    <a:p>
                      <a:pPr algn="ctr">
                        <a:lnSpc>
                          <a:spcPct val="115000"/>
                        </a:lnSpc>
                        <a:spcAft>
                          <a:spcPts val="1000"/>
                        </a:spcAft>
                      </a:pPr>
                      <a:r>
                        <a:rPr lang="en-GB" sz="1800" kern="100" dirty="0">
                          <a:effectLst/>
                          <a:latin typeface="Arial" panose="020B0604020202020204" pitchFamily="34" charset="0"/>
                          <a:cs typeface="Arial" panose="020B0604020202020204" pitchFamily="34" charset="0"/>
                        </a:rPr>
                        <a:t>Fentanyl patches (micrograms/hour)</a:t>
                      </a:r>
                      <a:endParaRPr lang="en-GB" sz="18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GB"/>
                    </a:p>
                  </a:txBody>
                  <a:tcPr/>
                </a:tc>
                <a:extLst>
                  <a:ext uri="{0D108BD9-81ED-4DB2-BD59-A6C34878D82A}">
                    <a16:rowId xmlns:a16="http://schemas.microsoft.com/office/drawing/2014/main" val="3111631037"/>
                  </a:ext>
                </a:extLst>
              </a:tr>
              <a:tr h="379743">
                <a:tc>
                  <a:txBody>
                    <a:bodyPr/>
                    <a:lstStyle/>
                    <a:p>
                      <a:pPr algn="ctr">
                        <a:lnSpc>
                          <a:spcPct val="115000"/>
                        </a:lnSpc>
                        <a:spcAft>
                          <a:spcPts val="1000"/>
                        </a:spcAft>
                      </a:pPr>
                      <a:r>
                        <a:rPr lang="en-GB" sz="1800" b="0" kern="100" dirty="0">
                          <a:effectLst/>
                          <a:latin typeface="Arial" panose="020B0604020202020204" pitchFamily="34" charset="0"/>
                          <a:cs typeface="Arial" panose="020B0604020202020204" pitchFamily="34" charset="0"/>
                        </a:rPr>
                        <a:t>Required Dose</a:t>
                      </a:r>
                      <a:endParaRPr lang="en-GB" sz="1800" b="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en-GB" sz="1800" kern="100">
                          <a:effectLst/>
                          <a:latin typeface="Arial" panose="020B0604020202020204" pitchFamily="34" charset="0"/>
                          <a:cs typeface="Arial" panose="020B0604020202020204" pitchFamily="34" charset="0"/>
                        </a:rPr>
                        <a:t>What to prescribe</a:t>
                      </a:r>
                      <a:endParaRPr lang="en-GB" sz="18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223495828"/>
                  </a:ext>
                </a:extLst>
              </a:tr>
              <a:tr h="323489">
                <a:tc>
                  <a:txBody>
                    <a:bodyPr/>
                    <a:lstStyle/>
                    <a:p>
                      <a:pPr algn="ctr">
                        <a:lnSpc>
                          <a:spcPct val="115000"/>
                        </a:lnSpc>
                        <a:spcAft>
                          <a:spcPts val="1000"/>
                        </a:spcAft>
                      </a:pPr>
                      <a:r>
                        <a:rPr lang="en-GB" sz="1800" b="0" kern="100" dirty="0">
                          <a:effectLst/>
                          <a:latin typeface="Arial" panose="020B0604020202020204" pitchFamily="34" charset="0"/>
                          <a:cs typeface="Arial" panose="020B0604020202020204" pitchFamily="34" charset="0"/>
                        </a:rPr>
                        <a:t>100</a:t>
                      </a:r>
                      <a:endParaRPr lang="en-GB" sz="1800" b="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en-GB" sz="1800" kern="100">
                          <a:effectLst/>
                          <a:latin typeface="Arial" panose="020B0604020202020204" pitchFamily="34" charset="0"/>
                          <a:cs typeface="Arial" panose="020B0604020202020204" pitchFamily="34" charset="0"/>
                        </a:rPr>
                        <a:t>100</a:t>
                      </a:r>
                      <a:endParaRPr lang="en-GB" sz="18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240592705"/>
                  </a:ext>
                </a:extLst>
              </a:tr>
              <a:tr h="323489">
                <a:tc>
                  <a:txBody>
                    <a:bodyPr/>
                    <a:lstStyle/>
                    <a:p>
                      <a:pPr algn="ctr">
                        <a:lnSpc>
                          <a:spcPct val="115000"/>
                        </a:lnSpc>
                        <a:spcAft>
                          <a:spcPts val="1000"/>
                        </a:spcAft>
                      </a:pPr>
                      <a:r>
                        <a:rPr lang="en-GB" sz="1800" b="0" kern="100" dirty="0">
                          <a:effectLst/>
                          <a:latin typeface="Arial" panose="020B0604020202020204" pitchFamily="34" charset="0"/>
                          <a:cs typeface="Arial" panose="020B0604020202020204" pitchFamily="34" charset="0"/>
                        </a:rPr>
                        <a:t>87</a:t>
                      </a:r>
                      <a:endParaRPr lang="en-GB" sz="1800" b="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en-GB" sz="1800" kern="100" dirty="0">
                          <a:effectLst/>
                          <a:latin typeface="Arial" panose="020B0604020202020204" pitchFamily="34" charset="0"/>
                          <a:cs typeface="Arial" panose="020B0604020202020204" pitchFamily="34" charset="0"/>
                        </a:rPr>
                        <a:t>75 + 12</a:t>
                      </a:r>
                      <a:endParaRPr lang="en-GB" sz="18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21034351"/>
                  </a:ext>
                </a:extLst>
              </a:tr>
              <a:tr h="323489">
                <a:tc>
                  <a:txBody>
                    <a:bodyPr/>
                    <a:lstStyle/>
                    <a:p>
                      <a:pPr algn="ctr">
                        <a:lnSpc>
                          <a:spcPct val="115000"/>
                        </a:lnSpc>
                        <a:spcAft>
                          <a:spcPts val="1000"/>
                        </a:spcAft>
                      </a:pPr>
                      <a:r>
                        <a:rPr lang="en-GB" sz="1800" b="0" kern="100" dirty="0">
                          <a:effectLst/>
                          <a:latin typeface="Arial" panose="020B0604020202020204" pitchFamily="34" charset="0"/>
                          <a:cs typeface="Arial" panose="020B0604020202020204" pitchFamily="34" charset="0"/>
                        </a:rPr>
                        <a:t>75</a:t>
                      </a:r>
                      <a:endParaRPr lang="en-GB" sz="1800" b="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en-GB" sz="1800" kern="100" dirty="0">
                          <a:effectLst/>
                          <a:latin typeface="Arial" panose="020B0604020202020204" pitchFamily="34" charset="0"/>
                          <a:cs typeface="Arial" panose="020B0604020202020204" pitchFamily="34" charset="0"/>
                        </a:rPr>
                        <a:t>75</a:t>
                      </a:r>
                      <a:endParaRPr lang="en-GB" sz="18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365492949"/>
                  </a:ext>
                </a:extLst>
              </a:tr>
              <a:tr h="323489">
                <a:tc>
                  <a:txBody>
                    <a:bodyPr/>
                    <a:lstStyle/>
                    <a:p>
                      <a:pPr algn="ctr">
                        <a:lnSpc>
                          <a:spcPct val="115000"/>
                        </a:lnSpc>
                        <a:spcAft>
                          <a:spcPts val="1000"/>
                        </a:spcAft>
                      </a:pPr>
                      <a:r>
                        <a:rPr lang="en-GB" sz="1800" b="0" kern="100" dirty="0">
                          <a:effectLst/>
                          <a:latin typeface="Arial" panose="020B0604020202020204" pitchFamily="34" charset="0"/>
                          <a:cs typeface="Arial" panose="020B0604020202020204" pitchFamily="34" charset="0"/>
                        </a:rPr>
                        <a:t>62</a:t>
                      </a:r>
                      <a:endParaRPr lang="en-GB" sz="1800" b="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en-GB" sz="1800" kern="100">
                          <a:effectLst/>
                          <a:latin typeface="Arial" panose="020B0604020202020204" pitchFamily="34" charset="0"/>
                          <a:cs typeface="Arial" panose="020B0604020202020204" pitchFamily="34" charset="0"/>
                        </a:rPr>
                        <a:t>50 + 12</a:t>
                      </a:r>
                      <a:endParaRPr lang="en-GB" sz="18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57974797"/>
                  </a:ext>
                </a:extLst>
              </a:tr>
              <a:tr h="323489">
                <a:tc>
                  <a:txBody>
                    <a:bodyPr/>
                    <a:lstStyle/>
                    <a:p>
                      <a:pPr algn="ctr">
                        <a:lnSpc>
                          <a:spcPct val="115000"/>
                        </a:lnSpc>
                        <a:spcAft>
                          <a:spcPts val="1000"/>
                        </a:spcAft>
                      </a:pPr>
                      <a:r>
                        <a:rPr lang="en-GB" sz="1800" b="0" kern="100">
                          <a:effectLst/>
                          <a:latin typeface="Arial" panose="020B0604020202020204" pitchFamily="34" charset="0"/>
                          <a:cs typeface="Arial" panose="020B0604020202020204" pitchFamily="34" charset="0"/>
                        </a:rPr>
                        <a:t>50</a:t>
                      </a:r>
                      <a:endParaRPr lang="en-GB" sz="1800" b="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en-GB" sz="1800" kern="100">
                          <a:effectLst/>
                          <a:latin typeface="Arial" panose="020B0604020202020204" pitchFamily="34" charset="0"/>
                          <a:cs typeface="Arial" panose="020B0604020202020204" pitchFamily="34" charset="0"/>
                        </a:rPr>
                        <a:t>50</a:t>
                      </a:r>
                      <a:endParaRPr lang="en-GB" sz="18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731798516"/>
                  </a:ext>
                </a:extLst>
              </a:tr>
              <a:tr h="323489">
                <a:tc>
                  <a:txBody>
                    <a:bodyPr/>
                    <a:lstStyle/>
                    <a:p>
                      <a:pPr algn="ctr">
                        <a:lnSpc>
                          <a:spcPct val="115000"/>
                        </a:lnSpc>
                        <a:spcAft>
                          <a:spcPts val="1000"/>
                        </a:spcAft>
                      </a:pPr>
                      <a:r>
                        <a:rPr lang="en-GB" sz="1800" b="0" kern="100" dirty="0">
                          <a:effectLst/>
                          <a:latin typeface="Arial" panose="020B0604020202020204" pitchFamily="34" charset="0"/>
                          <a:cs typeface="Arial" panose="020B0604020202020204" pitchFamily="34" charset="0"/>
                        </a:rPr>
                        <a:t>37</a:t>
                      </a:r>
                      <a:endParaRPr lang="en-GB" sz="1800" b="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en-GB" sz="1800" kern="100">
                          <a:effectLst/>
                          <a:latin typeface="Arial" panose="020B0604020202020204" pitchFamily="34" charset="0"/>
                          <a:cs typeface="Arial" panose="020B0604020202020204" pitchFamily="34" charset="0"/>
                        </a:rPr>
                        <a:t>25 + 12</a:t>
                      </a:r>
                      <a:endParaRPr lang="en-GB" sz="18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842773910"/>
                  </a:ext>
                </a:extLst>
              </a:tr>
              <a:tr h="323489">
                <a:tc>
                  <a:txBody>
                    <a:bodyPr/>
                    <a:lstStyle/>
                    <a:p>
                      <a:pPr algn="ctr">
                        <a:lnSpc>
                          <a:spcPct val="115000"/>
                        </a:lnSpc>
                        <a:spcAft>
                          <a:spcPts val="1000"/>
                        </a:spcAft>
                      </a:pPr>
                      <a:r>
                        <a:rPr lang="en-GB" sz="1800" b="0" kern="100">
                          <a:effectLst/>
                          <a:latin typeface="Arial" panose="020B0604020202020204" pitchFamily="34" charset="0"/>
                          <a:cs typeface="Arial" panose="020B0604020202020204" pitchFamily="34" charset="0"/>
                        </a:rPr>
                        <a:t>25</a:t>
                      </a:r>
                      <a:endParaRPr lang="en-GB" sz="1800" b="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en-GB" sz="1800" kern="100">
                          <a:effectLst/>
                          <a:latin typeface="Arial" panose="020B0604020202020204" pitchFamily="34" charset="0"/>
                          <a:cs typeface="Arial" panose="020B0604020202020204" pitchFamily="34" charset="0"/>
                        </a:rPr>
                        <a:t>25</a:t>
                      </a:r>
                      <a:endParaRPr lang="en-GB" sz="18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628363206"/>
                  </a:ext>
                </a:extLst>
              </a:tr>
              <a:tr h="323489">
                <a:tc>
                  <a:txBody>
                    <a:bodyPr/>
                    <a:lstStyle/>
                    <a:p>
                      <a:pPr algn="ctr">
                        <a:lnSpc>
                          <a:spcPct val="115000"/>
                        </a:lnSpc>
                        <a:spcAft>
                          <a:spcPts val="1000"/>
                        </a:spcAft>
                      </a:pPr>
                      <a:r>
                        <a:rPr lang="en-GB" sz="1800" b="0" kern="100" dirty="0">
                          <a:effectLst/>
                          <a:latin typeface="Arial" panose="020B0604020202020204" pitchFamily="34" charset="0"/>
                          <a:cs typeface="Arial" panose="020B0604020202020204" pitchFamily="34" charset="0"/>
                        </a:rPr>
                        <a:t>12</a:t>
                      </a:r>
                      <a:endParaRPr lang="en-GB" sz="1800" b="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en-GB" sz="1800" kern="100" dirty="0">
                          <a:effectLst/>
                          <a:latin typeface="Arial" panose="020B0604020202020204" pitchFamily="34" charset="0"/>
                          <a:cs typeface="Arial" panose="020B0604020202020204" pitchFamily="34" charset="0"/>
                        </a:rPr>
                        <a:t>12</a:t>
                      </a:r>
                      <a:endParaRPr lang="en-GB" sz="18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183544272"/>
                  </a:ext>
                </a:extLst>
              </a:tr>
              <a:tr h="323489">
                <a:tc>
                  <a:txBody>
                    <a:bodyPr/>
                    <a:lstStyle/>
                    <a:p>
                      <a:pPr algn="ctr">
                        <a:lnSpc>
                          <a:spcPct val="115000"/>
                        </a:lnSpc>
                        <a:spcAft>
                          <a:spcPts val="1000"/>
                        </a:spcAft>
                      </a:pPr>
                      <a:r>
                        <a:rPr lang="en-GB" sz="1800" b="0" kern="100" dirty="0">
                          <a:effectLst/>
                          <a:latin typeface="Arial" panose="020B0604020202020204" pitchFamily="34" charset="0"/>
                          <a:cs typeface="Arial" panose="020B0604020202020204" pitchFamily="34" charset="0"/>
                        </a:rPr>
                        <a:t>0</a:t>
                      </a:r>
                      <a:endParaRPr lang="en-GB" sz="1800" b="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en-GB" sz="1800" kern="100" dirty="0">
                          <a:effectLst/>
                          <a:latin typeface="Arial" panose="020B0604020202020204" pitchFamily="34" charset="0"/>
                          <a:cs typeface="Arial" panose="020B0604020202020204" pitchFamily="34" charset="0"/>
                        </a:rPr>
                        <a:t>STOP</a:t>
                      </a:r>
                      <a:endParaRPr lang="en-GB" sz="18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57529810"/>
                  </a:ext>
                </a:extLst>
              </a:tr>
            </a:tbl>
          </a:graphicData>
        </a:graphic>
      </p:graphicFrame>
    </p:spTree>
    <p:extLst>
      <p:ext uri="{BB962C8B-B14F-4D97-AF65-F5344CB8AC3E}">
        <p14:creationId xmlns:p14="http://schemas.microsoft.com/office/powerpoint/2010/main" val="31426445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E8E86B61-9A8F-6444-B3E9-A5C9E62DD967}"/>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9001516" y="166880"/>
            <a:ext cx="2857692" cy="1066563"/>
          </a:xfrm>
          <a:prstGeom prst="rect">
            <a:avLst/>
          </a:prstGeom>
        </p:spPr>
      </p:pic>
      <p:sp>
        <p:nvSpPr>
          <p:cNvPr id="5" name="TextBox 4">
            <a:extLst>
              <a:ext uri="{FF2B5EF4-FFF2-40B4-BE49-F238E27FC236}">
                <a16:creationId xmlns:a16="http://schemas.microsoft.com/office/drawing/2014/main" id="{16FC2567-D187-E118-06D9-BB671D34596B}"/>
              </a:ext>
            </a:extLst>
          </p:cNvPr>
          <p:cNvSpPr txBox="1"/>
          <p:nvPr/>
        </p:nvSpPr>
        <p:spPr>
          <a:xfrm>
            <a:off x="917196" y="941055"/>
            <a:ext cx="6094602"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Tapering opioids</a:t>
            </a:r>
          </a:p>
        </p:txBody>
      </p:sp>
      <p:graphicFrame>
        <p:nvGraphicFramePr>
          <p:cNvPr id="2" name="Table 1">
            <a:extLst>
              <a:ext uri="{FF2B5EF4-FFF2-40B4-BE49-F238E27FC236}">
                <a16:creationId xmlns:a16="http://schemas.microsoft.com/office/drawing/2014/main" id="{2718F8F0-7E2B-278E-12AA-E655BA08D14A}"/>
              </a:ext>
            </a:extLst>
          </p:cNvPr>
          <p:cNvGraphicFramePr>
            <a:graphicFrameLocks noGrp="1"/>
          </p:cNvGraphicFramePr>
          <p:nvPr/>
        </p:nvGraphicFramePr>
        <p:xfrm>
          <a:off x="1857374" y="1916143"/>
          <a:ext cx="7381875" cy="4261611"/>
        </p:xfrm>
        <a:graphic>
          <a:graphicData uri="http://schemas.openxmlformats.org/drawingml/2006/table">
            <a:tbl>
              <a:tblPr firstRow="1" firstCol="1" bandRow="1">
                <a:tableStyleId>{22838BEF-8BB2-4498-84A7-C5851F593DF1}</a:tableStyleId>
              </a:tblPr>
              <a:tblGrid>
                <a:gridCol w="2457907">
                  <a:extLst>
                    <a:ext uri="{9D8B030D-6E8A-4147-A177-3AD203B41FA5}">
                      <a16:colId xmlns:a16="http://schemas.microsoft.com/office/drawing/2014/main" val="1194586102"/>
                    </a:ext>
                  </a:extLst>
                </a:gridCol>
                <a:gridCol w="2461984">
                  <a:extLst>
                    <a:ext uri="{9D8B030D-6E8A-4147-A177-3AD203B41FA5}">
                      <a16:colId xmlns:a16="http://schemas.microsoft.com/office/drawing/2014/main" val="301324786"/>
                    </a:ext>
                  </a:extLst>
                </a:gridCol>
                <a:gridCol w="2461984">
                  <a:extLst>
                    <a:ext uri="{9D8B030D-6E8A-4147-A177-3AD203B41FA5}">
                      <a16:colId xmlns:a16="http://schemas.microsoft.com/office/drawing/2014/main" val="2145960805"/>
                    </a:ext>
                  </a:extLst>
                </a:gridCol>
              </a:tblGrid>
              <a:tr h="323489">
                <a:tc gridSpan="3">
                  <a:txBody>
                    <a:bodyPr/>
                    <a:lstStyle/>
                    <a:p>
                      <a:pPr algn="ctr">
                        <a:lnSpc>
                          <a:spcPct val="115000"/>
                        </a:lnSpc>
                        <a:spcAft>
                          <a:spcPts val="1000"/>
                        </a:spcAft>
                      </a:pPr>
                      <a:r>
                        <a:rPr lang="en-GB" sz="1800" kern="100" dirty="0">
                          <a:effectLst/>
                          <a:latin typeface="Arial" panose="020B0604020202020204" pitchFamily="34" charset="0"/>
                          <a:cs typeface="Arial" panose="020B0604020202020204" pitchFamily="34" charset="0"/>
                        </a:rPr>
                        <a:t>Buprenorphine patches (micrograms/hour)</a:t>
                      </a:r>
                      <a:endParaRPr lang="en-GB" sz="18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GB"/>
                    </a:p>
                  </a:txBody>
                  <a:tcPr/>
                </a:tc>
                <a:tc hMerge="1">
                  <a:txBody>
                    <a:bodyPr/>
                    <a:lstStyle/>
                    <a:p>
                      <a:pPr algn="ctr">
                        <a:lnSpc>
                          <a:spcPct val="115000"/>
                        </a:lnSpc>
                        <a:spcAft>
                          <a:spcPts val="1000"/>
                        </a:spcAft>
                      </a:pPr>
                      <a:endParaRPr lang="en-GB" sz="18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111631037"/>
                  </a:ext>
                </a:extLst>
              </a:tr>
              <a:tr h="379743">
                <a:tc>
                  <a:txBody>
                    <a:bodyPr/>
                    <a:lstStyle/>
                    <a:p>
                      <a:pPr algn="ctr">
                        <a:lnSpc>
                          <a:spcPct val="115000"/>
                        </a:lnSpc>
                        <a:spcAft>
                          <a:spcPts val="1000"/>
                        </a:spcAft>
                      </a:pPr>
                      <a:r>
                        <a:rPr lang="en-GB" sz="1800" b="0" kern="100" dirty="0">
                          <a:effectLst/>
                          <a:latin typeface="Arial" panose="020B0604020202020204" pitchFamily="34" charset="0"/>
                          <a:cs typeface="Arial" panose="020B0604020202020204" pitchFamily="34" charset="0"/>
                        </a:rPr>
                        <a:t>Required Dose</a:t>
                      </a:r>
                      <a:endParaRPr lang="en-GB" sz="1800" b="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en-GB" sz="1800" kern="100" dirty="0">
                          <a:effectLst/>
                          <a:latin typeface="Arial" panose="020B0604020202020204" pitchFamily="34" charset="0"/>
                          <a:cs typeface="Arial" panose="020B0604020202020204" pitchFamily="34" charset="0"/>
                        </a:rPr>
                        <a:t>What to prescribe</a:t>
                      </a:r>
                      <a:endParaRPr lang="en-GB" sz="18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1000"/>
                        </a:spcAft>
                      </a:pPr>
                      <a:r>
                        <a:rPr lang="en-GB" sz="1800" kern="100" dirty="0">
                          <a:effectLst/>
                          <a:latin typeface="Arial" panose="020B0604020202020204" pitchFamily="34" charset="0"/>
                          <a:ea typeface="Calibri" panose="020F0502020204030204" pitchFamily="34" charset="0"/>
                          <a:cs typeface="Arial" panose="020B0604020202020204" pitchFamily="34" charset="0"/>
                        </a:rPr>
                        <a:t>Frequency of change</a:t>
                      </a:r>
                    </a:p>
                  </a:txBody>
                  <a:tcPr marL="68580" marR="68580" marT="0" marB="0"/>
                </a:tc>
                <a:extLst>
                  <a:ext uri="{0D108BD9-81ED-4DB2-BD59-A6C34878D82A}">
                    <a16:rowId xmlns:a16="http://schemas.microsoft.com/office/drawing/2014/main" val="3223495828"/>
                  </a:ext>
                </a:extLst>
              </a:tr>
              <a:tr h="323489">
                <a:tc>
                  <a:txBody>
                    <a:bodyPr/>
                    <a:lstStyle/>
                    <a:p>
                      <a:pPr algn="ctr">
                        <a:lnSpc>
                          <a:spcPct val="115000"/>
                        </a:lnSpc>
                        <a:spcAft>
                          <a:spcPts val="1000"/>
                        </a:spcAft>
                      </a:pPr>
                      <a:r>
                        <a:rPr lang="en-GB" sz="1800" b="0" kern="100" dirty="0">
                          <a:effectLst/>
                          <a:latin typeface="Arial" panose="020B0604020202020204" pitchFamily="34" charset="0"/>
                          <a:ea typeface="Calibri" panose="020F0502020204030204" pitchFamily="34" charset="0"/>
                          <a:cs typeface="Arial" panose="020B0604020202020204" pitchFamily="34" charset="0"/>
                        </a:rPr>
                        <a:t>70</a:t>
                      </a:r>
                    </a:p>
                  </a:txBody>
                  <a:tcPr marL="68580" marR="68580" marT="0" marB="0"/>
                </a:tc>
                <a:tc>
                  <a:txBody>
                    <a:bodyPr/>
                    <a:lstStyle/>
                    <a:p>
                      <a:pPr algn="ctr">
                        <a:lnSpc>
                          <a:spcPct val="115000"/>
                        </a:lnSpc>
                        <a:spcAft>
                          <a:spcPts val="1000"/>
                        </a:spcAft>
                      </a:pPr>
                      <a:r>
                        <a:rPr lang="en-GB" sz="1800" kern="100" dirty="0">
                          <a:effectLst/>
                          <a:latin typeface="Arial" panose="020B0604020202020204" pitchFamily="34" charset="0"/>
                          <a:ea typeface="Calibri" panose="020F0502020204030204" pitchFamily="34" charset="0"/>
                          <a:cs typeface="Arial" panose="020B0604020202020204" pitchFamily="34" charset="0"/>
                        </a:rPr>
                        <a:t>70</a:t>
                      </a:r>
                    </a:p>
                  </a:txBody>
                  <a:tcPr marL="68580" marR="68580" marT="0" marB="0"/>
                </a:tc>
                <a:tc>
                  <a:txBody>
                    <a:bodyPr/>
                    <a:lstStyle/>
                    <a:p>
                      <a:pPr algn="ctr">
                        <a:lnSpc>
                          <a:spcPct val="115000"/>
                        </a:lnSpc>
                        <a:spcAft>
                          <a:spcPts val="1000"/>
                        </a:spcAft>
                      </a:pPr>
                      <a:r>
                        <a:rPr lang="en-GB" sz="1800" kern="100" dirty="0">
                          <a:effectLst/>
                          <a:latin typeface="Arial" panose="020B0604020202020204" pitchFamily="34" charset="0"/>
                          <a:ea typeface="Calibri" panose="020F0502020204030204" pitchFamily="34" charset="0"/>
                          <a:cs typeface="Arial" panose="020B0604020202020204" pitchFamily="34" charset="0"/>
                        </a:rPr>
                        <a:t>Twice a week</a:t>
                      </a:r>
                    </a:p>
                  </a:txBody>
                  <a:tcPr marL="68580" marR="68580" marT="0" marB="0"/>
                </a:tc>
                <a:extLst>
                  <a:ext uri="{0D108BD9-81ED-4DB2-BD59-A6C34878D82A}">
                    <a16:rowId xmlns:a16="http://schemas.microsoft.com/office/drawing/2014/main" val="2240592705"/>
                  </a:ext>
                </a:extLst>
              </a:tr>
              <a:tr h="323489">
                <a:tc>
                  <a:txBody>
                    <a:bodyPr/>
                    <a:lstStyle/>
                    <a:p>
                      <a:pPr algn="ctr">
                        <a:lnSpc>
                          <a:spcPct val="115000"/>
                        </a:lnSpc>
                        <a:spcAft>
                          <a:spcPts val="1000"/>
                        </a:spcAft>
                      </a:pPr>
                      <a:r>
                        <a:rPr lang="en-GB" sz="1800" b="0" kern="100" dirty="0">
                          <a:effectLst/>
                          <a:latin typeface="Arial" panose="020B0604020202020204" pitchFamily="34" charset="0"/>
                          <a:ea typeface="Calibri" panose="020F0502020204030204" pitchFamily="34" charset="0"/>
                          <a:cs typeface="Arial" panose="020B0604020202020204" pitchFamily="34" charset="0"/>
                        </a:rPr>
                        <a:t>52.5</a:t>
                      </a:r>
                    </a:p>
                  </a:txBody>
                  <a:tcPr marL="68580" marR="68580" marT="0" marB="0"/>
                </a:tc>
                <a:tc>
                  <a:txBody>
                    <a:bodyPr/>
                    <a:lstStyle/>
                    <a:p>
                      <a:pPr algn="ctr">
                        <a:lnSpc>
                          <a:spcPct val="115000"/>
                        </a:lnSpc>
                        <a:spcAft>
                          <a:spcPts val="1000"/>
                        </a:spcAft>
                      </a:pPr>
                      <a:r>
                        <a:rPr lang="en-GB" sz="1800" kern="100" dirty="0">
                          <a:effectLst/>
                          <a:latin typeface="Arial" panose="020B0604020202020204" pitchFamily="34" charset="0"/>
                          <a:ea typeface="Calibri" panose="020F0502020204030204" pitchFamily="34" charset="0"/>
                          <a:cs typeface="Arial" panose="020B0604020202020204" pitchFamily="34" charset="0"/>
                        </a:rPr>
                        <a:t>52.5</a:t>
                      </a:r>
                    </a:p>
                  </a:txBody>
                  <a:tcPr marL="68580" marR="68580" marT="0" marB="0"/>
                </a:tc>
                <a:tc>
                  <a:txBody>
                    <a:bodyPr/>
                    <a:lstStyle/>
                    <a:p>
                      <a:pPr algn="ctr">
                        <a:lnSpc>
                          <a:spcPct val="115000"/>
                        </a:lnSpc>
                        <a:spcAft>
                          <a:spcPts val="1000"/>
                        </a:spcAft>
                      </a:pPr>
                      <a:r>
                        <a:rPr lang="en-GB" sz="1800" kern="100" dirty="0">
                          <a:effectLst/>
                          <a:latin typeface="Arial" panose="020B0604020202020204" pitchFamily="34" charset="0"/>
                          <a:ea typeface="Calibri" panose="020F0502020204030204" pitchFamily="34" charset="0"/>
                          <a:cs typeface="Arial" panose="020B0604020202020204" pitchFamily="34" charset="0"/>
                        </a:rPr>
                        <a:t>Twice a week</a:t>
                      </a:r>
                    </a:p>
                  </a:txBody>
                  <a:tcPr marL="68580" marR="68580" marT="0" marB="0"/>
                </a:tc>
                <a:extLst>
                  <a:ext uri="{0D108BD9-81ED-4DB2-BD59-A6C34878D82A}">
                    <a16:rowId xmlns:a16="http://schemas.microsoft.com/office/drawing/2014/main" val="2921034351"/>
                  </a:ext>
                </a:extLst>
              </a:tr>
              <a:tr h="323489">
                <a:tc>
                  <a:txBody>
                    <a:bodyPr/>
                    <a:lstStyle/>
                    <a:p>
                      <a:pPr algn="ctr">
                        <a:lnSpc>
                          <a:spcPct val="115000"/>
                        </a:lnSpc>
                        <a:spcAft>
                          <a:spcPts val="1000"/>
                        </a:spcAft>
                      </a:pPr>
                      <a:r>
                        <a:rPr lang="en-GB" sz="1800" b="0" kern="100" dirty="0">
                          <a:effectLst/>
                          <a:latin typeface="Arial" panose="020B0604020202020204" pitchFamily="34" charset="0"/>
                          <a:ea typeface="Calibri" panose="020F0502020204030204" pitchFamily="34" charset="0"/>
                          <a:cs typeface="Arial" panose="020B0604020202020204" pitchFamily="34" charset="0"/>
                        </a:rPr>
                        <a:t>40</a:t>
                      </a:r>
                    </a:p>
                  </a:txBody>
                  <a:tcPr marL="68580" marR="68580" marT="0" marB="0"/>
                </a:tc>
                <a:tc>
                  <a:txBody>
                    <a:bodyPr/>
                    <a:lstStyle/>
                    <a:p>
                      <a:pPr algn="ctr">
                        <a:lnSpc>
                          <a:spcPct val="115000"/>
                        </a:lnSpc>
                        <a:spcAft>
                          <a:spcPts val="1000"/>
                        </a:spcAft>
                      </a:pPr>
                      <a:r>
                        <a:rPr lang="en-GB" sz="1800" kern="100" dirty="0">
                          <a:effectLst/>
                          <a:latin typeface="Arial" panose="020B0604020202020204" pitchFamily="34" charset="0"/>
                          <a:ea typeface="Calibri" panose="020F0502020204030204" pitchFamily="34" charset="0"/>
                          <a:cs typeface="Arial" panose="020B0604020202020204" pitchFamily="34" charset="0"/>
                        </a:rPr>
                        <a:t>2 x 20</a:t>
                      </a:r>
                    </a:p>
                  </a:txBody>
                  <a:tcPr marL="68580" marR="68580" marT="0" marB="0"/>
                </a:tc>
                <a:tc>
                  <a:txBody>
                    <a:bodyPr/>
                    <a:lstStyle/>
                    <a:p>
                      <a:pPr algn="ctr">
                        <a:lnSpc>
                          <a:spcPct val="115000"/>
                        </a:lnSpc>
                        <a:spcAft>
                          <a:spcPts val="1000"/>
                        </a:spcAft>
                      </a:pPr>
                      <a:r>
                        <a:rPr lang="en-GB" sz="1800" kern="100" dirty="0">
                          <a:effectLst/>
                          <a:latin typeface="Arial" panose="020B0604020202020204" pitchFamily="34" charset="0"/>
                          <a:ea typeface="Calibri" panose="020F0502020204030204" pitchFamily="34" charset="0"/>
                          <a:cs typeface="Arial" panose="020B0604020202020204" pitchFamily="34" charset="0"/>
                        </a:rPr>
                        <a:t> Every 7 days</a:t>
                      </a:r>
                    </a:p>
                  </a:txBody>
                  <a:tcPr marL="68580" marR="68580" marT="0" marB="0"/>
                </a:tc>
                <a:extLst>
                  <a:ext uri="{0D108BD9-81ED-4DB2-BD59-A6C34878D82A}">
                    <a16:rowId xmlns:a16="http://schemas.microsoft.com/office/drawing/2014/main" val="2365492949"/>
                  </a:ext>
                </a:extLst>
              </a:tr>
              <a:tr h="323489">
                <a:tc>
                  <a:txBody>
                    <a:bodyPr/>
                    <a:lstStyle/>
                    <a:p>
                      <a:pPr algn="ctr">
                        <a:lnSpc>
                          <a:spcPct val="115000"/>
                        </a:lnSpc>
                        <a:spcAft>
                          <a:spcPts val="1000"/>
                        </a:spcAft>
                      </a:pPr>
                      <a:r>
                        <a:rPr lang="en-GB" sz="1800" b="0" kern="100" dirty="0">
                          <a:effectLst/>
                          <a:latin typeface="Arial" panose="020B0604020202020204" pitchFamily="34" charset="0"/>
                          <a:ea typeface="Calibri" panose="020F0502020204030204" pitchFamily="34" charset="0"/>
                          <a:cs typeface="Arial" panose="020B0604020202020204" pitchFamily="34" charset="0"/>
                        </a:rPr>
                        <a:t>35</a:t>
                      </a:r>
                    </a:p>
                  </a:txBody>
                  <a:tcPr marL="68580" marR="68580" marT="0" marB="0"/>
                </a:tc>
                <a:tc>
                  <a:txBody>
                    <a:bodyPr/>
                    <a:lstStyle/>
                    <a:p>
                      <a:pPr algn="ctr">
                        <a:lnSpc>
                          <a:spcPct val="115000"/>
                        </a:lnSpc>
                        <a:spcAft>
                          <a:spcPts val="1000"/>
                        </a:spcAft>
                      </a:pPr>
                      <a:r>
                        <a:rPr lang="en-GB" sz="1800" kern="100" dirty="0">
                          <a:effectLst/>
                          <a:latin typeface="Arial" panose="020B0604020202020204" pitchFamily="34" charset="0"/>
                          <a:ea typeface="Calibri" panose="020F0502020204030204" pitchFamily="34" charset="0"/>
                          <a:cs typeface="Arial" panose="020B0604020202020204" pitchFamily="34" charset="0"/>
                        </a:rPr>
                        <a:t>20 + 15</a:t>
                      </a:r>
                    </a:p>
                  </a:txBody>
                  <a:tcPr marL="68580" marR="68580" marT="0" marB="0"/>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en-GB" sz="1800" kern="100" dirty="0">
                          <a:effectLst/>
                          <a:latin typeface="Arial" panose="020B0604020202020204" pitchFamily="34" charset="0"/>
                          <a:ea typeface="Calibri" panose="020F0502020204030204" pitchFamily="34" charset="0"/>
                          <a:cs typeface="Arial" panose="020B0604020202020204" pitchFamily="34" charset="0"/>
                        </a:rPr>
                        <a:t>Every 7 days</a:t>
                      </a:r>
                    </a:p>
                  </a:txBody>
                  <a:tcPr marL="68580" marR="68580" marT="0" marB="0"/>
                </a:tc>
                <a:extLst>
                  <a:ext uri="{0D108BD9-81ED-4DB2-BD59-A6C34878D82A}">
                    <a16:rowId xmlns:a16="http://schemas.microsoft.com/office/drawing/2014/main" val="457974797"/>
                  </a:ext>
                </a:extLst>
              </a:tr>
              <a:tr h="323489">
                <a:tc>
                  <a:txBody>
                    <a:bodyPr/>
                    <a:lstStyle/>
                    <a:p>
                      <a:pPr algn="ctr">
                        <a:lnSpc>
                          <a:spcPct val="115000"/>
                        </a:lnSpc>
                        <a:spcAft>
                          <a:spcPts val="1000"/>
                        </a:spcAft>
                      </a:pPr>
                      <a:r>
                        <a:rPr lang="en-GB" sz="1800" b="0" kern="100" dirty="0">
                          <a:effectLst/>
                          <a:latin typeface="Arial" panose="020B0604020202020204" pitchFamily="34" charset="0"/>
                          <a:ea typeface="Calibri" panose="020F0502020204030204" pitchFamily="34" charset="0"/>
                          <a:cs typeface="Arial" panose="020B0604020202020204" pitchFamily="34" charset="0"/>
                        </a:rPr>
                        <a:t>30</a:t>
                      </a:r>
                    </a:p>
                  </a:txBody>
                  <a:tcPr marL="68580" marR="68580" marT="0" marB="0"/>
                </a:tc>
                <a:tc>
                  <a:txBody>
                    <a:bodyPr/>
                    <a:lstStyle/>
                    <a:p>
                      <a:pPr algn="ctr">
                        <a:lnSpc>
                          <a:spcPct val="115000"/>
                        </a:lnSpc>
                        <a:spcAft>
                          <a:spcPts val="1000"/>
                        </a:spcAft>
                      </a:pPr>
                      <a:r>
                        <a:rPr lang="en-GB" sz="1800" kern="100" dirty="0">
                          <a:effectLst/>
                          <a:latin typeface="Arial" panose="020B0604020202020204" pitchFamily="34" charset="0"/>
                          <a:ea typeface="Calibri" panose="020F0502020204030204" pitchFamily="34" charset="0"/>
                          <a:cs typeface="Arial" panose="020B0604020202020204" pitchFamily="34" charset="0"/>
                        </a:rPr>
                        <a:t>20 + 10</a:t>
                      </a:r>
                    </a:p>
                  </a:txBody>
                  <a:tcPr marL="68580" marR="68580" marT="0" marB="0"/>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en-GB" sz="1800" kern="100" dirty="0">
                          <a:effectLst/>
                          <a:latin typeface="Arial" panose="020B0604020202020204" pitchFamily="34" charset="0"/>
                          <a:ea typeface="Calibri" panose="020F0502020204030204" pitchFamily="34" charset="0"/>
                          <a:cs typeface="Arial" panose="020B0604020202020204" pitchFamily="34" charset="0"/>
                        </a:rPr>
                        <a:t>Every 7 days</a:t>
                      </a:r>
                    </a:p>
                  </a:txBody>
                  <a:tcPr marL="68580" marR="68580" marT="0" marB="0"/>
                </a:tc>
                <a:extLst>
                  <a:ext uri="{0D108BD9-81ED-4DB2-BD59-A6C34878D82A}">
                    <a16:rowId xmlns:a16="http://schemas.microsoft.com/office/drawing/2014/main" val="2449772632"/>
                  </a:ext>
                </a:extLst>
              </a:tr>
              <a:tr h="323489">
                <a:tc>
                  <a:txBody>
                    <a:bodyPr/>
                    <a:lstStyle/>
                    <a:p>
                      <a:pPr algn="ctr">
                        <a:lnSpc>
                          <a:spcPct val="115000"/>
                        </a:lnSpc>
                        <a:spcAft>
                          <a:spcPts val="1000"/>
                        </a:spcAft>
                      </a:pPr>
                      <a:r>
                        <a:rPr lang="en-GB" sz="1800" b="0" kern="100" dirty="0">
                          <a:effectLst/>
                          <a:latin typeface="Arial" panose="020B0604020202020204" pitchFamily="34" charset="0"/>
                          <a:ea typeface="Calibri" panose="020F0502020204030204" pitchFamily="34" charset="0"/>
                          <a:cs typeface="Arial" panose="020B0604020202020204" pitchFamily="34" charset="0"/>
                        </a:rPr>
                        <a:t>25</a:t>
                      </a:r>
                    </a:p>
                  </a:txBody>
                  <a:tcPr marL="68580" marR="68580" marT="0" marB="0"/>
                </a:tc>
                <a:tc>
                  <a:txBody>
                    <a:bodyPr/>
                    <a:lstStyle/>
                    <a:p>
                      <a:pPr algn="ctr">
                        <a:lnSpc>
                          <a:spcPct val="115000"/>
                        </a:lnSpc>
                        <a:spcAft>
                          <a:spcPts val="1000"/>
                        </a:spcAft>
                      </a:pPr>
                      <a:r>
                        <a:rPr lang="en-GB" sz="1800" kern="100" dirty="0">
                          <a:effectLst/>
                          <a:latin typeface="Arial" panose="020B0604020202020204" pitchFamily="34" charset="0"/>
                          <a:ea typeface="Calibri" panose="020F0502020204030204" pitchFamily="34" charset="0"/>
                          <a:cs typeface="Arial" panose="020B0604020202020204" pitchFamily="34" charset="0"/>
                        </a:rPr>
                        <a:t>20 + 5</a:t>
                      </a:r>
                    </a:p>
                  </a:txBody>
                  <a:tcPr marL="68580" marR="68580" marT="0" marB="0"/>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en-GB" sz="1800" kern="100" dirty="0">
                          <a:effectLst/>
                          <a:latin typeface="Arial" panose="020B0604020202020204" pitchFamily="34" charset="0"/>
                          <a:ea typeface="Calibri" panose="020F0502020204030204" pitchFamily="34" charset="0"/>
                          <a:cs typeface="Arial" panose="020B0604020202020204" pitchFamily="34" charset="0"/>
                        </a:rPr>
                        <a:t>Every 7 days</a:t>
                      </a:r>
                    </a:p>
                  </a:txBody>
                  <a:tcPr marL="68580" marR="68580" marT="0" marB="0"/>
                </a:tc>
                <a:extLst>
                  <a:ext uri="{0D108BD9-81ED-4DB2-BD59-A6C34878D82A}">
                    <a16:rowId xmlns:a16="http://schemas.microsoft.com/office/drawing/2014/main" val="731798516"/>
                  </a:ext>
                </a:extLst>
              </a:tr>
              <a:tr h="323489">
                <a:tc>
                  <a:txBody>
                    <a:bodyPr/>
                    <a:lstStyle/>
                    <a:p>
                      <a:pPr algn="ctr">
                        <a:lnSpc>
                          <a:spcPct val="115000"/>
                        </a:lnSpc>
                        <a:spcAft>
                          <a:spcPts val="1000"/>
                        </a:spcAft>
                      </a:pPr>
                      <a:r>
                        <a:rPr lang="en-GB" sz="1800" b="0" kern="100" dirty="0">
                          <a:effectLst/>
                          <a:latin typeface="Arial" panose="020B0604020202020204" pitchFamily="34" charset="0"/>
                          <a:ea typeface="Calibri" panose="020F0502020204030204" pitchFamily="34" charset="0"/>
                          <a:cs typeface="Arial" panose="020B0604020202020204" pitchFamily="34" charset="0"/>
                        </a:rPr>
                        <a:t>20</a:t>
                      </a:r>
                    </a:p>
                  </a:txBody>
                  <a:tcPr marL="68580" marR="68580" marT="0" marB="0"/>
                </a:tc>
                <a:tc>
                  <a:txBody>
                    <a:bodyPr/>
                    <a:lstStyle/>
                    <a:p>
                      <a:pPr algn="ctr">
                        <a:lnSpc>
                          <a:spcPct val="115000"/>
                        </a:lnSpc>
                        <a:spcAft>
                          <a:spcPts val="1000"/>
                        </a:spcAft>
                      </a:pPr>
                      <a:r>
                        <a:rPr lang="en-GB" sz="1800" kern="100" dirty="0">
                          <a:effectLst/>
                          <a:latin typeface="Arial" panose="020B0604020202020204" pitchFamily="34" charset="0"/>
                          <a:ea typeface="Calibri" panose="020F0502020204030204" pitchFamily="34" charset="0"/>
                          <a:cs typeface="Arial" panose="020B0604020202020204" pitchFamily="34" charset="0"/>
                        </a:rPr>
                        <a:t>20 </a:t>
                      </a:r>
                    </a:p>
                  </a:txBody>
                  <a:tcPr marL="68580" marR="68580" marT="0" marB="0"/>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en-GB" sz="1800" kern="100" dirty="0">
                          <a:effectLst/>
                          <a:latin typeface="Arial" panose="020B0604020202020204" pitchFamily="34" charset="0"/>
                          <a:ea typeface="Calibri" panose="020F0502020204030204" pitchFamily="34" charset="0"/>
                          <a:cs typeface="Arial" panose="020B0604020202020204" pitchFamily="34" charset="0"/>
                        </a:rPr>
                        <a:t>Every 7 days</a:t>
                      </a:r>
                    </a:p>
                  </a:txBody>
                  <a:tcPr marL="68580" marR="68580" marT="0" marB="0"/>
                </a:tc>
                <a:extLst>
                  <a:ext uri="{0D108BD9-81ED-4DB2-BD59-A6C34878D82A}">
                    <a16:rowId xmlns:a16="http://schemas.microsoft.com/office/drawing/2014/main" val="1842773910"/>
                  </a:ext>
                </a:extLst>
              </a:tr>
              <a:tr h="323489">
                <a:tc>
                  <a:txBody>
                    <a:bodyPr/>
                    <a:lstStyle/>
                    <a:p>
                      <a:pPr algn="ctr">
                        <a:lnSpc>
                          <a:spcPct val="115000"/>
                        </a:lnSpc>
                        <a:spcAft>
                          <a:spcPts val="1000"/>
                        </a:spcAft>
                      </a:pPr>
                      <a:r>
                        <a:rPr lang="en-GB" sz="1800" b="0" kern="100" dirty="0">
                          <a:effectLst/>
                          <a:latin typeface="Arial" panose="020B0604020202020204" pitchFamily="34" charset="0"/>
                          <a:ea typeface="Calibri" panose="020F0502020204030204" pitchFamily="34" charset="0"/>
                          <a:cs typeface="Arial" panose="020B0604020202020204" pitchFamily="34" charset="0"/>
                        </a:rPr>
                        <a:t>15</a:t>
                      </a:r>
                    </a:p>
                  </a:txBody>
                  <a:tcPr marL="68580" marR="68580" marT="0" marB="0"/>
                </a:tc>
                <a:tc>
                  <a:txBody>
                    <a:bodyPr/>
                    <a:lstStyle/>
                    <a:p>
                      <a:pPr algn="ctr">
                        <a:lnSpc>
                          <a:spcPct val="115000"/>
                        </a:lnSpc>
                        <a:spcAft>
                          <a:spcPts val="1000"/>
                        </a:spcAft>
                      </a:pPr>
                      <a:r>
                        <a:rPr lang="en-GB" sz="1800" kern="100" dirty="0">
                          <a:effectLst/>
                          <a:latin typeface="Arial" panose="020B0604020202020204" pitchFamily="34" charset="0"/>
                          <a:ea typeface="Calibri" panose="020F0502020204030204" pitchFamily="34" charset="0"/>
                          <a:cs typeface="Arial" panose="020B0604020202020204" pitchFamily="34" charset="0"/>
                        </a:rPr>
                        <a:t>15</a:t>
                      </a:r>
                    </a:p>
                  </a:txBody>
                  <a:tcPr marL="68580" marR="68580" marT="0" marB="0"/>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en-GB" sz="1800" kern="100" dirty="0">
                          <a:effectLst/>
                          <a:latin typeface="Arial" panose="020B0604020202020204" pitchFamily="34" charset="0"/>
                          <a:ea typeface="Calibri" panose="020F0502020204030204" pitchFamily="34" charset="0"/>
                          <a:cs typeface="Arial" panose="020B0604020202020204" pitchFamily="34" charset="0"/>
                        </a:rPr>
                        <a:t>Every 7 days</a:t>
                      </a:r>
                    </a:p>
                  </a:txBody>
                  <a:tcPr marL="68580" marR="68580" marT="0" marB="0"/>
                </a:tc>
                <a:extLst>
                  <a:ext uri="{0D108BD9-81ED-4DB2-BD59-A6C34878D82A}">
                    <a16:rowId xmlns:a16="http://schemas.microsoft.com/office/drawing/2014/main" val="1628363206"/>
                  </a:ext>
                </a:extLst>
              </a:tr>
              <a:tr h="323489">
                <a:tc>
                  <a:txBody>
                    <a:bodyPr/>
                    <a:lstStyle/>
                    <a:p>
                      <a:pPr algn="ctr">
                        <a:lnSpc>
                          <a:spcPct val="115000"/>
                        </a:lnSpc>
                        <a:spcAft>
                          <a:spcPts val="1000"/>
                        </a:spcAft>
                      </a:pPr>
                      <a:r>
                        <a:rPr lang="en-GB" sz="1800" b="0" kern="100" dirty="0">
                          <a:effectLst/>
                          <a:latin typeface="Arial" panose="020B0604020202020204" pitchFamily="34" charset="0"/>
                          <a:ea typeface="Calibri" panose="020F0502020204030204" pitchFamily="34" charset="0"/>
                          <a:cs typeface="Arial" panose="020B0604020202020204" pitchFamily="34" charset="0"/>
                        </a:rPr>
                        <a:t>10</a:t>
                      </a:r>
                    </a:p>
                  </a:txBody>
                  <a:tcPr marL="68580" marR="68580" marT="0" marB="0"/>
                </a:tc>
                <a:tc>
                  <a:txBody>
                    <a:bodyPr/>
                    <a:lstStyle/>
                    <a:p>
                      <a:pPr algn="ctr">
                        <a:lnSpc>
                          <a:spcPct val="115000"/>
                        </a:lnSpc>
                        <a:spcAft>
                          <a:spcPts val="1000"/>
                        </a:spcAft>
                      </a:pPr>
                      <a:r>
                        <a:rPr lang="en-GB" sz="1800" kern="100" dirty="0">
                          <a:effectLst/>
                          <a:latin typeface="Arial" panose="020B0604020202020204" pitchFamily="34" charset="0"/>
                          <a:ea typeface="Calibri" panose="020F0502020204030204" pitchFamily="34" charset="0"/>
                          <a:cs typeface="Arial" panose="020B0604020202020204" pitchFamily="34" charset="0"/>
                        </a:rPr>
                        <a:t>10</a:t>
                      </a:r>
                    </a:p>
                  </a:txBody>
                  <a:tcPr marL="68580" marR="68580" marT="0" marB="0"/>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en-GB" sz="1800" kern="100" dirty="0">
                          <a:effectLst/>
                          <a:latin typeface="Arial" panose="020B0604020202020204" pitchFamily="34" charset="0"/>
                          <a:ea typeface="Calibri" panose="020F0502020204030204" pitchFamily="34" charset="0"/>
                          <a:cs typeface="Arial" panose="020B0604020202020204" pitchFamily="34" charset="0"/>
                        </a:rPr>
                        <a:t>Every 7 days</a:t>
                      </a:r>
                    </a:p>
                  </a:txBody>
                  <a:tcPr marL="68580" marR="68580" marT="0" marB="0"/>
                </a:tc>
                <a:extLst>
                  <a:ext uri="{0D108BD9-81ED-4DB2-BD59-A6C34878D82A}">
                    <a16:rowId xmlns:a16="http://schemas.microsoft.com/office/drawing/2014/main" val="3183544272"/>
                  </a:ext>
                </a:extLst>
              </a:tr>
              <a:tr h="323489">
                <a:tc>
                  <a:txBody>
                    <a:bodyPr/>
                    <a:lstStyle/>
                    <a:p>
                      <a:pPr algn="ctr">
                        <a:lnSpc>
                          <a:spcPct val="115000"/>
                        </a:lnSpc>
                        <a:spcAft>
                          <a:spcPts val="1000"/>
                        </a:spcAft>
                      </a:pPr>
                      <a:r>
                        <a:rPr lang="en-GB" sz="1800" b="0" kern="100" dirty="0">
                          <a:effectLst/>
                          <a:latin typeface="Arial" panose="020B0604020202020204" pitchFamily="34" charset="0"/>
                          <a:ea typeface="Calibri" panose="020F0502020204030204" pitchFamily="34" charset="0"/>
                          <a:cs typeface="Arial" panose="020B0604020202020204" pitchFamily="34" charset="0"/>
                        </a:rPr>
                        <a:t>5</a:t>
                      </a:r>
                    </a:p>
                  </a:txBody>
                  <a:tcPr marL="68580" marR="68580" marT="0" marB="0"/>
                </a:tc>
                <a:tc>
                  <a:txBody>
                    <a:bodyPr/>
                    <a:lstStyle/>
                    <a:p>
                      <a:pPr algn="ctr">
                        <a:lnSpc>
                          <a:spcPct val="115000"/>
                        </a:lnSpc>
                        <a:spcAft>
                          <a:spcPts val="1000"/>
                        </a:spcAft>
                      </a:pPr>
                      <a:r>
                        <a:rPr lang="en-GB" sz="1800" kern="100" dirty="0">
                          <a:effectLst/>
                          <a:latin typeface="Arial" panose="020B0604020202020204" pitchFamily="34" charset="0"/>
                          <a:ea typeface="Calibri" panose="020F0502020204030204" pitchFamily="34" charset="0"/>
                          <a:cs typeface="Arial" panose="020B0604020202020204" pitchFamily="34" charset="0"/>
                        </a:rPr>
                        <a:t>5</a:t>
                      </a:r>
                    </a:p>
                  </a:txBody>
                  <a:tcPr marL="68580" marR="68580" marT="0" marB="0"/>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en-GB" sz="1800" kern="100" dirty="0">
                          <a:effectLst/>
                          <a:latin typeface="Arial" panose="020B0604020202020204" pitchFamily="34" charset="0"/>
                          <a:ea typeface="Calibri" panose="020F0502020204030204" pitchFamily="34" charset="0"/>
                          <a:cs typeface="Arial" panose="020B0604020202020204" pitchFamily="34" charset="0"/>
                        </a:rPr>
                        <a:t>Every 7 days</a:t>
                      </a:r>
                    </a:p>
                  </a:txBody>
                  <a:tcPr marL="68580" marR="68580" marT="0" marB="0"/>
                </a:tc>
                <a:extLst>
                  <a:ext uri="{0D108BD9-81ED-4DB2-BD59-A6C34878D82A}">
                    <a16:rowId xmlns:a16="http://schemas.microsoft.com/office/drawing/2014/main" val="57529810"/>
                  </a:ext>
                </a:extLst>
              </a:tr>
              <a:tr h="323489">
                <a:tc>
                  <a:txBody>
                    <a:bodyPr/>
                    <a:lstStyle/>
                    <a:p>
                      <a:pPr algn="ctr">
                        <a:lnSpc>
                          <a:spcPct val="115000"/>
                        </a:lnSpc>
                        <a:spcAft>
                          <a:spcPts val="1000"/>
                        </a:spcAft>
                      </a:pPr>
                      <a:r>
                        <a:rPr lang="en-GB" sz="1800" b="0" kern="100" dirty="0">
                          <a:effectLst/>
                          <a:latin typeface="Arial" panose="020B0604020202020204" pitchFamily="34" charset="0"/>
                          <a:ea typeface="Calibri" panose="020F0502020204030204" pitchFamily="34" charset="0"/>
                          <a:cs typeface="Arial" panose="020B0604020202020204" pitchFamily="34" charset="0"/>
                        </a:rPr>
                        <a:t>0</a:t>
                      </a:r>
                    </a:p>
                  </a:txBody>
                  <a:tcPr marL="68580" marR="68580" marT="0" marB="0"/>
                </a:tc>
                <a:tc>
                  <a:txBody>
                    <a:bodyPr/>
                    <a:lstStyle/>
                    <a:p>
                      <a:pPr algn="ctr">
                        <a:lnSpc>
                          <a:spcPct val="115000"/>
                        </a:lnSpc>
                        <a:spcAft>
                          <a:spcPts val="1000"/>
                        </a:spcAft>
                      </a:pPr>
                      <a:r>
                        <a:rPr lang="en-GB" sz="1800" kern="100" dirty="0">
                          <a:effectLst/>
                          <a:latin typeface="Arial" panose="020B0604020202020204" pitchFamily="34" charset="0"/>
                          <a:ea typeface="Calibri" panose="020F0502020204030204" pitchFamily="34" charset="0"/>
                          <a:cs typeface="Arial" panose="020B0604020202020204" pitchFamily="34" charset="0"/>
                        </a:rPr>
                        <a:t>STOP</a:t>
                      </a:r>
                    </a:p>
                  </a:txBody>
                  <a:tcPr marL="68580" marR="68580" marT="0" marB="0"/>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en-GB" sz="1800" kern="100" dirty="0">
                          <a:effectLst/>
                          <a:latin typeface="Arial" panose="020B0604020202020204" pitchFamily="34" charset="0"/>
                          <a:ea typeface="Calibri" panose="020F0502020204030204" pitchFamily="34" charset="0"/>
                          <a:cs typeface="Arial" panose="020B0604020202020204" pitchFamily="34" charset="0"/>
                        </a:rPr>
                        <a:t>Every 7 days</a:t>
                      </a:r>
                    </a:p>
                  </a:txBody>
                  <a:tcPr marL="68580" marR="68580" marT="0" marB="0"/>
                </a:tc>
                <a:extLst>
                  <a:ext uri="{0D108BD9-81ED-4DB2-BD59-A6C34878D82A}">
                    <a16:rowId xmlns:a16="http://schemas.microsoft.com/office/drawing/2014/main" val="4033818571"/>
                  </a:ext>
                </a:extLst>
              </a:tr>
            </a:tbl>
          </a:graphicData>
        </a:graphic>
      </p:graphicFrame>
    </p:spTree>
    <p:extLst>
      <p:ext uri="{BB962C8B-B14F-4D97-AF65-F5344CB8AC3E}">
        <p14:creationId xmlns:p14="http://schemas.microsoft.com/office/powerpoint/2010/main" val="41636691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E8E86B61-9A8F-6444-B3E9-A5C9E62DD96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001516" y="166880"/>
            <a:ext cx="2857692" cy="1066563"/>
          </a:xfrm>
          <a:prstGeom prst="rect">
            <a:avLst/>
          </a:prstGeom>
        </p:spPr>
      </p:pic>
      <p:sp>
        <p:nvSpPr>
          <p:cNvPr id="5" name="TextBox 4">
            <a:extLst>
              <a:ext uri="{FF2B5EF4-FFF2-40B4-BE49-F238E27FC236}">
                <a16:creationId xmlns:a16="http://schemas.microsoft.com/office/drawing/2014/main" id="{16FC2567-D187-E118-06D9-BB671D34596B}"/>
              </a:ext>
            </a:extLst>
          </p:cNvPr>
          <p:cNvSpPr txBox="1"/>
          <p:nvPr/>
        </p:nvSpPr>
        <p:spPr>
          <a:xfrm>
            <a:off x="1334289" y="744078"/>
            <a:ext cx="8932657" cy="978729"/>
          </a:xfrm>
          <a:prstGeom prst="rect">
            <a:avLst/>
          </a:prstGeom>
        </p:spPr>
        <p:txBody>
          <a:bodyPr vert="horz" lIns="91440" tIns="45720" rIns="91440" bIns="0" rtlCol="0" anchor="b">
            <a:normAutofit/>
          </a:bodyPr>
          <a:lstStyle>
            <a:defPPr>
              <a:defRPr lang="en-US"/>
            </a:defPPr>
            <a:lvl1pPr defTabSz="914400">
              <a:lnSpc>
                <a:spcPct val="90000"/>
              </a:lnSpc>
              <a:spcBef>
                <a:spcPct val="0"/>
              </a:spcBef>
              <a:buNone/>
              <a:defRPr sz="3200" b="0" i="0" cap="all">
                <a:effectLst/>
                <a:latin typeface="+mj-lt"/>
                <a:ea typeface="+mj-ea"/>
                <a:cs typeface="+mj-cs"/>
              </a:defRPr>
            </a:lvl1pPr>
          </a:lstStyle>
          <a:p>
            <a:r>
              <a:rPr lang="en-GB" dirty="0"/>
              <a:t>What to expect (withdrawal symptoms)</a:t>
            </a:r>
          </a:p>
        </p:txBody>
      </p:sp>
      <p:sp>
        <p:nvSpPr>
          <p:cNvPr id="7" name="TextBox 6">
            <a:extLst>
              <a:ext uri="{FF2B5EF4-FFF2-40B4-BE49-F238E27FC236}">
                <a16:creationId xmlns:a16="http://schemas.microsoft.com/office/drawing/2014/main" id="{CF72B51F-1CDD-01F3-8394-65C9E77630C6}"/>
              </a:ext>
            </a:extLst>
          </p:cNvPr>
          <p:cNvSpPr txBox="1"/>
          <p:nvPr/>
        </p:nvSpPr>
        <p:spPr>
          <a:xfrm>
            <a:off x="1406303" y="2115251"/>
            <a:ext cx="10610850" cy="3785652"/>
          </a:xfrm>
          <a:prstGeom prst="rect">
            <a:avLst/>
          </a:prstGeom>
          <a:noFill/>
        </p:spPr>
        <p:txBody>
          <a:bodyPr wrap="square">
            <a:spAutoFit/>
          </a:bodyPr>
          <a:lstStyle/>
          <a:p>
            <a:r>
              <a:rPr lang="en-GB" sz="2400" dirty="0"/>
              <a:t>Opioid withdrawal is unpleasant, but not dangerous.</a:t>
            </a:r>
          </a:p>
          <a:p>
            <a:endParaRPr lang="en-GB" sz="2400" dirty="0"/>
          </a:p>
          <a:p>
            <a:pPr marL="342900" indent="-342900">
              <a:buFont typeface="Arial" panose="020B0604020202020204" pitchFamily="34" charset="0"/>
              <a:buChar char="•"/>
            </a:pPr>
            <a:r>
              <a:rPr lang="en-GB" sz="2400" dirty="0"/>
              <a:t>Increased pain (same pain or general joint and muscle aches). </a:t>
            </a:r>
          </a:p>
          <a:p>
            <a:pPr marL="800100" lvl="1" indent="-342900">
              <a:buSzPct val="50000"/>
              <a:buFont typeface="Wingdings" panose="05000000000000000000" pitchFamily="2" charset="2"/>
              <a:buChar char="v"/>
            </a:pPr>
            <a:r>
              <a:rPr lang="en-GB" sz="2400" dirty="0"/>
              <a:t>This should settle within a few days. </a:t>
            </a:r>
          </a:p>
          <a:p>
            <a:pPr marL="800100" lvl="1" indent="-342900">
              <a:buSzPct val="50000"/>
              <a:buFont typeface="Wingdings" panose="05000000000000000000" pitchFamily="2" charset="2"/>
              <a:buChar char="v"/>
            </a:pPr>
            <a:r>
              <a:rPr lang="en-GB" sz="2400" dirty="0"/>
              <a:t>Make a plan to deal with this, for example distraction, activity, stretching, mindfulness, heat. </a:t>
            </a:r>
          </a:p>
          <a:p>
            <a:pPr lvl="1">
              <a:buSzPct val="50000"/>
            </a:pPr>
            <a:endParaRPr lang="en-GB" sz="2400" dirty="0"/>
          </a:p>
          <a:p>
            <a:pPr marL="342900" indent="-342900">
              <a:buFont typeface="Arial" panose="020B0604020202020204" pitchFamily="34" charset="0"/>
              <a:buChar char="•"/>
            </a:pPr>
            <a:r>
              <a:rPr lang="en-GB" sz="2400" dirty="0"/>
              <a:t>Other withdrawal symptoms can be flu-like, for example, sweats, chills and headache. Diarrhoea, fatigue, anxiety and sleep disturbance can also occur.</a:t>
            </a:r>
          </a:p>
          <a:p>
            <a:pPr marL="342900" indent="-342900">
              <a:buFont typeface="Arial" panose="020B0604020202020204" pitchFamily="34" charset="0"/>
              <a:buChar char="•"/>
            </a:pPr>
            <a:endParaRPr lang="en-GB" sz="2400" dirty="0"/>
          </a:p>
        </p:txBody>
      </p:sp>
    </p:spTree>
    <p:extLst>
      <p:ext uri="{BB962C8B-B14F-4D97-AF65-F5344CB8AC3E}">
        <p14:creationId xmlns:p14="http://schemas.microsoft.com/office/powerpoint/2010/main" val="1438260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C1005-1F80-E7AA-A409-941DF9E47128}"/>
            </a:ext>
          </a:extLst>
        </p:cNvPr>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E08BAC1B-17E2-C322-C2AA-E8B5E9E5628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001516" y="166880"/>
            <a:ext cx="2857692" cy="1066563"/>
          </a:xfrm>
          <a:prstGeom prst="rect">
            <a:avLst/>
          </a:prstGeom>
        </p:spPr>
      </p:pic>
      <p:sp>
        <p:nvSpPr>
          <p:cNvPr id="5" name="TextBox 4">
            <a:extLst>
              <a:ext uri="{FF2B5EF4-FFF2-40B4-BE49-F238E27FC236}">
                <a16:creationId xmlns:a16="http://schemas.microsoft.com/office/drawing/2014/main" id="{8F009814-561B-F88B-5E90-0A4D02C267F9}"/>
              </a:ext>
            </a:extLst>
          </p:cNvPr>
          <p:cNvSpPr txBox="1"/>
          <p:nvPr/>
        </p:nvSpPr>
        <p:spPr>
          <a:xfrm>
            <a:off x="1310228" y="744078"/>
            <a:ext cx="8956720" cy="978729"/>
          </a:xfrm>
          <a:prstGeom prst="rect">
            <a:avLst/>
          </a:prstGeom>
        </p:spPr>
        <p:txBody>
          <a:bodyPr vert="horz" lIns="91440" tIns="45720" rIns="91440" bIns="0" rtlCol="0" anchor="b">
            <a:normAutofit/>
          </a:bodyPr>
          <a:lstStyle>
            <a:defPPr>
              <a:defRPr lang="en-US"/>
            </a:defPPr>
            <a:lvl1pPr defTabSz="914400">
              <a:lnSpc>
                <a:spcPct val="90000"/>
              </a:lnSpc>
              <a:spcBef>
                <a:spcPct val="0"/>
              </a:spcBef>
              <a:buNone/>
              <a:defRPr sz="3200" b="0" i="0" cap="all">
                <a:effectLst/>
                <a:latin typeface="+mj-lt"/>
                <a:ea typeface="+mj-ea"/>
                <a:cs typeface="+mj-cs"/>
              </a:defRPr>
            </a:lvl1pPr>
          </a:lstStyle>
          <a:p>
            <a:r>
              <a:rPr lang="en-GB" dirty="0"/>
              <a:t>What to expect (withdrawal symptoms)</a:t>
            </a:r>
          </a:p>
        </p:txBody>
      </p:sp>
      <p:sp>
        <p:nvSpPr>
          <p:cNvPr id="7" name="TextBox 6">
            <a:extLst>
              <a:ext uri="{FF2B5EF4-FFF2-40B4-BE49-F238E27FC236}">
                <a16:creationId xmlns:a16="http://schemas.microsoft.com/office/drawing/2014/main" id="{DC63401A-9898-959F-3A66-C9266399B283}"/>
              </a:ext>
            </a:extLst>
          </p:cNvPr>
          <p:cNvSpPr txBox="1"/>
          <p:nvPr/>
        </p:nvSpPr>
        <p:spPr>
          <a:xfrm>
            <a:off x="1371600" y="2059162"/>
            <a:ext cx="9456822" cy="1015663"/>
          </a:xfrm>
          <a:prstGeom prst="rect">
            <a:avLst/>
          </a:prstGeom>
          <a:noFill/>
        </p:spPr>
        <p:txBody>
          <a:bodyPr wrap="square">
            <a:spAutoFit/>
          </a:bodyPr>
          <a:lstStyle/>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Anxiety and depression often worsen during an opioid reduction as emotions that may have been suppressed start to emerge. Be prepared to manage this if necessary.</a:t>
            </a:r>
          </a:p>
        </p:txBody>
      </p:sp>
    </p:spTree>
    <p:extLst>
      <p:ext uri="{BB962C8B-B14F-4D97-AF65-F5344CB8AC3E}">
        <p14:creationId xmlns:p14="http://schemas.microsoft.com/office/powerpoint/2010/main" val="4116152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E8E86B61-9A8F-6444-B3E9-A5C9E62DD96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001516" y="166880"/>
            <a:ext cx="2857692" cy="1066563"/>
          </a:xfrm>
          <a:prstGeom prst="rect">
            <a:avLst/>
          </a:prstGeom>
        </p:spPr>
      </p:pic>
      <p:sp>
        <p:nvSpPr>
          <p:cNvPr id="5" name="TextBox 4">
            <a:extLst>
              <a:ext uri="{FF2B5EF4-FFF2-40B4-BE49-F238E27FC236}">
                <a16:creationId xmlns:a16="http://schemas.microsoft.com/office/drawing/2014/main" id="{16FC2567-D187-E118-06D9-BB671D34596B}"/>
              </a:ext>
            </a:extLst>
          </p:cNvPr>
          <p:cNvSpPr txBox="1"/>
          <p:nvPr/>
        </p:nvSpPr>
        <p:spPr>
          <a:xfrm>
            <a:off x="1358353" y="700161"/>
            <a:ext cx="7430879" cy="978729"/>
          </a:xfrm>
          <a:prstGeom prst="rect">
            <a:avLst/>
          </a:prstGeom>
        </p:spPr>
        <p:txBody>
          <a:bodyPr vert="horz" lIns="91440" tIns="45720" rIns="91440" bIns="0" rtlCol="0" anchor="b">
            <a:normAutofit/>
          </a:bodyPr>
          <a:lstStyle>
            <a:defPPr>
              <a:defRPr lang="en-US"/>
            </a:defPPr>
            <a:lvl1pPr defTabSz="914400">
              <a:lnSpc>
                <a:spcPct val="90000"/>
              </a:lnSpc>
              <a:spcBef>
                <a:spcPct val="0"/>
              </a:spcBef>
              <a:buNone/>
              <a:defRPr sz="3200" b="0" i="0" cap="all">
                <a:effectLst/>
                <a:latin typeface="+mj-lt"/>
                <a:ea typeface="+mj-ea"/>
                <a:cs typeface="+mj-cs"/>
              </a:defRPr>
            </a:lvl1pPr>
          </a:lstStyle>
          <a:p>
            <a:r>
              <a:rPr lang="en-GB" dirty="0"/>
              <a:t>What if the patient isn’t keen?</a:t>
            </a:r>
          </a:p>
        </p:txBody>
      </p:sp>
      <p:sp>
        <p:nvSpPr>
          <p:cNvPr id="2" name="TextBox 1">
            <a:extLst>
              <a:ext uri="{FF2B5EF4-FFF2-40B4-BE49-F238E27FC236}">
                <a16:creationId xmlns:a16="http://schemas.microsoft.com/office/drawing/2014/main" id="{B4A07849-E64C-E7A4-5797-3A5DA6B89BD7}"/>
              </a:ext>
            </a:extLst>
          </p:cNvPr>
          <p:cNvSpPr txBox="1"/>
          <p:nvPr/>
        </p:nvSpPr>
        <p:spPr>
          <a:xfrm>
            <a:off x="1285875" y="2257425"/>
            <a:ext cx="5484963" cy="1631216"/>
          </a:xfrm>
          <a:prstGeom prst="rect">
            <a:avLst/>
          </a:prstGeom>
          <a:noFill/>
        </p:spPr>
        <p:txBody>
          <a:bodyPr wrap="none" rtlCol="0">
            <a:spAutoFit/>
          </a:bodyPr>
          <a:lstStyle/>
          <a:p>
            <a:pPr marL="457200" indent="-457200">
              <a:buFont typeface="Arial" panose="020B0604020202020204" pitchFamily="34" charset="0"/>
              <a:buChar char="•"/>
            </a:pPr>
            <a:r>
              <a:rPr lang="en-GB" sz="2000" dirty="0"/>
              <a:t>Don’t worry!</a:t>
            </a:r>
          </a:p>
          <a:p>
            <a:pPr marL="457200" indent="-457200">
              <a:buFont typeface="Arial" panose="020B0604020202020204" pitchFamily="34" charset="0"/>
              <a:buChar char="•"/>
            </a:pPr>
            <a:endParaRPr lang="en-GB" sz="2000" dirty="0"/>
          </a:p>
          <a:p>
            <a:pPr marL="457200" indent="-457200">
              <a:buFont typeface="Arial" panose="020B0604020202020204" pitchFamily="34" charset="0"/>
              <a:buChar char="•"/>
            </a:pPr>
            <a:r>
              <a:rPr lang="en-GB" sz="2000" dirty="0"/>
              <a:t>Give patient chance to take the information in.</a:t>
            </a:r>
          </a:p>
          <a:p>
            <a:pPr marL="457200" indent="-457200">
              <a:buFont typeface="Arial" panose="020B0604020202020204" pitchFamily="34" charset="0"/>
              <a:buChar char="•"/>
            </a:pPr>
            <a:endParaRPr lang="en-GB" sz="2000" dirty="0"/>
          </a:p>
          <a:p>
            <a:pPr marL="457200" indent="-457200">
              <a:buFont typeface="Arial" panose="020B0604020202020204" pitchFamily="34" charset="0"/>
              <a:buChar char="•"/>
            </a:pPr>
            <a:r>
              <a:rPr lang="en-GB" sz="2000" dirty="0"/>
              <a:t>Use NICE and Wessex Opioid Resources.</a:t>
            </a:r>
          </a:p>
        </p:txBody>
      </p:sp>
    </p:spTree>
    <p:extLst>
      <p:ext uri="{BB962C8B-B14F-4D97-AF65-F5344CB8AC3E}">
        <p14:creationId xmlns:p14="http://schemas.microsoft.com/office/powerpoint/2010/main" val="15770255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E422F-D3ED-67A2-8C23-4BFDCC19F044}"/>
              </a:ext>
            </a:extLst>
          </p:cNvPr>
          <p:cNvSpPr>
            <a:spLocks noGrp="1"/>
          </p:cNvSpPr>
          <p:nvPr>
            <p:ph type="title"/>
          </p:nvPr>
        </p:nvSpPr>
        <p:spPr/>
        <p:txBody>
          <a:bodyPr/>
          <a:lstStyle/>
          <a:p>
            <a:r>
              <a:rPr lang="en-GB" dirty="0"/>
              <a:t>Case discussion</a:t>
            </a:r>
            <a:br>
              <a:rPr lang="en-GB" dirty="0"/>
            </a:br>
            <a:r>
              <a:rPr lang="en-GB" dirty="0"/>
              <a:t>What would you do next? </a:t>
            </a:r>
          </a:p>
        </p:txBody>
      </p:sp>
      <p:sp>
        <p:nvSpPr>
          <p:cNvPr id="3" name="Content Placeholder 2">
            <a:extLst>
              <a:ext uri="{FF2B5EF4-FFF2-40B4-BE49-F238E27FC236}">
                <a16:creationId xmlns:a16="http://schemas.microsoft.com/office/drawing/2014/main" id="{5E8606CD-AEE3-5FE6-C67F-DDC8ADC646F9}"/>
              </a:ext>
            </a:extLst>
          </p:cNvPr>
          <p:cNvSpPr>
            <a:spLocks noGrp="1"/>
          </p:cNvSpPr>
          <p:nvPr>
            <p:ph idx="1"/>
          </p:nvPr>
        </p:nvSpPr>
        <p:spPr/>
        <p:txBody>
          <a:bodyPr>
            <a:normAutofit lnSpcReduction="10000"/>
          </a:bodyPr>
          <a:lstStyle/>
          <a:p>
            <a:r>
              <a:rPr lang="en-GB" dirty="0"/>
              <a:t>40 yr old female pt.</a:t>
            </a:r>
          </a:p>
          <a:p>
            <a:r>
              <a:rPr lang="en-GB" dirty="0"/>
              <a:t>Background </a:t>
            </a:r>
            <a:r>
              <a:rPr lang="en-GB" dirty="0" err="1"/>
              <a:t>hx</a:t>
            </a:r>
            <a:r>
              <a:rPr lang="en-GB" dirty="0"/>
              <a:t> of mental health issues, obesity, persistent leg pain for 5 yrs. </a:t>
            </a:r>
          </a:p>
          <a:p>
            <a:r>
              <a:rPr lang="en-GB" dirty="0"/>
              <a:t>Originally pain started after a fall, but it has persisted and no abnormality now seen on x-ray/CT/ MRI scans. Has been fully Ix by ortho and sent back to GP as nil further they can do. </a:t>
            </a:r>
          </a:p>
          <a:p>
            <a:r>
              <a:rPr lang="en-GB" dirty="0"/>
              <a:t>Current meds: </a:t>
            </a:r>
            <a:r>
              <a:rPr lang="en-GB" dirty="0" err="1"/>
              <a:t>oramorph</a:t>
            </a:r>
            <a:r>
              <a:rPr lang="en-GB" dirty="0"/>
              <a:t>, gabapentin, </a:t>
            </a:r>
            <a:r>
              <a:rPr lang="en-GB" dirty="0" err="1"/>
              <a:t>amitrip</a:t>
            </a:r>
            <a:r>
              <a:rPr lang="en-GB" dirty="0"/>
              <a:t>, zopiclone, co-codamol, ibuprofen, quetiapine, diazepam</a:t>
            </a:r>
          </a:p>
          <a:p>
            <a:r>
              <a:rPr lang="en-GB" dirty="0"/>
              <a:t>Pt attends wanting more analgesia as still in pain. </a:t>
            </a:r>
          </a:p>
        </p:txBody>
      </p:sp>
    </p:spTree>
    <p:extLst>
      <p:ext uri="{BB962C8B-B14F-4D97-AF65-F5344CB8AC3E}">
        <p14:creationId xmlns:p14="http://schemas.microsoft.com/office/powerpoint/2010/main" val="8425694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63C853E-3842-4594-86A9-051FFAF4D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11" name="Picture 10">
            <a:extLst>
              <a:ext uri="{FF2B5EF4-FFF2-40B4-BE49-F238E27FC236}">
                <a16:creationId xmlns:a16="http://schemas.microsoft.com/office/drawing/2014/main" id="{B591CDC5-6B61-4116-B3B5-0FF42B6E60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3" name="Straight Connector 12">
            <a:extLst>
              <a:ext uri="{FF2B5EF4-FFF2-40B4-BE49-F238E27FC236}">
                <a16:creationId xmlns:a16="http://schemas.microsoft.com/office/drawing/2014/main" id="{25B08984-5BEB-422F-A364-2B41E6A516E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8F413B1-54E0-4B16-92AB-1CC5C7D645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7" name="Rectangle 16">
            <a:extLst>
              <a:ext uri="{FF2B5EF4-FFF2-40B4-BE49-F238E27FC236}">
                <a16:creationId xmlns:a16="http://schemas.microsoft.com/office/drawing/2014/main" id="{C2168411-10C8-4F22-AD80-4F467066AF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786" y="4905349"/>
            <a:ext cx="5610646" cy="1450464"/>
          </a:xfrm>
          <a:prstGeom prst="rect">
            <a:avLst/>
          </a:prstGeom>
          <a:solidFill>
            <a:srgbClr val="000001">
              <a:alpha val="7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693E85-1753-143E-78C2-E5B8A1BB35CF}"/>
              </a:ext>
            </a:extLst>
          </p:cNvPr>
          <p:cNvSpPr>
            <a:spLocks noGrp="1"/>
          </p:cNvSpPr>
          <p:nvPr>
            <p:ph type="title"/>
          </p:nvPr>
        </p:nvSpPr>
        <p:spPr>
          <a:xfrm>
            <a:off x="807511" y="5239131"/>
            <a:ext cx="5283195" cy="960087"/>
          </a:xfrm>
        </p:spPr>
        <p:txBody>
          <a:bodyPr vert="horz" lIns="91440" tIns="45720" rIns="91440" bIns="45720" rtlCol="0" anchor="t">
            <a:normAutofit/>
          </a:bodyPr>
          <a:lstStyle/>
          <a:p>
            <a:r>
              <a:rPr lang="en-US" sz="3000" dirty="0">
                <a:solidFill>
                  <a:srgbClr val="FFFFFE"/>
                </a:solidFill>
              </a:rPr>
              <a:t>some neuroscience about neuroplasticity</a:t>
            </a:r>
          </a:p>
        </p:txBody>
      </p:sp>
      <p:cxnSp>
        <p:nvCxnSpPr>
          <p:cNvPr id="19" name="Straight Connector 18">
            <a:extLst>
              <a:ext uri="{FF2B5EF4-FFF2-40B4-BE49-F238E27FC236}">
                <a16:creationId xmlns:a16="http://schemas.microsoft.com/office/drawing/2014/main" id="{676E868E-2D30-43CC-AAD1-727A709BE5F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7511" y="5073596"/>
            <a:ext cx="5283196" cy="0"/>
          </a:xfrm>
          <a:prstGeom prst="line">
            <a:avLst/>
          </a:prstGeom>
          <a:ln w="31750">
            <a:solidFill>
              <a:srgbClr val="75EDC9"/>
            </a:solidFill>
          </a:ln>
        </p:spPr>
        <p:style>
          <a:lnRef idx="3">
            <a:schemeClr val="accent1"/>
          </a:lnRef>
          <a:fillRef idx="0">
            <a:schemeClr val="accent1"/>
          </a:fillRef>
          <a:effectRef idx="2">
            <a:schemeClr val="accent1"/>
          </a:effectRef>
          <a:fontRef idx="minor">
            <a:schemeClr val="tx1"/>
          </a:fontRef>
        </p:style>
      </p:cxnSp>
      <p:sp>
        <p:nvSpPr>
          <p:cNvPr id="5" name="Content Placeholder 4">
            <a:extLst>
              <a:ext uri="{FF2B5EF4-FFF2-40B4-BE49-F238E27FC236}">
                <a16:creationId xmlns:a16="http://schemas.microsoft.com/office/drawing/2014/main" id="{111088E5-0298-A0EA-AFF3-D70A31FA3370}"/>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20052064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0AF2B5-ED40-BE68-5803-A65B2145EB33}"/>
              </a:ext>
            </a:extLst>
          </p:cNvPr>
          <p:cNvPicPr>
            <a:picLocks noChangeAspect="1"/>
          </p:cNvPicPr>
          <p:nvPr/>
        </p:nvPicPr>
        <p:blipFill>
          <a:blip r:embed="rId3"/>
          <a:srcRect l="10463" r="10687"/>
          <a:stretch>
            <a:fillRect/>
          </a:stretch>
        </p:blipFill>
        <p:spPr>
          <a:xfrm>
            <a:off x="1267485" y="10"/>
            <a:ext cx="9551406" cy="6857990"/>
          </a:xfrm>
          <a:prstGeom prst="rect">
            <a:avLst/>
          </a:prstGeom>
        </p:spPr>
      </p:pic>
    </p:spTree>
    <p:extLst>
      <p:ext uri="{BB962C8B-B14F-4D97-AF65-F5344CB8AC3E}">
        <p14:creationId xmlns:p14="http://schemas.microsoft.com/office/powerpoint/2010/main" val="38450081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F6621CF-F493-40D5-98AE-24A9D3AD43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8" y="0"/>
            <a:ext cx="12194875" cy="4950268"/>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111162-685D-0DF1-5F51-9F73CACDA0FD}"/>
              </a:ext>
            </a:extLst>
          </p:cNvPr>
          <p:cNvSpPr>
            <a:spLocks noGrp="1"/>
          </p:cNvSpPr>
          <p:nvPr>
            <p:ph type="ctrTitle"/>
          </p:nvPr>
        </p:nvSpPr>
        <p:spPr>
          <a:xfrm>
            <a:off x="5078896" y="643467"/>
            <a:ext cx="6744136" cy="4127545"/>
          </a:xfrm>
        </p:spPr>
        <p:txBody>
          <a:bodyPr anchor="ctr">
            <a:normAutofit/>
          </a:bodyPr>
          <a:lstStyle/>
          <a:p>
            <a:r>
              <a:rPr lang="en-GB" sz="3200" dirty="0"/>
              <a:t>The brain cannot tell the difference between emotional and physical pain!</a:t>
            </a:r>
          </a:p>
        </p:txBody>
      </p:sp>
      <p:sp>
        <p:nvSpPr>
          <p:cNvPr id="18" name="Rectangle 17">
            <a:extLst>
              <a:ext uri="{FF2B5EF4-FFF2-40B4-BE49-F238E27FC236}">
                <a16:creationId xmlns:a16="http://schemas.microsoft.com/office/drawing/2014/main" id="{CADEE02A-D296-42EA-88F5-7803F69CEE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4950269"/>
            <a:ext cx="12191695" cy="1907732"/>
          </a:xfrm>
          <a:prstGeom prst="rect">
            <a:avLst/>
          </a:prstGeom>
          <a:solidFill>
            <a:schemeClr val="accent1"/>
          </a:soli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7292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E21D88-06C1-BB98-D34D-A8E6266D740E}"/>
              </a:ext>
            </a:extLst>
          </p:cNvPr>
          <p:cNvPicPr>
            <a:picLocks noChangeAspect="1"/>
          </p:cNvPicPr>
          <p:nvPr/>
        </p:nvPicPr>
        <p:blipFill>
          <a:blip r:embed="rId3"/>
          <a:stretch>
            <a:fillRect/>
          </a:stretch>
        </p:blipFill>
        <p:spPr>
          <a:xfrm>
            <a:off x="2286000" y="704850"/>
            <a:ext cx="7620000" cy="5448300"/>
          </a:xfrm>
          <a:prstGeom prst="rect">
            <a:avLst/>
          </a:prstGeom>
        </p:spPr>
      </p:pic>
      <p:sp>
        <p:nvSpPr>
          <p:cNvPr id="6" name="Speech Bubble: Rectangle 5">
            <a:extLst>
              <a:ext uri="{FF2B5EF4-FFF2-40B4-BE49-F238E27FC236}">
                <a16:creationId xmlns:a16="http://schemas.microsoft.com/office/drawing/2014/main" id="{D03B418B-CB92-6DB6-6133-582EC6B4DBF4}"/>
              </a:ext>
            </a:extLst>
          </p:cNvPr>
          <p:cNvSpPr/>
          <p:nvPr/>
        </p:nvSpPr>
        <p:spPr>
          <a:xfrm>
            <a:off x="657725" y="1171073"/>
            <a:ext cx="1379621" cy="2735179"/>
          </a:xfrm>
          <a:prstGeom prst="wedge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There’s something seriously wrong that no-one has found yet</a:t>
            </a:r>
          </a:p>
        </p:txBody>
      </p:sp>
      <p:sp>
        <p:nvSpPr>
          <p:cNvPr id="7" name="Speech Bubble: Rectangle 6">
            <a:extLst>
              <a:ext uri="{FF2B5EF4-FFF2-40B4-BE49-F238E27FC236}">
                <a16:creationId xmlns:a16="http://schemas.microsoft.com/office/drawing/2014/main" id="{BB994206-E2C0-BFDC-8517-BCD68DAFB11A}"/>
              </a:ext>
            </a:extLst>
          </p:cNvPr>
          <p:cNvSpPr/>
          <p:nvPr/>
        </p:nvSpPr>
        <p:spPr>
          <a:xfrm>
            <a:off x="10587788" y="1171072"/>
            <a:ext cx="1259307" cy="2735179"/>
          </a:xfrm>
          <a:prstGeom prst="wedge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It’s all in your head and not real</a:t>
            </a:r>
          </a:p>
        </p:txBody>
      </p:sp>
      <p:sp>
        <p:nvSpPr>
          <p:cNvPr id="8" name="TextBox 7">
            <a:extLst>
              <a:ext uri="{FF2B5EF4-FFF2-40B4-BE49-F238E27FC236}">
                <a16:creationId xmlns:a16="http://schemas.microsoft.com/office/drawing/2014/main" id="{9EC18B26-E18F-1BBE-771F-BE9C19A21BB0}"/>
              </a:ext>
            </a:extLst>
          </p:cNvPr>
          <p:cNvSpPr txBox="1"/>
          <p:nvPr/>
        </p:nvSpPr>
        <p:spPr>
          <a:xfrm>
            <a:off x="4526691" y="0"/>
            <a:ext cx="4063855" cy="584775"/>
          </a:xfrm>
          <a:prstGeom prst="rect">
            <a:avLst/>
          </a:prstGeom>
          <a:noFill/>
        </p:spPr>
        <p:txBody>
          <a:bodyPr wrap="square" rtlCol="0">
            <a:spAutoFit/>
          </a:bodyPr>
          <a:lstStyle/>
          <a:p>
            <a:r>
              <a:rPr lang="en-GB" sz="3200" cap="all" dirty="0">
                <a:latin typeface="+mj-lt"/>
                <a:ea typeface="+mj-ea"/>
                <a:cs typeface="+mj-cs"/>
              </a:rPr>
              <a:t>It’s not binary!</a:t>
            </a:r>
          </a:p>
        </p:txBody>
      </p:sp>
    </p:spTree>
    <p:extLst>
      <p:ext uri="{BB962C8B-B14F-4D97-AF65-F5344CB8AC3E}">
        <p14:creationId xmlns:p14="http://schemas.microsoft.com/office/powerpoint/2010/main" val="15176523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medical report&#10;&#10;Description automatically generated with low confidence">
            <a:extLst>
              <a:ext uri="{FF2B5EF4-FFF2-40B4-BE49-F238E27FC236}">
                <a16:creationId xmlns:a16="http://schemas.microsoft.com/office/drawing/2014/main" id="{B4038619-72D0-1720-1725-96EF3B1E9BEE}"/>
              </a:ext>
            </a:extLst>
          </p:cNvPr>
          <p:cNvPicPr>
            <a:picLocks noChangeAspect="1"/>
          </p:cNvPicPr>
          <p:nvPr/>
        </p:nvPicPr>
        <p:blipFill rotWithShape="1">
          <a:blip r:embed="rId3">
            <a:extLst>
              <a:ext uri="{28A0092B-C50C-407E-A947-70E740481C1C}">
                <a14:useLocalDpi xmlns:a14="http://schemas.microsoft.com/office/drawing/2010/main" val="0"/>
              </a:ext>
            </a:extLst>
          </a:blip>
          <a:srcRect l="13401" t="12686" r="12499" b="22660"/>
          <a:stretch>
            <a:fillRect/>
          </a:stretch>
        </p:blipFill>
        <p:spPr>
          <a:xfrm>
            <a:off x="0" y="43004"/>
            <a:ext cx="12192000" cy="6814996"/>
          </a:xfrm>
          <a:prstGeom prst="rect">
            <a:avLst/>
          </a:prstGeom>
        </p:spPr>
      </p:pic>
    </p:spTree>
    <p:extLst>
      <p:ext uri="{BB962C8B-B14F-4D97-AF65-F5344CB8AC3E}">
        <p14:creationId xmlns:p14="http://schemas.microsoft.com/office/powerpoint/2010/main" val="34995958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with medium confidence">
            <a:extLst>
              <a:ext uri="{FF2B5EF4-FFF2-40B4-BE49-F238E27FC236}">
                <a16:creationId xmlns:a16="http://schemas.microsoft.com/office/drawing/2014/main" id="{1DCFD7F9-102E-1E47-FF87-BFF35A4A4C78}"/>
              </a:ext>
            </a:extLst>
          </p:cNvPr>
          <p:cNvPicPr>
            <a:picLocks noChangeAspect="1"/>
          </p:cNvPicPr>
          <p:nvPr/>
        </p:nvPicPr>
        <p:blipFill rotWithShape="1">
          <a:blip r:embed="rId3">
            <a:extLst>
              <a:ext uri="{28A0092B-C50C-407E-A947-70E740481C1C}">
                <a14:useLocalDpi xmlns:a14="http://schemas.microsoft.com/office/drawing/2010/main" val="0"/>
              </a:ext>
            </a:extLst>
          </a:blip>
          <a:srcRect l="10380" t="16689" r="11130" b="16368"/>
          <a:stretch>
            <a:fillRect/>
          </a:stretch>
        </p:blipFill>
        <p:spPr>
          <a:xfrm>
            <a:off x="-325926" y="10"/>
            <a:ext cx="12517926" cy="6857990"/>
          </a:xfrm>
          <a:prstGeom prst="rect">
            <a:avLst/>
          </a:prstGeom>
        </p:spPr>
      </p:pic>
    </p:spTree>
    <p:extLst>
      <p:ext uri="{BB962C8B-B14F-4D97-AF65-F5344CB8AC3E}">
        <p14:creationId xmlns:p14="http://schemas.microsoft.com/office/powerpoint/2010/main" val="22384958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1033" name="Picture 1032">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035" name="Straight Connector 1034">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037" name="Straight Connector 1036">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039" name="Rectangle 1038">
            <a:extLst>
              <a:ext uri="{FF2B5EF4-FFF2-40B4-BE49-F238E27FC236}">
                <a16:creationId xmlns:a16="http://schemas.microsoft.com/office/drawing/2014/main" id="{2FA7AD0A-1871-4DF8-9235-F49D0513B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1" name="Rectangle 1040">
            <a:extLst>
              <a:ext uri="{FF2B5EF4-FFF2-40B4-BE49-F238E27FC236}">
                <a16:creationId xmlns:a16="http://schemas.microsoft.com/office/drawing/2014/main" id="{36B04CFB-FAE5-47DD-9B3E-4E9BA7A89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52E4A8F2-C634-804D-991F-0A2B3FE1AF40}"/>
              </a:ext>
            </a:extLst>
          </p:cNvPr>
          <p:cNvSpPr>
            <a:spLocks noGrp="1"/>
          </p:cNvSpPr>
          <p:nvPr>
            <p:ph type="title"/>
          </p:nvPr>
        </p:nvSpPr>
        <p:spPr>
          <a:xfrm>
            <a:off x="659301" y="1474969"/>
            <a:ext cx="2823919" cy="1868760"/>
          </a:xfrm>
        </p:spPr>
        <p:txBody>
          <a:bodyPr vert="horz" lIns="91440" tIns="45720" rIns="91440" bIns="0" rtlCol="0" anchor="b">
            <a:normAutofit/>
          </a:bodyPr>
          <a:lstStyle/>
          <a:p>
            <a:r>
              <a:rPr lang="en-US" dirty="0"/>
              <a:t>A tale of two nails:</a:t>
            </a:r>
            <a:br>
              <a:rPr lang="en-US" dirty="0"/>
            </a:br>
            <a:br>
              <a:rPr lang="en-US" dirty="0"/>
            </a:br>
            <a:r>
              <a:rPr lang="en-US" dirty="0"/>
              <a:t>Nail one</a:t>
            </a:r>
          </a:p>
        </p:txBody>
      </p:sp>
      <p:cxnSp>
        <p:nvCxnSpPr>
          <p:cNvPr id="1043" name="Straight Connector 1042">
            <a:extLst>
              <a:ext uri="{FF2B5EF4-FFF2-40B4-BE49-F238E27FC236}">
                <a16:creationId xmlns:a16="http://schemas.microsoft.com/office/drawing/2014/main" id="{EE68D41B-9286-479F-9AB7-678C8E348D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9301" y="3528543"/>
            <a:ext cx="2823919"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1045" name="Group 1044">
            <a:extLst>
              <a:ext uri="{FF2B5EF4-FFF2-40B4-BE49-F238E27FC236}">
                <a16:creationId xmlns:a16="http://schemas.microsoft.com/office/drawing/2014/main" id="{E8ACF89C-CFC3-4D68-B3C4-2BEFB7BBE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79389" y="482171"/>
            <a:ext cx="7560115" cy="5149101"/>
            <a:chOff x="3979389" y="482171"/>
            <a:chExt cx="7560115" cy="5149101"/>
          </a:xfrm>
        </p:grpSpPr>
        <p:sp>
          <p:nvSpPr>
            <p:cNvPr id="1046" name="Rectangle 1045">
              <a:extLst>
                <a:ext uri="{FF2B5EF4-FFF2-40B4-BE49-F238E27FC236}">
                  <a16:creationId xmlns:a16="http://schemas.microsoft.com/office/drawing/2014/main" id="{3B770B7D-3C5C-4682-8DF0-20783592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9389" y="482171"/>
              <a:ext cx="7560115"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7" name="Rectangle 1046">
              <a:extLst>
                <a:ext uri="{FF2B5EF4-FFF2-40B4-BE49-F238E27FC236}">
                  <a16:creationId xmlns:a16="http://schemas.microsoft.com/office/drawing/2014/main" id="{A6893E11-7EC1-4EB6-A2A8-0B693F8FE5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92448" y="812507"/>
              <a:ext cx="692827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49" name="Rectangle 1048">
            <a:extLst>
              <a:ext uri="{FF2B5EF4-FFF2-40B4-BE49-F238E27FC236}">
                <a16:creationId xmlns:a16="http://schemas.microsoft.com/office/drawing/2014/main" id="{622F7FD7-8884-4FD5-95AB-0B5C6033A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5487" y="977965"/>
            <a:ext cx="6615582"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F47D07D9-8DDA-E821-2E59-D40F9D1AAE76}"/>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bwMode="auto">
          <a:xfrm>
            <a:off x="4937810" y="1116345"/>
            <a:ext cx="5644046" cy="3866172"/>
          </a:xfrm>
          <a:prstGeom prst="rect">
            <a:avLst/>
          </a:prstGeom>
          <a:noFill/>
          <a:extLst>
            <a:ext uri="{909E8E84-426E-40DD-AFC4-6F175D3DCCD1}">
              <a14:hiddenFill xmlns:a14="http://schemas.microsoft.com/office/drawing/2010/main">
                <a:solidFill>
                  <a:srgbClr val="FFFFFF"/>
                </a:solidFill>
              </a14:hiddenFill>
            </a:ext>
          </a:extLst>
        </p:spPr>
      </p:pic>
      <p:pic>
        <p:nvPicPr>
          <p:cNvPr id="1051" name="Picture 1050">
            <a:extLst>
              <a:ext uri="{FF2B5EF4-FFF2-40B4-BE49-F238E27FC236}">
                <a16:creationId xmlns:a16="http://schemas.microsoft.com/office/drawing/2014/main" id="{16EFE474-4FE0-4E8F-8F09-5ED2C9E76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053" name="Straight Connector 1052">
            <a:extLst>
              <a:ext uri="{FF2B5EF4-FFF2-40B4-BE49-F238E27FC236}">
                <a16:creationId xmlns:a16="http://schemas.microsoft.com/office/drawing/2014/main" id="{CF8B8C81-54DC-4AF5-B682-3A2C70A6B5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09188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1033" name="Picture 1032">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035" name="Straight Connector 1034">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037" name="Straight Connector 1036">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039" name="Rectangle 1038">
            <a:extLst>
              <a:ext uri="{FF2B5EF4-FFF2-40B4-BE49-F238E27FC236}">
                <a16:creationId xmlns:a16="http://schemas.microsoft.com/office/drawing/2014/main" id="{2FA7AD0A-1871-4DF8-9235-F49D0513B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1" name="Rectangle 1040">
            <a:extLst>
              <a:ext uri="{FF2B5EF4-FFF2-40B4-BE49-F238E27FC236}">
                <a16:creationId xmlns:a16="http://schemas.microsoft.com/office/drawing/2014/main" id="{36B04CFB-FAE5-47DD-9B3E-4E9BA7A89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9C90EB21-2A8E-618E-5DDF-9E6D1EE8673E}"/>
              </a:ext>
            </a:extLst>
          </p:cNvPr>
          <p:cNvSpPr>
            <a:spLocks noGrp="1"/>
          </p:cNvSpPr>
          <p:nvPr>
            <p:ph type="title"/>
          </p:nvPr>
        </p:nvSpPr>
        <p:spPr>
          <a:xfrm>
            <a:off x="659301" y="1474969"/>
            <a:ext cx="2823919" cy="1868760"/>
          </a:xfrm>
        </p:spPr>
        <p:txBody>
          <a:bodyPr vert="horz" lIns="91440" tIns="45720" rIns="91440" bIns="0" rtlCol="0" anchor="b">
            <a:normAutofit/>
          </a:bodyPr>
          <a:lstStyle/>
          <a:p>
            <a:r>
              <a:rPr lang="en-US" dirty="0"/>
              <a:t>Nail two</a:t>
            </a:r>
          </a:p>
        </p:txBody>
      </p:sp>
      <p:cxnSp>
        <p:nvCxnSpPr>
          <p:cNvPr id="1043" name="Straight Connector 1042">
            <a:extLst>
              <a:ext uri="{FF2B5EF4-FFF2-40B4-BE49-F238E27FC236}">
                <a16:creationId xmlns:a16="http://schemas.microsoft.com/office/drawing/2014/main" id="{EE68D41B-9286-479F-9AB7-678C8E348D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9301" y="3528543"/>
            <a:ext cx="2823919"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1045" name="Group 1044">
            <a:extLst>
              <a:ext uri="{FF2B5EF4-FFF2-40B4-BE49-F238E27FC236}">
                <a16:creationId xmlns:a16="http://schemas.microsoft.com/office/drawing/2014/main" id="{E8ACF89C-CFC3-4D68-B3C4-2BEFB7BBE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79389" y="482171"/>
            <a:ext cx="7560115" cy="5149101"/>
            <a:chOff x="3979389" y="482171"/>
            <a:chExt cx="7560115" cy="5149101"/>
          </a:xfrm>
        </p:grpSpPr>
        <p:sp>
          <p:nvSpPr>
            <p:cNvPr id="1046" name="Rectangle 1045">
              <a:extLst>
                <a:ext uri="{FF2B5EF4-FFF2-40B4-BE49-F238E27FC236}">
                  <a16:creationId xmlns:a16="http://schemas.microsoft.com/office/drawing/2014/main" id="{3B770B7D-3C5C-4682-8DF0-20783592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9389" y="482171"/>
              <a:ext cx="7560115"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7" name="Rectangle 1046">
              <a:extLst>
                <a:ext uri="{FF2B5EF4-FFF2-40B4-BE49-F238E27FC236}">
                  <a16:creationId xmlns:a16="http://schemas.microsoft.com/office/drawing/2014/main" id="{A6893E11-7EC1-4EB6-A2A8-0B693F8FE5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92448" y="812507"/>
              <a:ext cx="692827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49" name="Rectangle 1048">
            <a:extLst>
              <a:ext uri="{FF2B5EF4-FFF2-40B4-BE49-F238E27FC236}">
                <a16:creationId xmlns:a16="http://schemas.microsoft.com/office/drawing/2014/main" id="{622F7FD7-8884-4FD5-95AB-0B5C6033A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5487" y="977965"/>
            <a:ext cx="6615582"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Real Medical Miracle (10 pics) - Izismile.com">
            <a:extLst>
              <a:ext uri="{FF2B5EF4-FFF2-40B4-BE49-F238E27FC236}">
                <a16:creationId xmlns:a16="http://schemas.microsoft.com/office/drawing/2014/main" id="{EED54628-C2CE-8006-BF9B-DFD7DEED5A0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1836" b="-3"/>
          <a:stretch/>
        </p:blipFill>
        <p:spPr bwMode="auto">
          <a:xfrm>
            <a:off x="4618387" y="1116345"/>
            <a:ext cx="6282892" cy="3866172"/>
          </a:xfrm>
          <a:prstGeom prst="rect">
            <a:avLst/>
          </a:prstGeom>
          <a:noFill/>
          <a:extLst>
            <a:ext uri="{909E8E84-426E-40DD-AFC4-6F175D3DCCD1}">
              <a14:hiddenFill xmlns:a14="http://schemas.microsoft.com/office/drawing/2010/main">
                <a:solidFill>
                  <a:srgbClr val="FFFFFF"/>
                </a:solidFill>
              </a14:hiddenFill>
            </a:ext>
          </a:extLst>
        </p:spPr>
      </p:pic>
      <p:pic>
        <p:nvPicPr>
          <p:cNvPr id="1051" name="Picture 1050">
            <a:extLst>
              <a:ext uri="{FF2B5EF4-FFF2-40B4-BE49-F238E27FC236}">
                <a16:creationId xmlns:a16="http://schemas.microsoft.com/office/drawing/2014/main" id="{16EFE474-4FE0-4E8F-8F09-5ED2C9E76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053" name="Straight Connector 1052">
            <a:extLst>
              <a:ext uri="{FF2B5EF4-FFF2-40B4-BE49-F238E27FC236}">
                <a16:creationId xmlns:a16="http://schemas.microsoft.com/office/drawing/2014/main" id="{CF8B8C81-54DC-4AF5-B682-3A2C70A6B5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0687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4F3330-BE77-330C-0662-95702D229970}"/>
              </a:ext>
            </a:extLst>
          </p:cNvPr>
          <p:cNvSpPr txBox="1"/>
          <p:nvPr/>
        </p:nvSpPr>
        <p:spPr>
          <a:xfrm>
            <a:off x="2593658" y="1402348"/>
            <a:ext cx="7795033" cy="3170099"/>
          </a:xfrm>
          <a:prstGeom prst="rect">
            <a:avLst/>
          </a:prstGeom>
          <a:noFill/>
        </p:spPr>
        <p:txBody>
          <a:bodyPr wrap="square">
            <a:spAutoFit/>
          </a:bodyPr>
          <a:lstStyle/>
          <a:p>
            <a:r>
              <a:rPr lang="en-GB" sz="2000" b="1" i="0" dirty="0">
                <a:solidFill>
                  <a:schemeClr val="tx1"/>
                </a:solidFill>
                <a:effectLst/>
                <a:latin typeface="+mn-lt"/>
              </a:rPr>
              <a:t>I </a:t>
            </a:r>
            <a:r>
              <a:rPr lang="en-GB" sz="2000" b="1" i="0" dirty="0" err="1">
                <a:solidFill>
                  <a:schemeClr val="tx1"/>
                </a:solidFill>
                <a:effectLst/>
                <a:latin typeface="+mn-lt"/>
              </a:rPr>
              <a:t>cnduo’t</a:t>
            </a:r>
            <a:r>
              <a:rPr lang="en-GB" sz="2000" b="1" i="0" dirty="0">
                <a:solidFill>
                  <a:schemeClr val="tx1"/>
                </a:solidFill>
                <a:effectLst/>
                <a:latin typeface="+mn-lt"/>
              </a:rPr>
              <a:t> </a:t>
            </a:r>
            <a:r>
              <a:rPr lang="en-GB" sz="2000" b="1" i="0" dirty="0" err="1">
                <a:solidFill>
                  <a:schemeClr val="tx1"/>
                </a:solidFill>
                <a:effectLst/>
                <a:latin typeface="+mn-lt"/>
              </a:rPr>
              <a:t>bvleiee</a:t>
            </a:r>
            <a:r>
              <a:rPr lang="en-GB" sz="2000" b="1" i="0" dirty="0">
                <a:solidFill>
                  <a:schemeClr val="tx1"/>
                </a:solidFill>
                <a:effectLst/>
                <a:latin typeface="+mn-lt"/>
              </a:rPr>
              <a:t> </a:t>
            </a:r>
            <a:r>
              <a:rPr lang="en-GB" sz="2000" b="1" i="0" dirty="0" err="1">
                <a:solidFill>
                  <a:schemeClr val="tx1"/>
                </a:solidFill>
                <a:effectLst/>
                <a:latin typeface="+mn-lt"/>
              </a:rPr>
              <a:t>taht</a:t>
            </a:r>
            <a:r>
              <a:rPr lang="en-GB" sz="2000" b="1" i="0" dirty="0">
                <a:solidFill>
                  <a:schemeClr val="tx1"/>
                </a:solidFill>
                <a:effectLst/>
                <a:latin typeface="+mn-lt"/>
              </a:rPr>
              <a:t> I </a:t>
            </a:r>
            <a:r>
              <a:rPr lang="en-GB" sz="2000" b="1" i="0" dirty="0" err="1">
                <a:solidFill>
                  <a:schemeClr val="tx1"/>
                </a:solidFill>
                <a:effectLst/>
                <a:latin typeface="+mn-lt"/>
              </a:rPr>
              <a:t>culod</a:t>
            </a:r>
            <a:r>
              <a:rPr lang="en-GB" sz="2000" b="1" i="0" dirty="0">
                <a:solidFill>
                  <a:schemeClr val="tx1"/>
                </a:solidFill>
                <a:effectLst/>
                <a:latin typeface="+mn-lt"/>
              </a:rPr>
              <a:t> </a:t>
            </a:r>
            <a:r>
              <a:rPr lang="en-GB" sz="2000" b="1" i="0" dirty="0" err="1">
                <a:solidFill>
                  <a:schemeClr val="tx1"/>
                </a:solidFill>
                <a:effectLst/>
                <a:latin typeface="+mn-lt"/>
              </a:rPr>
              <a:t>aulaclty</a:t>
            </a:r>
            <a:r>
              <a:rPr lang="en-GB" sz="2000" b="1" i="0" dirty="0">
                <a:solidFill>
                  <a:schemeClr val="tx1"/>
                </a:solidFill>
                <a:effectLst/>
                <a:latin typeface="+mn-lt"/>
              </a:rPr>
              <a:t> </a:t>
            </a:r>
            <a:r>
              <a:rPr lang="en-GB" sz="2000" b="1" i="0" dirty="0" err="1">
                <a:solidFill>
                  <a:schemeClr val="tx1"/>
                </a:solidFill>
                <a:effectLst/>
                <a:latin typeface="+mn-lt"/>
              </a:rPr>
              <a:t>uesdtannrd</a:t>
            </a:r>
            <a:r>
              <a:rPr lang="en-GB" sz="2000" b="1" i="0" dirty="0">
                <a:solidFill>
                  <a:schemeClr val="tx1"/>
                </a:solidFill>
                <a:effectLst/>
                <a:latin typeface="+mn-lt"/>
              </a:rPr>
              <a:t> </a:t>
            </a:r>
            <a:r>
              <a:rPr lang="en-GB" sz="2000" b="1" i="0" dirty="0" err="1">
                <a:solidFill>
                  <a:schemeClr val="tx1"/>
                </a:solidFill>
                <a:effectLst/>
                <a:latin typeface="+mn-lt"/>
              </a:rPr>
              <a:t>waht</a:t>
            </a:r>
            <a:r>
              <a:rPr lang="en-GB" sz="2000" b="1" i="0" dirty="0">
                <a:solidFill>
                  <a:schemeClr val="tx1"/>
                </a:solidFill>
                <a:effectLst/>
                <a:latin typeface="+mn-lt"/>
              </a:rPr>
              <a:t> I was </a:t>
            </a:r>
            <a:r>
              <a:rPr lang="en-GB" sz="2000" b="1" i="0" dirty="0" err="1">
                <a:solidFill>
                  <a:schemeClr val="tx1"/>
                </a:solidFill>
                <a:effectLst/>
                <a:latin typeface="+mn-lt"/>
              </a:rPr>
              <a:t>rdnaieg</a:t>
            </a:r>
            <a:r>
              <a:rPr lang="en-GB" sz="2000" b="1" i="0" dirty="0">
                <a:solidFill>
                  <a:schemeClr val="tx1"/>
                </a:solidFill>
                <a:effectLst/>
                <a:latin typeface="+mn-lt"/>
              </a:rPr>
              <a:t>. </a:t>
            </a:r>
            <a:r>
              <a:rPr lang="en-GB" sz="2000" b="1" i="0" dirty="0" err="1">
                <a:solidFill>
                  <a:schemeClr val="tx1"/>
                </a:solidFill>
                <a:effectLst/>
                <a:latin typeface="+mn-lt"/>
              </a:rPr>
              <a:t>Unisg</a:t>
            </a:r>
            <a:r>
              <a:rPr lang="en-GB" sz="2000" b="1" i="0" dirty="0">
                <a:solidFill>
                  <a:schemeClr val="tx1"/>
                </a:solidFill>
                <a:effectLst/>
                <a:latin typeface="+mn-lt"/>
              </a:rPr>
              <a:t> the </a:t>
            </a:r>
            <a:r>
              <a:rPr lang="en-GB" sz="2000" b="1" i="0" dirty="0" err="1">
                <a:solidFill>
                  <a:schemeClr val="tx1"/>
                </a:solidFill>
                <a:effectLst/>
                <a:latin typeface="+mn-lt"/>
              </a:rPr>
              <a:t>icndeblire</a:t>
            </a:r>
            <a:r>
              <a:rPr lang="en-GB" sz="2000" b="1" i="0" dirty="0">
                <a:solidFill>
                  <a:schemeClr val="tx1"/>
                </a:solidFill>
                <a:effectLst/>
                <a:latin typeface="+mn-lt"/>
              </a:rPr>
              <a:t> </a:t>
            </a:r>
            <a:r>
              <a:rPr lang="en-GB" sz="2000" b="1" i="0" dirty="0" err="1">
                <a:solidFill>
                  <a:schemeClr val="tx1"/>
                </a:solidFill>
                <a:effectLst/>
                <a:latin typeface="+mn-lt"/>
              </a:rPr>
              <a:t>pweor</a:t>
            </a:r>
            <a:r>
              <a:rPr lang="en-GB" sz="2000" b="1" i="0" dirty="0">
                <a:solidFill>
                  <a:schemeClr val="tx1"/>
                </a:solidFill>
                <a:effectLst/>
                <a:latin typeface="+mn-lt"/>
              </a:rPr>
              <a:t> of the </a:t>
            </a:r>
            <a:r>
              <a:rPr lang="en-GB" sz="2000" b="1" i="0" dirty="0" err="1">
                <a:solidFill>
                  <a:schemeClr val="tx1"/>
                </a:solidFill>
                <a:effectLst/>
                <a:latin typeface="+mn-lt"/>
              </a:rPr>
              <a:t>hmuan</a:t>
            </a:r>
            <a:r>
              <a:rPr lang="en-GB" sz="2000" b="1" i="0" dirty="0">
                <a:solidFill>
                  <a:schemeClr val="tx1"/>
                </a:solidFill>
                <a:effectLst/>
                <a:latin typeface="+mn-lt"/>
              </a:rPr>
              <a:t> </a:t>
            </a:r>
            <a:r>
              <a:rPr lang="en-GB" sz="2000" b="1" i="0" dirty="0" err="1">
                <a:solidFill>
                  <a:schemeClr val="tx1"/>
                </a:solidFill>
                <a:effectLst/>
                <a:latin typeface="+mn-lt"/>
              </a:rPr>
              <a:t>mnid</a:t>
            </a:r>
            <a:r>
              <a:rPr lang="en-GB" sz="2000" b="1" i="0" dirty="0">
                <a:solidFill>
                  <a:schemeClr val="tx1"/>
                </a:solidFill>
                <a:effectLst/>
                <a:latin typeface="+mn-lt"/>
              </a:rPr>
              <a:t>, </a:t>
            </a:r>
            <a:r>
              <a:rPr lang="en-GB" sz="2000" b="1" i="0" dirty="0" err="1">
                <a:solidFill>
                  <a:schemeClr val="tx1"/>
                </a:solidFill>
                <a:effectLst/>
                <a:latin typeface="+mn-lt"/>
              </a:rPr>
              <a:t>aocdcrnig</a:t>
            </a:r>
            <a:r>
              <a:rPr lang="en-GB" sz="2000" b="1" i="0" dirty="0">
                <a:solidFill>
                  <a:schemeClr val="tx1"/>
                </a:solidFill>
                <a:effectLst/>
                <a:latin typeface="+mn-lt"/>
              </a:rPr>
              <a:t> to </a:t>
            </a:r>
            <a:r>
              <a:rPr lang="en-GB" sz="2000" b="1" i="0" dirty="0" err="1">
                <a:solidFill>
                  <a:schemeClr val="tx1"/>
                </a:solidFill>
                <a:effectLst/>
                <a:latin typeface="+mn-lt"/>
              </a:rPr>
              <a:t>rseecrah</a:t>
            </a:r>
            <a:r>
              <a:rPr lang="en-GB" sz="2000" b="1" i="0" dirty="0">
                <a:solidFill>
                  <a:schemeClr val="tx1"/>
                </a:solidFill>
                <a:effectLst/>
                <a:latin typeface="+mn-lt"/>
              </a:rPr>
              <a:t> at </a:t>
            </a:r>
            <a:r>
              <a:rPr lang="en-GB" sz="2000" b="1" i="0" dirty="0" err="1">
                <a:solidFill>
                  <a:schemeClr val="tx1"/>
                </a:solidFill>
                <a:effectLst/>
                <a:latin typeface="+mn-lt"/>
              </a:rPr>
              <a:t>Cmabrigde</a:t>
            </a:r>
            <a:r>
              <a:rPr lang="en-GB" sz="2000" b="1" i="0" dirty="0">
                <a:solidFill>
                  <a:schemeClr val="tx1"/>
                </a:solidFill>
                <a:effectLst/>
                <a:latin typeface="+mn-lt"/>
              </a:rPr>
              <a:t> </a:t>
            </a:r>
            <a:r>
              <a:rPr lang="en-GB" sz="2000" b="1" i="0" dirty="0" err="1">
                <a:solidFill>
                  <a:schemeClr val="tx1"/>
                </a:solidFill>
                <a:effectLst/>
                <a:latin typeface="+mn-lt"/>
              </a:rPr>
              <a:t>Uinervtisy</a:t>
            </a:r>
            <a:r>
              <a:rPr lang="en-GB" sz="2000" b="1" i="0" dirty="0">
                <a:solidFill>
                  <a:schemeClr val="tx1"/>
                </a:solidFill>
                <a:effectLst/>
                <a:latin typeface="+mn-lt"/>
              </a:rPr>
              <a:t>, it </a:t>
            </a:r>
            <a:r>
              <a:rPr lang="en-GB" sz="2000" b="1" i="0" dirty="0" err="1">
                <a:solidFill>
                  <a:schemeClr val="tx1"/>
                </a:solidFill>
                <a:effectLst/>
                <a:latin typeface="+mn-lt"/>
              </a:rPr>
              <a:t>dseno’t</a:t>
            </a:r>
            <a:r>
              <a:rPr lang="en-GB" sz="2000" b="1" i="0" dirty="0">
                <a:solidFill>
                  <a:schemeClr val="tx1"/>
                </a:solidFill>
                <a:effectLst/>
                <a:latin typeface="+mn-lt"/>
              </a:rPr>
              <a:t> </a:t>
            </a:r>
            <a:r>
              <a:rPr lang="en-GB" sz="2000" b="1" i="0" dirty="0" err="1">
                <a:solidFill>
                  <a:schemeClr val="tx1"/>
                </a:solidFill>
                <a:effectLst/>
                <a:latin typeface="+mn-lt"/>
              </a:rPr>
              <a:t>mttaer</a:t>
            </a:r>
            <a:r>
              <a:rPr lang="en-GB" sz="2000" b="1" i="0" dirty="0">
                <a:solidFill>
                  <a:schemeClr val="tx1"/>
                </a:solidFill>
                <a:effectLst/>
                <a:latin typeface="+mn-lt"/>
              </a:rPr>
              <a:t> in </a:t>
            </a:r>
            <a:r>
              <a:rPr lang="en-GB" sz="2000" b="1" i="0" dirty="0" err="1">
                <a:solidFill>
                  <a:schemeClr val="tx1"/>
                </a:solidFill>
                <a:effectLst/>
                <a:latin typeface="+mn-lt"/>
              </a:rPr>
              <a:t>waht</a:t>
            </a:r>
            <a:r>
              <a:rPr lang="en-GB" sz="2000" b="1" i="0" dirty="0">
                <a:solidFill>
                  <a:schemeClr val="tx1"/>
                </a:solidFill>
                <a:effectLst/>
                <a:latin typeface="+mn-lt"/>
              </a:rPr>
              <a:t> </a:t>
            </a:r>
            <a:r>
              <a:rPr lang="en-GB" sz="2000" b="1" i="0" dirty="0" err="1">
                <a:solidFill>
                  <a:schemeClr val="tx1"/>
                </a:solidFill>
                <a:effectLst/>
                <a:latin typeface="+mn-lt"/>
              </a:rPr>
              <a:t>oderr</a:t>
            </a:r>
            <a:r>
              <a:rPr lang="en-GB" sz="2000" b="1" i="0" dirty="0">
                <a:solidFill>
                  <a:schemeClr val="tx1"/>
                </a:solidFill>
                <a:effectLst/>
                <a:latin typeface="+mn-lt"/>
              </a:rPr>
              <a:t> the </a:t>
            </a:r>
            <a:r>
              <a:rPr lang="en-GB" sz="2000" b="1" i="0" dirty="0" err="1">
                <a:solidFill>
                  <a:schemeClr val="tx1"/>
                </a:solidFill>
                <a:effectLst/>
                <a:latin typeface="+mn-lt"/>
              </a:rPr>
              <a:t>lterets</a:t>
            </a:r>
            <a:r>
              <a:rPr lang="en-GB" sz="2000" b="1" i="0" dirty="0">
                <a:solidFill>
                  <a:schemeClr val="tx1"/>
                </a:solidFill>
                <a:effectLst/>
                <a:latin typeface="+mn-lt"/>
              </a:rPr>
              <a:t> in a </a:t>
            </a:r>
            <a:r>
              <a:rPr lang="en-GB" sz="2000" b="1" i="0" dirty="0" err="1">
                <a:solidFill>
                  <a:schemeClr val="tx1"/>
                </a:solidFill>
                <a:effectLst/>
                <a:latin typeface="+mn-lt"/>
              </a:rPr>
              <a:t>wrod</a:t>
            </a:r>
            <a:r>
              <a:rPr lang="en-GB" sz="2000" b="1" i="0" dirty="0">
                <a:solidFill>
                  <a:schemeClr val="tx1"/>
                </a:solidFill>
                <a:effectLst/>
                <a:latin typeface="+mn-lt"/>
              </a:rPr>
              <a:t> are, the </a:t>
            </a:r>
            <a:r>
              <a:rPr lang="en-GB" sz="2000" b="1" i="0" dirty="0" err="1">
                <a:solidFill>
                  <a:schemeClr val="tx1"/>
                </a:solidFill>
                <a:effectLst/>
                <a:latin typeface="+mn-lt"/>
              </a:rPr>
              <a:t>olny</a:t>
            </a:r>
            <a:r>
              <a:rPr lang="en-GB" sz="2000" b="1" i="0" dirty="0">
                <a:solidFill>
                  <a:schemeClr val="tx1"/>
                </a:solidFill>
                <a:effectLst/>
                <a:latin typeface="+mn-lt"/>
              </a:rPr>
              <a:t> </a:t>
            </a:r>
            <a:r>
              <a:rPr lang="en-GB" sz="2000" b="1" i="0" dirty="0" err="1">
                <a:solidFill>
                  <a:schemeClr val="tx1"/>
                </a:solidFill>
                <a:effectLst/>
                <a:latin typeface="+mn-lt"/>
              </a:rPr>
              <a:t>irpoamtnt</a:t>
            </a:r>
            <a:r>
              <a:rPr lang="en-GB" sz="2000" b="1" i="0" dirty="0">
                <a:solidFill>
                  <a:schemeClr val="tx1"/>
                </a:solidFill>
                <a:effectLst/>
                <a:latin typeface="+mn-lt"/>
              </a:rPr>
              <a:t> </a:t>
            </a:r>
            <a:r>
              <a:rPr lang="en-GB" sz="2000" b="1" i="0" dirty="0" err="1">
                <a:solidFill>
                  <a:schemeClr val="tx1"/>
                </a:solidFill>
                <a:effectLst/>
                <a:latin typeface="+mn-lt"/>
              </a:rPr>
              <a:t>tihng</a:t>
            </a:r>
            <a:r>
              <a:rPr lang="en-GB" sz="2000" b="1" i="0" dirty="0">
                <a:solidFill>
                  <a:schemeClr val="tx1"/>
                </a:solidFill>
                <a:effectLst/>
                <a:latin typeface="+mn-lt"/>
              </a:rPr>
              <a:t> is </a:t>
            </a:r>
            <a:r>
              <a:rPr lang="en-GB" sz="2000" b="1" i="0" dirty="0" err="1">
                <a:solidFill>
                  <a:schemeClr val="tx1"/>
                </a:solidFill>
                <a:effectLst/>
                <a:latin typeface="+mn-lt"/>
              </a:rPr>
              <a:t>taht</a:t>
            </a:r>
            <a:r>
              <a:rPr lang="en-GB" sz="2000" b="1" i="0" dirty="0">
                <a:solidFill>
                  <a:schemeClr val="tx1"/>
                </a:solidFill>
                <a:effectLst/>
                <a:latin typeface="+mn-lt"/>
              </a:rPr>
              <a:t> the </a:t>
            </a:r>
            <a:r>
              <a:rPr lang="en-GB" sz="2000" b="1" i="0" dirty="0" err="1">
                <a:solidFill>
                  <a:schemeClr val="tx1"/>
                </a:solidFill>
                <a:effectLst/>
                <a:latin typeface="+mn-lt"/>
              </a:rPr>
              <a:t>frsit</a:t>
            </a:r>
            <a:r>
              <a:rPr lang="en-GB" sz="2000" b="1" i="0" dirty="0">
                <a:solidFill>
                  <a:schemeClr val="tx1"/>
                </a:solidFill>
                <a:effectLst/>
                <a:latin typeface="+mn-lt"/>
              </a:rPr>
              <a:t> and </a:t>
            </a:r>
            <a:r>
              <a:rPr lang="en-GB" sz="2000" b="1" i="0" dirty="0" err="1">
                <a:solidFill>
                  <a:schemeClr val="tx1"/>
                </a:solidFill>
                <a:effectLst/>
                <a:latin typeface="+mn-lt"/>
              </a:rPr>
              <a:t>lsat</a:t>
            </a:r>
            <a:r>
              <a:rPr lang="en-GB" sz="2000" b="1" i="0" dirty="0">
                <a:solidFill>
                  <a:schemeClr val="tx1"/>
                </a:solidFill>
                <a:effectLst/>
                <a:latin typeface="+mn-lt"/>
              </a:rPr>
              <a:t> </a:t>
            </a:r>
            <a:r>
              <a:rPr lang="en-GB" sz="2000" b="1" i="0" dirty="0" err="1">
                <a:solidFill>
                  <a:schemeClr val="tx1"/>
                </a:solidFill>
                <a:effectLst/>
                <a:latin typeface="+mn-lt"/>
              </a:rPr>
              <a:t>ltteer</a:t>
            </a:r>
            <a:r>
              <a:rPr lang="en-GB" sz="2000" b="1" i="0" dirty="0">
                <a:solidFill>
                  <a:schemeClr val="tx1"/>
                </a:solidFill>
                <a:effectLst/>
                <a:latin typeface="+mn-lt"/>
              </a:rPr>
              <a:t> be in the </a:t>
            </a:r>
            <a:r>
              <a:rPr lang="en-GB" sz="2000" b="1" i="0" dirty="0" err="1">
                <a:solidFill>
                  <a:schemeClr val="tx1"/>
                </a:solidFill>
                <a:effectLst/>
                <a:latin typeface="+mn-lt"/>
              </a:rPr>
              <a:t>rhgit</a:t>
            </a:r>
            <a:r>
              <a:rPr lang="en-GB" sz="2000" b="1" i="0" dirty="0">
                <a:solidFill>
                  <a:schemeClr val="tx1"/>
                </a:solidFill>
                <a:effectLst/>
                <a:latin typeface="+mn-lt"/>
              </a:rPr>
              <a:t> </a:t>
            </a:r>
            <a:r>
              <a:rPr lang="en-GB" sz="2000" b="1" i="0" dirty="0" err="1">
                <a:solidFill>
                  <a:schemeClr val="tx1"/>
                </a:solidFill>
                <a:effectLst/>
                <a:latin typeface="+mn-lt"/>
              </a:rPr>
              <a:t>pclae</a:t>
            </a:r>
            <a:r>
              <a:rPr lang="en-GB" sz="2000" b="1" i="0" dirty="0">
                <a:solidFill>
                  <a:schemeClr val="tx1"/>
                </a:solidFill>
                <a:effectLst/>
                <a:latin typeface="+mn-lt"/>
              </a:rPr>
              <a:t>. The </a:t>
            </a:r>
            <a:r>
              <a:rPr lang="en-GB" sz="2000" b="1" i="0" dirty="0" err="1">
                <a:solidFill>
                  <a:schemeClr val="tx1"/>
                </a:solidFill>
                <a:effectLst/>
                <a:latin typeface="+mn-lt"/>
              </a:rPr>
              <a:t>rset</a:t>
            </a:r>
            <a:r>
              <a:rPr lang="en-GB" sz="2000" b="1" i="0" dirty="0">
                <a:solidFill>
                  <a:schemeClr val="tx1"/>
                </a:solidFill>
                <a:effectLst/>
                <a:latin typeface="+mn-lt"/>
              </a:rPr>
              <a:t> can be a </a:t>
            </a:r>
            <a:r>
              <a:rPr lang="en-GB" sz="2000" b="1" i="0" dirty="0" err="1">
                <a:solidFill>
                  <a:schemeClr val="tx1"/>
                </a:solidFill>
                <a:effectLst/>
                <a:latin typeface="+mn-lt"/>
              </a:rPr>
              <a:t>taotl</a:t>
            </a:r>
            <a:r>
              <a:rPr lang="en-GB" sz="2000" b="1" i="0" dirty="0">
                <a:solidFill>
                  <a:schemeClr val="tx1"/>
                </a:solidFill>
                <a:effectLst/>
                <a:latin typeface="+mn-lt"/>
              </a:rPr>
              <a:t> </a:t>
            </a:r>
            <a:r>
              <a:rPr lang="en-GB" sz="2000" b="1" i="0" dirty="0" err="1">
                <a:solidFill>
                  <a:schemeClr val="tx1"/>
                </a:solidFill>
                <a:effectLst/>
                <a:latin typeface="+mn-lt"/>
              </a:rPr>
              <a:t>mses</a:t>
            </a:r>
            <a:r>
              <a:rPr lang="en-GB" sz="2000" b="1" i="0" dirty="0">
                <a:solidFill>
                  <a:schemeClr val="tx1"/>
                </a:solidFill>
                <a:effectLst/>
                <a:latin typeface="+mn-lt"/>
              </a:rPr>
              <a:t> and you can </a:t>
            </a:r>
            <a:r>
              <a:rPr lang="en-GB" sz="2000" b="1" i="0" dirty="0" err="1">
                <a:solidFill>
                  <a:schemeClr val="tx1"/>
                </a:solidFill>
                <a:effectLst/>
                <a:latin typeface="+mn-lt"/>
              </a:rPr>
              <a:t>sitll</a:t>
            </a:r>
            <a:r>
              <a:rPr lang="en-GB" sz="2000" b="1" i="0" dirty="0">
                <a:solidFill>
                  <a:schemeClr val="tx1"/>
                </a:solidFill>
                <a:effectLst/>
                <a:latin typeface="+mn-lt"/>
              </a:rPr>
              <a:t> </a:t>
            </a:r>
            <a:r>
              <a:rPr lang="en-GB" sz="2000" b="1" i="0" dirty="0" err="1">
                <a:solidFill>
                  <a:schemeClr val="tx1"/>
                </a:solidFill>
                <a:effectLst/>
                <a:latin typeface="+mn-lt"/>
              </a:rPr>
              <a:t>raed</a:t>
            </a:r>
            <a:r>
              <a:rPr lang="en-GB" sz="2000" b="1" i="0" dirty="0">
                <a:solidFill>
                  <a:schemeClr val="tx1"/>
                </a:solidFill>
                <a:effectLst/>
                <a:latin typeface="+mn-lt"/>
              </a:rPr>
              <a:t> it </a:t>
            </a:r>
            <a:r>
              <a:rPr lang="en-GB" sz="2000" b="1" i="0" dirty="0" err="1">
                <a:solidFill>
                  <a:schemeClr val="tx1"/>
                </a:solidFill>
                <a:effectLst/>
                <a:latin typeface="+mn-lt"/>
              </a:rPr>
              <a:t>whoutit</a:t>
            </a:r>
            <a:r>
              <a:rPr lang="en-GB" sz="2000" b="1" i="0" dirty="0">
                <a:solidFill>
                  <a:schemeClr val="tx1"/>
                </a:solidFill>
                <a:effectLst/>
                <a:latin typeface="+mn-lt"/>
              </a:rPr>
              <a:t> a </a:t>
            </a:r>
            <a:r>
              <a:rPr lang="en-GB" sz="2000" b="1" i="0" dirty="0" err="1">
                <a:solidFill>
                  <a:schemeClr val="tx1"/>
                </a:solidFill>
                <a:effectLst/>
                <a:latin typeface="+mn-lt"/>
              </a:rPr>
              <a:t>pboerlm</a:t>
            </a:r>
            <a:r>
              <a:rPr lang="en-GB" sz="2000" b="1" i="0" dirty="0">
                <a:solidFill>
                  <a:schemeClr val="tx1"/>
                </a:solidFill>
                <a:effectLst/>
                <a:latin typeface="+mn-lt"/>
              </a:rPr>
              <a:t>. </a:t>
            </a:r>
            <a:r>
              <a:rPr lang="en-GB" sz="2000" b="1" i="0" dirty="0" err="1">
                <a:solidFill>
                  <a:schemeClr val="tx1"/>
                </a:solidFill>
                <a:effectLst/>
                <a:latin typeface="+mn-lt"/>
              </a:rPr>
              <a:t>Tihs</a:t>
            </a:r>
            <a:r>
              <a:rPr lang="en-GB" sz="2000" b="1" i="0" dirty="0">
                <a:solidFill>
                  <a:schemeClr val="tx1"/>
                </a:solidFill>
                <a:effectLst/>
                <a:latin typeface="+mn-lt"/>
              </a:rPr>
              <a:t> is </a:t>
            </a:r>
            <a:r>
              <a:rPr lang="en-GB" sz="2000" b="1" i="0" dirty="0" err="1">
                <a:solidFill>
                  <a:schemeClr val="tx1"/>
                </a:solidFill>
                <a:effectLst/>
                <a:latin typeface="+mn-lt"/>
              </a:rPr>
              <a:t>bucseae</a:t>
            </a:r>
            <a:r>
              <a:rPr lang="en-GB" sz="2000" b="1" i="0" dirty="0">
                <a:solidFill>
                  <a:schemeClr val="tx1"/>
                </a:solidFill>
                <a:effectLst/>
                <a:latin typeface="+mn-lt"/>
              </a:rPr>
              <a:t> the </a:t>
            </a:r>
            <a:r>
              <a:rPr lang="en-GB" sz="2000" b="1" i="0" dirty="0" err="1">
                <a:solidFill>
                  <a:schemeClr val="tx1"/>
                </a:solidFill>
                <a:effectLst/>
                <a:latin typeface="+mn-lt"/>
              </a:rPr>
              <a:t>huamn</a:t>
            </a:r>
            <a:r>
              <a:rPr lang="en-GB" sz="2000" b="1" i="0" dirty="0">
                <a:solidFill>
                  <a:schemeClr val="tx1"/>
                </a:solidFill>
                <a:effectLst/>
                <a:latin typeface="+mn-lt"/>
              </a:rPr>
              <a:t> </a:t>
            </a:r>
            <a:r>
              <a:rPr lang="en-GB" sz="2000" b="1" i="0" dirty="0" err="1">
                <a:solidFill>
                  <a:schemeClr val="tx1"/>
                </a:solidFill>
                <a:effectLst/>
                <a:latin typeface="+mn-lt"/>
              </a:rPr>
              <a:t>mnid</a:t>
            </a:r>
            <a:r>
              <a:rPr lang="en-GB" sz="2000" b="1" i="0" dirty="0">
                <a:solidFill>
                  <a:schemeClr val="tx1"/>
                </a:solidFill>
                <a:effectLst/>
                <a:latin typeface="+mn-lt"/>
              </a:rPr>
              <a:t> </a:t>
            </a:r>
            <a:r>
              <a:rPr lang="en-GB" sz="2000" b="1" i="0" dirty="0" err="1">
                <a:solidFill>
                  <a:schemeClr val="tx1"/>
                </a:solidFill>
                <a:effectLst/>
                <a:latin typeface="+mn-lt"/>
              </a:rPr>
              <a:t>deos</a:t>
            </a:r>
            <a:r>
              <a:rPr lang="en-GB" sz="2000" b="1" i="0" dirty="0">
                <a:solidFill>
                  <a:schemeClr val="tx1"/>
                </a:solidFill>
                <a:effectLst/>
                <a:latin typeface="+mn-lt"/>
              </a:rPr>
              <a:t> not </a:t>
            </a:r>
            <a:r>
              <a:rPr lang="en-GB" sz="2000" b="1" i="0" dirty="0" err="1">
                <a:solidFill>
                  <a:schemeClr val="tx1"/>
                </a:solidFill>
                <a:effectLst/>
                <a:latin typeface="+mn-lt"/>
              </a:rPr>
              <a:t>raed</a:t>
            </a:r>
            <a:r>
              <a:rPr lang="en-GB" sz="2000" b="1" i="0" dirty="0">
                <a:solidFill>
                  <a:schemeClr val="tx1"/>
                </a:solidFill>
                <a:effectLst/>
                <a:latin typeface="+mn-lt"/>
              </a:rPr>
              <a:t> </a:t>
            </a:r>
            <a:r>
              <a:rPr lang="en-GB" sz="2000" b="1" i="0" dirty="0" err="1">
                <a:solidFill>
                  <a:schemeClr val="tx1"/>
                </a:solidFill>
                <a:effectLst/>
                <a:latin typeface="+mn-lt"/>
              </a:rPr>
              <a:t>ervey</a:t>
            </a:r>
            <a:r>
              <a:rPr lang="en-GB" sz="2000" b="1" i="0" dirty="0">
                <a:solidFill>
                  <a:schemeClr val="tx1"/>
                </a:solidFill>
                <a:effectLst/>
                <a:latin typeface="+mn-lt"/>
              </a:rPr>
              <a:t> </a:t>
            </a:r>
            <a:r>
              <a:rPr lang="en-GB" sz="2000" b="1" i="0" dirty="0" err="1">
                <a:solidFill>
                  <a:schemeClr val="tx1"/>
                </a:solidFill>
                <a:effectLst/>
                <a:latin typeface="+mn-lt"/>
              </a:rPr>
              <a:t>ltteer</a:t>
            </a:r>
            <a:r>
              <a:rPr lang="en-GB" sz="2000" b="1" i="0" dirty="0">
                <a:solidFill>
                  <a:schemeClr val="tx1"/>
                </a:solidFill>
                <a:effectLst/>
                <a:latin typeface="+mn-lt"/>
              </a:rPr>
              <a:t> by </a:t>
            </a:r>
            <a:r>
              <a:rPr lang="en-GB" sz="2000" b="1" i="0" dirty="0" err="1">
                <a:solidFill>
                  <a:schemeClr val="tx1"/>
                </a:solidFill>
                <a:effectLst/>
                <a:latin typeface="+mn-lt"/>
              </a:rPr>
              <a:t>istlef</a:t>
            </a:r>
            <a:r>
              <a:rPr lang="en-GB" sz="2000" b="1" i="0" dirty="0">
                <a:solidFill>
                  <a:schemeClr val="tx1"/>
                </a:solidFill>
                <a:effectLst/>
                <a:latin typeface="+mn-lt"/>
              </a:rPr>
              <a:t>, but the </a:t>
            </a:r>
            <a:r>
              <a:rPr lang="en-GB" sz="2000" b="1" i="0" dirty="0" err="1">
                <a:solidFill>
                  <a:schemeClr val="tx1"/>
                </a:solidFill>
                <a:effectLst/>
                <a:latin typeface="+mn-lt"/>
              </a:rPr>
              <a:t>wrod</a:t>
            </a:r>
            <a:r>
              <a:rPr lang="en-GB" sz="2000" b="1" i="0" dirty="0">
                <a:solidFill>
                  <a:schemeClr val="tx1"/>
                </a:solidFill>
                <a:effectLst/>
                <a:latin typeface="+mn-lt"/>
              </a:rPr>
              <a:t> as a </a:t>
            </a:r>
            <a:r>
              <a:rPr lang="en-GB" sz="2000" b="1" i="0" dirty="0" err="1">
                <a:solidFill>
                  <a:schemeClr val="tx1"/>
                </a:solidFill>
                <a:effectLst/>
                <a:latin typeface="+mn-lt"/>
              </a:rPr>
              <a:t>wlohe</a:t>
            </a:r>
            <a:r>
              <a:rPr lang="en-GB" sz="2000" b="1" i="0" dirty="0">
                <a:solidFill>
                  <a:schemeClr val="tx1"/>
                </a:solidFill>
                <a:effectLst/>
                <a:latin typeface="+mn-lt"/>
              </a:rPr>
              <a:t>. </a:t>
            </a:r>
            <a:r>
              <a:rPr lang="en-GB" sz="2000" b="1" i="0" dirty="0" err="1">
                <a:solidFill>
                  <a:schemeClr val="tx1"/>
                </a:solidFill>
                <a:effectLst/>
                <a:latin typeface="+mn-lt"/>
              </a:rPr>
              <a:t>Aaznmig</a:t>
            </a:r>
            <a:r>
              <a:rPr lang="en-GB" sz="2000" b="1" i="0" dirty="0">
                <a:solidFill>
                  <a:schemeClr val="tx1"/>
                </a:solidFill>
                <a:effectLst/>
                <a:latin typeface="+mn-lt"/>
              </a:rPr>
              <a:t>, huh? </a:t>
            </a:r>
            <a:r>
              <a:rPr lang="en-GB" sz="2000" b="1" i="0" dirty="0" err="1">
                <a:solidFill>
                  <a:schemeClr val="tx1"/>
                </a:solidFill>
                <a:effectLst/>
                <a:latin typeface="+mn-lt"/>
              </a:rPr>
              <a:t>Yaeh</a:t>
            </a:r>
            <a:r>
              <a:rPr lang="en-GB" sz="2000" b="1" i="0" dirty="0">
                <a:solidFill>
                  <a:schemeClr val="tx1"/>
                </a:solidFill>
                <a:effectLst/>
                <a:latin typeface="+mn-lt"/>
              </a:rPr>
              <a:t> and I </a:t>
            </a:r>
            <a:r>
              <a:rPr lang="en-GB" sz="2000" b="1" i="0" dirty="0" err="1">
                <a:solidFill>
                  <a:schemeClr val="tx1"/>
                </a:solidFill>
                <a:effectLst/>
                <a:latin typeface="+mn-lt"/>
              </a:rPr>
              <a:t>awlyas</a:t>
            </a:r>
            <a:r>
              <a:rPr lang="en-GB" sz="2000" b="1" i="0" dirty="0">
                <a:solidFill>
                  <a:schemeClr val="tx1"/>
                </a:solidFill>
                <a:effectLst/>
                <a:latin typeface="+mn-lt"/>
              </a:rPr>
              <a:t> </a:t>
            </a:r>
            <a:r>
              <a:rPr lang="en-GB" sz="2000" b="1" i="0" dirty="0" err="1">
                <a:solidFill>
                  <a:schemeClr val="tx1"/>
                </a:solidFill>
                <a:effectLst/>
                <a:latin typeface="+mn-lt"/>
              </a:rPr>
              <a:t>tghhuot</a:t>
            </a:r>
            <a:r>
              <a:rPr lang="en-GB" sz="2000" b="1" i="0" dirty="0">
                <a:solidFill>
                  <a:schemeClr val="tx1"/>
                </a:solidFill>
                <a:effectLst/>
                <a:latin typeface="+mn-lt"/>
              </a:rPr>
              <a:t> </a:t>
            </a:r>
            <a:r>
              <a:rPr lang="en-GB" sz="2000" b="1" i="0" dirty="0" err="1">
                <a:solidFill>
                  <a:schemeClr val="tx1"/>
                </a:solidFill>
                <a:effectLst/>
                <a:latin typeface="+mn-lt"/>
              </a:rPr>
              <a:t>slelinpg</a:t>
            </a:r>
            <a:r>
              <a:rPr lang="en-GB" sz="2000" b="1" i="0" dirty="0">
                <a:solidFill>
                  <a:schemeClr val="tx1"/>
                </a:solidFill>
                <a:effectLst/>
                <a:latin typeface="+mn-lt"/>
              </a:rPr>
              <a:t> was </a:t>
            </a:r>
            <a:r>
              <a:rPr lang="en-GB" sz="2000" b="1" i="0" dirty="0" err="1">
                <a:solidFill>
                  <a:schemeClr val="tx1"/>
                </a:solidFill>
                <a:effectLst/>
                <a:latin typeface="+mn-lt"/>
              </a:rPr>
              <a:t>ipmorantt</a:t>
            </a:r>
            <a:r>
              <a:rPr lang="en-GB" sz="2000" b="1" i="0" dirty="0">
                <a:solidFill>
                  <a:schemeClr val="tx1"/>
                </a:solidFill>
                <a:effectLst/>
                <a:latin typeface="+mn-lt"/>
              </a:rPr>
              <a:t>! See if </a:t>
            </a:r>
            <a:r>
              <a:rPr lang="en-GB" sz="2000" b="1" i="0" dirty="0" err="1">
                <a:solidFill>
                  <a:schemeClr val="tx1"/>
                </a:solidFill>
                <a:effectLst/>
                <a:latin typeface="+mn-lt"/>
              </a:rPr>
              <a:t>yuor</a:t>
            </a:r>
            <a:r>
              <a:rPr lang="en-GB" sz="2000" b="1" i="0" dirty="0">
                <a:solidFill>
                  <a:schemeClr val="tx1"/>
                </a:solidFill>
                <a:effectLst/>
                <a:latin typeface="+mn-lt"/>
              </a:rPr>
              <a:t> </a:t>
            </a:r>
            <a:r>
              <a:rPr lang="en-GB" sz="2000" b="1" i="0" dirty="0" err="1">
                <a:solidFill>
                  <a:schemeClr val="tx1"/>
                </a:solidFill>
                <a:effectLst/>
                <a:latin typeface="+mn-lt"/>
              </a:rPr>
              <a:t>fdreins</a:t>
            </a:r>
            <a:r>
              <a:rPr lang="en-GB" sz="2000" b="1" i="0" dirty="0">
                <a:solidFill>
                  <a:schemeClr val="tx1"/>
                </a:solidFill>
                <a:effectLst/>
                <a:latin typeface="+mn-lt"/>
              </a:rPr>
              <a:t> can </a:t>
            </a:r>
            <a:r>
              <a:rPr lang="en-GB" sz="2000" b="1" i="0" dirty="0" err="1">
                <a:solidFill>
                  <a:schemeClr val="tx1"/>
                </a:solidFill>
                <a:effectLst/>
                <a:latin typeface="+mn-lt"/>
              </a:rPr>
              <a:t>raed</a:t>
            </a:r>
            <a:r>
              <a:rPr lang="en-GB" sz="2000" b="1" i="0" dirty="0">
                <a:solidFill>
                  <a:schemeClr val="tx1"/>
                </a:solidFill>
                <a:effectLst/>
                <a:latin typeface="+mn-lt"/>
              </a:rPr>
              <a:t> </a:t>
            </a:r>
            <a:r>
              <a:rPr lang="en-GB" sz="2000" b="1" i="0" dirty="0" err="1">
                <a:solidFill>
                  <a:schemeClr val="tx1"/>
                </a:solidFill>
                <a:effectLst/>
                <a:latin typeface="+mn-lt"/>
              </a:rPr>
              <a:t>tihs</a:t>
            </a:r>
            <a:r>
              <a:rPr lang="en-GB" sz="2000" b="1" i="0" dirty="0">
                <a:solidFill>
                  <a:schemeClr val="tx1"/>
                </a:solidFill>
                <a:effectLst/>
                <a:latin typeface="+mn-lt"/>
              </a:rPr>
              <a:t> too.</a:t>
            </a:r>
            <a:endParaRPr lang="en-GB" sz="2000" dirty="0"/>
          </a:p>
        </p:txBody>
      </p:sp>
    </p:spTree>
    <p:extLst>
      <p:ext uri="{BB962C8B-B14F-4D97-AF65-F5344CB8AC3E}">
        <p14:creationId xmlns:p14="http://schemas.microsoft.com/office/powerpoint/2010/main" val="10672135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5B231-8BB7-1AF3-E78F-C910944F8152}"/>
              </a:ext>
            </a:extLst>
          </p:cNvPr>
          <p:cNvSpPr>
            <a:spLocks noGrp="1"/>
          </p:cNvSpPr>
          <p:nvPr>
            <p:ph type="title"/>
          </p:nvPr>
        </p:nvSpPr>
        <p:spPr>
          <a:xfrm>
            <a:off x="1452319" y="662090"/>
            <a:ext cx="8132840" cy="1049235"/>
          </a:xfrm>
        </p:spPr>
        <p:txBody>
          <a:bodyPr>
            <a:noAutofit/>
          </a:bodyPr>
          <a:lstStyle/>
          <a:p>
            <a:r>
              <a:rPr lang="en-GB" dirty="0"/>
              <a:t>We see what we our brain tells us, not what’s there</a:t>
            </a:r>
          </a:p>
        </p:txBody>
      </p:sp>
      <p:sp>
        <p:nvSpPr>
          <p:cNvPr id="5" name="Content Placeholder 4">
            <a:extLst>
              <a:ext uri="{FF2B5EF4-FFF2-40B4-BE49-F238E27FC236}">
                <a16:creationId xmlns:a16="http://schemas.microsoft.com/office/drawing/2014/main" id="{006E6E6C-2DD7-A0A8-2716-3818FA1EF9C7}"/>
              </a:ext>
            </a:extLst>
          </p:cNvPr>
          <p:cNvSpPr>
            <a:spLocks noGrp="1"/>
          </p:cNvSpPr>
          <p:nvPr>
            <p:ph idx="1"/>
          </p:nvPr>
        </p:nvSpPr>
        <p:spPr/>
        <p:txBody>
          <a:bodyPr/>
          <a:lstStyle/>
          <a:p>
            <a:r>
              <a:rPr lang="en-GB" dirty="0"/>
              <a:t>Rotating mask video = https://youtu.be/sKa0eaKsdA0?si=qdm9x25bGT5Vsfdu</a:t>
            </a:r>
          </a:p>
        </p:txBody>
      </p:sp>
    </p:spTree>
    <p:extLst>
      <p:ext uri="{BB962C8B-B14F-4D97-AF65-F5344CB8AC3E}">
        <p14:creationId xmlns:p14="http://schemas.microsoft.com/office/powerpoint/2010/main" val="39402217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DB2CD0-0BF3-4041-2877-DEF607642AFF}"/>
              </a:ext>
            </a:extLst>
          </p:cNvPr>
          <p:cNvSpPr txBox="1"/>
          <p:nvPr/>
        </p:nvSpPr>
        <p:spPr>
          <a:xfrm>
            <a:off x="3327400" y="2273300"/>
            <a:ext cx="7435241" cy="369332"/>
          </a:xfrm>
          <a:prstGeom prst="rect">
            <a:avLst/>
          </a:prstGeom>
          <a:noFill/>
        </p:spPr>
        <p:txBody>
          <a:bodyPr wrap="none" rtlCol="0">
            <a:spAutoFit/>
          </a:bodyPr>
          <a:lstStyle/>
          <a:p>
            <a:r>
              <a:rPr lang="en-GB" dirty="0"/>
              <a:t>Rubber arm illusion = https://youtu.be/xdxlT68ygt8?si=Cy1pwgaNGFU1Pmbe</a:t>
            </a:r>
          </a:p>
        </p:txBody>
      </p:sp>
    </p:spTree>
    <p:extLst>
      <p:ext uri="{BB962C8B-B14F-4D97-AF65-F5344CB8AC3E}">
        <p14:creationId xmlns:p14="http://schemas.microsoft.com/office/powerpoint/2010/main" val="29700465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E5F9A-0AFB-FB17-F6E0-67929D05B3A2}"/>
              </a:ext>
            </a:extLst>
          </p:cNvPr>
          <p:cNvSpPr>
            <a:spLocks noGrp="1"/>
          </p:cNvSpPr>
          <p:nvPr>
            <p:ph type="title"/>
          </p:nvPr>
        </p:nvSpPr>
        <p:spPr/>
        <p:txBody>
          <a:bodyPr>
            <a:normAutofit/>
          </a:bodyPr>
          <a:lstStyle/>
          <a:p>
            <a:r>
              <a:rPr lang="en-GB" dirty="0"/>
              <a:t>What makes pain worse? </a:t>
            </a:r>
          </a:p>
        </p:txBody>
      </p:sp>
      <p:sp>
        <p:nvSpPr>
          <p:cNvPr id="3" name="Content Placeholder 2">
            <a:extLst>
              <a:ext uri="{FF2B5EF4-FFF2-40B4-BE49-F238E27FC236}">
                <a16:creationId xmlns:a16="http://schemas.microsoft.com/office/drawing/2014/main" id="{BAE6DBBD-2857-C3A2-973F-1D97C4E7BB0E}"/>
              </a:ext>
            </a:extLst>
          </p:cNvPr>
          <p:cNvSpPr>
            <a:spLocks noGrp="1"/>
          </p:cNvSpPr>
          <p:nvPr>
            <p:ph sz="half" idx="2"/>
          </p:nvPr>
        </p:nvSpPr>
        <p:spPr>
          <a:xfrm>
            <a:off x="1450848" y="2583210"/>
            <a:ext cx="4645152" cy="3491924"/>
          </a:xfrm>
        </p:spPr>
        <p:txBody>
          <a:bodyPr>
            <a:noAutofit/>
          </a:bodyPr>
          <a:lstStyle/>
          <a:p>
            <a:r>
              <a:rPr lang="en-GB" dirty="0"/>
              <a:t>Doctors!</a:t>
            </a:r>
          </a:p>
          <a:p>
            <a:r>
              <a:rPr lang="en-GB" dirty="0"/>
              <a:t>Fear, anxiety and depression</a:t>
            </a:r>
          </a:p>
          <a:p>
            <a:r>
              <a:rPr lang="en-GB" dirty="0"/>
              <a:t>Introspection</a:t>
            </a:r>
          </a:p>
          <a:p>
            <a:r>
              <a:rPr lang="en-GB" dirty="0"/>
              <a:t>Anticipation</a:t>
            </a:r>
          </a:p>
          <a:p>
            <a:r>
              <a:rPr lang="en-GB" dirty="0"/>
              <a:t>Expectations</a:t>
            </a:r>
          </a:p>
          <a:p>
            <a:r>
              <a:rPr lang="en-GB" dirty="0"/>
              <a:t>Unhelpful beliefs </a:t>
            </a:r>
          </a:p>
          <a:p>
            <a:pPr marL="0" indent="0">
              <a:buNone/>
            </a:pPr>
            <a:endParaRPr lang="en-GB" dirty="0"/>
          </a:p>
        </p:txBody>
      </p:sp>
      <p:sp>
        <p:nvSpPr>
          <p:cNvPr id="6" name="Content Placeholder 5">
            <a:extLst>
              <a:ext uri="{FF2B5EF4-FFF2-40B4-BE49-F238E27FC236}">
                <a16:creationId xmlns:a16="http://schemas.microsoft.com/office/drawing/2014/main" id="{DD4ABDAD-5B18-4825-5471-A898D2035B45}"/>
              </a:ext>
            </a:extLst>
          </p:cNvPr>
          <p:cNvSpPr>
            <a:spLocks noGrp="1"/>
          </p:cNvSpPr>
          <p:nvPr>
            <p:ph sz="quarter" idx="4"/>
          </p:nvPr>
        </p:nvSpPr>
        <p:spPr>
          <a:xfrm>
            <a:off x="6316110" y="2583210"/>
            <a:ext cx="4645152" cy="3491924"/>
          </a:xfrm>
        </p:spPr>
        <p:txBody>
          <a:bodyPr>
            <a:normAutofit/>
          </a:bodyPr>
          <a:lstStyle/>
          <a:p>
            <a:r>
              <a:rPr lang="en-GB" dirty="0"/>
              <a:t>Rumination</a:t>
            </a:r>
          </a:p>
          <a:p>
            <a:r>
              <a:rPr lang="en-GB" dirty="0"/>
              <a:t>Loss of trust</a:t>
            </a:r>
          </a:p>
          <a:p>
            <a:r>
              <a:rPr lang="en-GB" dirty="0"/>
              <a:t>Loss of hope</a:t>
            </a:r>
          </a:p>
          <a:p>
            <a:r>
              <a:rPr lang="en-GB" dirty="0"/>
              <a:t>Personality traits</a:t>
            </a:r>
          </a:p>
          <a:p>
            <a:r>
              <a:rPr lang="en-GB" dirty="0"/>
              <a:t>ACEs</a:t>
            </a:r>
          </a:p>
          <a:p>
            <a:endParaRPr lang="en-GB" dirty="0"/>
          </a:p>
          <a:p>
            <a:endParaRPr lang="en-GB" dirty="0"/>
          </a:p>
        </p:txBody>
      </p:sp>
    </p:spTree>
    <p:extLst>
      <p:ext uri="{BB962C8B-B14F-4D97-AF65-F5344CB8AC3E}">
        <p14:creationId xmlns:p14="http://schemas.microsoft.com/office/powerpoint/2010/main" val="42292410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F3ABA-6DAA-0129-9B76-4362818E319A}"/>
              </a:ext>
            </a:extLst>
          </p:cNvPr>
          <p:cNvSpPr>
            <a:spLocks noGrp="1"/>
          </p:cNvSpPr>
          <p:nvPr>
            <p:ph type="title"/>
          </p:nvPr>
        </p:nvSpPr>
        <p:spPr>
          <a:xfrm>
            <a:off x="1451579" y="804519"/>
            <a:ext cx="9603275" cy="1049235"/>
          </a:xfrm>
        </p:spPr>
        <p:txBody>
          <a:bodyPr>
            <a:normAutofit/>
          </a:bodyPr>
          <a:lstStyle/>
          <a:p>
            <a:r>
              <a:rPr lang="en-GB" dirty="0"/>
              <a:t>Stress inducing personality traits</a:t>
            </a:r>
          </a:p>
        </p:txBody>
      </p:sp>
      <p:graphicFrame>
        <p:nvGraphicFramePr>
          <p:cNvPr id="5" name="Content Placeholder 2">
            <a:extLst>
              <a:ext uri="{FF2B5EF4-FFF2-40B4-BE49-F238E27FC236}">
                <a16:creationId xmlns:a16="http://schemas.microsoft.com/office/drawing/2014/main" id="{339A758A-43C8-CF4C-9214-28DBADA04B55}"/>
              </a:ext>
            </a:extLst>
          </p:cNvPr>
          <p:cNvGraphicFramePr>
            <a:graphicFrameLocks noGrp="1"/>
          </p:cNvGraphicFramePr>
          <p:nvPr>
            <p:ph idx="1"/>
            <p:extLst>
              <p:ext uri="{D42A27DB-BD31-4B8C-83A1-F6EECF244321}">
                <p14:modId xmlns:p14="http://schemas.microsoft.com/office/powerpoint/2010/main" val="3095473008"/>
              </p:ext>
            </p:extLst>
          </p:nvPr>
        </p:nvGraphicFramePr>
        <p:xfrm>
          <a:off x="1304693" y="1853755"/>
          <a:ext cx="9750657" cy="42009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039469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798F9-E549-3AB1-3DC4-C15B0C9636F7}"/>
              </a:ext>
            </a:extLst>
          </p:cNvPr>
          <p:cNvSpPr>
            <a:spLocks noGrp="1"/>
          </p:cNvSpPr>
          <p:nvPr>
            <p:ph type="title"/>
          </p:nvPr>
        </p:nvSpPr>
        <p:spPr>
          <a:xfrm>
            <a:off x="1435538" y="1116345"/>
            <a:ext cx="4395767" cy="587135"/>
          </a:xfrm>
        </p:spPr>
        <p:txBody>
          <a:bodyPr>
            <a:normAutofit/>
          </a:bodyPr>
          <a:lstStyle/>
          <a:p>
            <a:r>
              <a:rPr lang="en-GB" dirty="0"/>
              <a:t>Asking about ACE:</a:t>
            </a:r>
          </a:p>
        </p:txBody>
      </p:sp>
      <p:sp>
        <p:nvSpPr>
          <p:cNvPr id="3" name="Content Placeholder 2">
            <a:extLst>
              <a:ext uri="{FF2B5EF4-FFF2-40B4-BE49-F238E27FC236}">
                <a16:creationId xmlns:a16="http://schemas.microsoft.com/office/drawing/2014/main" id="{C46E59F2-D48B-A6C7-D8EF-2BFE2F41E799}"/>
              </a:ext>
            </a:extLst>
          </p:cNvPr>
          <p:cNvSpPr>
            <a:spLocks noGrp="1"/>
          </p:cNvSpPr>
          <p:nvPr>
            <p:ph idx="1"/>
          </p:nvPr>
        </p:nvSpPr>
        <p:spPr>
          <a:xfrm>
            <a:off x="1435537" y="2574758"/>
            <a:ext cx="3986695" cy="2891587"/>
          </a:xfrm>
        </p:spPr>
        <p:txBody>
          <a:bodyPr>
            <a:normAutofit/>
          </a:bodyPr>
          <a:lstStyle/>
          <a:p>
            <a:pPr marL="0" indent="0">
              <a:buNone/>
            </a:pPr>
            <a:r>
              <a:rPr lang="en-GB" dirty="0"/>
              <a:t>Would you let a child you love have your childhood? </a:t>
            </a:r>
          </a:p>
          <a:p>
            <a:endParaRPr lang="en-GB" dirty="0"/>
          </a:p>
        </p:txBody>
      </p:sp>
    </p:spTree>
    <p:extLst>
      <p:ext uri="{BB962C8B-B14F-4D97-AF65-F5344CB8AC3E}">
        <p14:creationId xmlns:p14="http://schemas.microsoft.com/office/powerpoint/2010/main" val="6567189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1033" name="Picture 1032">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035" name="Straight Connector 1034">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037" name="Straight Connector 1036">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039" name="Rectangle 1038">
            <a:extLst>
              <a:ext uri="{FF2B5EF4-FFF2-40B4-BE49-F238E27FC236}">
                <a16:creationId xmlns:a16="http://schemas.microsoft.com/office/drawing/2014/main" id="{2FA7AD0A-1871-4DF8-9235-F49D0513B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1" name="Rectangle 1040">
            <a:extLst>
              <a:ext uri="{FF2B5EF4-FFF2-40B4-BE49-F238E27FC236}">
                <a16:creationId xmlns:a16="http://schemas.microsoft.com/office/drawing/2014/main" id="{36B04CFB-FAE5-47DD-9B3E-4E9BA7A89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F5433556-DBFE-A538-EE38-17213EDA5C23}"/>
              </a:ext>
            </a:extLst>
          </p:cNvPr>
          <p:cNvSpPr>
            <a:spLocks noGrp="1"/>
          </p:cNvSpPr>
          <p:nvPr>
            <p:ph type="title"/>
          </p:nvPr>
        </p:nvSpPr>
        <p:spPr>
          <a:xfrm>
            <a:off x="659301" y="1474969"/>
            <a:ext cx="2823919" cy="1868760"/>
          </a:xfrm>
        </p:spPr>
        <p:txBody>
          <a:bodyPr vert="horz" lIns="91440" tIns="45720" rIns="91440" bIns="0" rtlCol="0" anchor="b">
            <a:normAutofit/>
          </a:bodyPr>
          <a:lstStyle/>
          <a:p>
            <a:r>
              <a:rPr lang="en-US" dirty="0"/>
              <a:t>The pain cycle</a:t>
            </a:r>
          </a:p>
        </p:txBody>
      </p:sp>
      <p:cxnSp>
        <p:nvCxnSpPr>
          <p:cNvPr id="1043" name="Straight Connector 1042">
            <a:extLst>
              <a:ext uri="{FF2B5EF4-FFF2-40B4-BE49-F238E27FC236}">
                <a16:creationId xmlns:a16="http://schemas.microsoft.com/office/drawing/2014/main" id="{EE68D41B-9286-479F-9AB7-678C8E348D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9301" y="3528543"/>
            <a:ext cx="2823919"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1045" name="Group 1044">
            <a:extLst>
              <a:ext uri="{FF2B5EF4-FFF2-40B4-BE49-F238E27FC236}">
                <a16:creationId xmlns:a16="http://schemas.microsoft.com/office/drawing/2014/main" id="{E8ACF89C-CFC3-4D68-B3C4-2BEFB7BBE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79389" y="482171"/>
            <a:ext cx="7560115" cy="5149101"/>
            <a:chOff x="3979389" y="482171"/>
            <a:chExt cx="7560115" cy="5149101"/>
          </a:xfrm>
        </p:grpSpPr>
        <p:sp>
          <p:nvSpPr>
            <p:cNvPr id="1046" name="Rectangle 1045">
              <a:extLst>
                <a:ext uri="{FF2B5EF4-FFF2-40B4-BE49-F238E27FC236}">
                  <a16:creationId xmlns:a16="http://schemas.microsoft.com/office/drawing/2014/main" id="{3B770B7D-3C5C-4682-8DF0-20783592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9389" y="482171"/>
              <a:ext cx="7560115"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7" name="Rectangle 1046">
              <a:extLst>
                <a:ext uri="{FF2B5EF4-FFF2-40B4-BE49-F238E27FC236}">
                  <a16:creationId xmlns:a16="http://schemas.microsoft.com/office/drawing/2014/main" id="{A6893E11-7EC1-4EB6-A2A8-0B693F8FE5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92448" y="812507"/>
              <a:ext cx="692827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49" name="Rectangle 1048">
            <a:extLst>
              <a:ext uri="{FF2B5EF4-FFF2-40B4-BE49-F238E27FC236}">
                <a16:creationId xmlns:a16="http://schemas.microsoft.com/office/drawing/2014/main" id="{622F7FD7-8884-4FD5-95AB-0B5C6033A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5487" y="977965"/>
            <a:ext cx="6615582"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Pain, my favorite resources – Dr. Chris Miller">
            <a:extLst>
              <a:ext uri="{FF2B5EF4-FFF2-40B4-BE49-F238E27FC236}">
                <a16:creationId xmlns:a16="http://schemas.microsoft.com/office/drawing/2014/main" id="{5B977B6F-F2F7-0E7A-0DA1-5E0E6E8C8DA2}"/>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bwMode="auto">
          <a:xfrm>
            <a:off x="5190948" y="1116345"/>
            <a:ext cx="5137770" cy="3866172"/>
          </a:xfrm>
          <a:prstGeom prst="rect">
            <a:avLst/>
          </a:prstGeom>
          <a:noFill/>
          <a:extLst>
            <a:ext uri="{909E8E84-426E-40DD-AFC4-6F175D3DCCD1}">
              <a14:hiddenFill xmlns:a14="http://schemas.microsoft.com/office/drawing/2010/main">
                <a:solidFill>
                  <a:srgbClr val="FFFFFF"/>
                </a:solidFill>
              </a14:hiddenFill>
            </a:ext>
          </a:extLst>
        </p:spPr>
      </p:pic>
      <p:pic>
        <p:nvPicPr>
          <p:cNvPr id="1051" name="Picture 1050">
            <a:extLst>
              <a:ext uri="{FF2B5EF4-FFF2-40B4-BE49-F238E27FC236}">
                <a16:creationId xmlns:a16="http://schemas.microsoft.com/office/drawing/2014/main" id="{16EFE474-4FE0-4E8F-8F09-5ED2C9E76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053" name="Straight Connector 1052">
            <a:extLst>
              <a:ext uri="{FF2B5EF4-FFF2-40B4-BE49-F238E27FC236}">
                <a16:creationId xmlns:a16="http://schemas.microsoft.com/office/drawing/2014/main" id="{CF8B8C81-54DC-4AF5-B682-3A2C70A6B5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55110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B7854-315D-E5B4-C271-6B16DC666FAB}"/>
              </a:ext>
            </a:extLst>
          </p:cNvPr>
          <p:cNvSpPr>
            <a:spLocks noGrp="1"/>
          </p:cNvSpPr>
          <p:nvPr>
            <p:ph type="title"/>
          </p:nvPr>
        </p:nvSpPr>
        <p:spPr>
          <a:xfrm>
            <a:off x="1451579" y="2303047"/>
            <a:ext cx="3272093" cy="2674198"/>
          </a:xfrm>
        </p:spPr>
        <p:txBody>
          <a:bodyPr anchor="t">
            <a:normAutofit/>
          </a:bodyPr>
          <a:lstStyle/>
          <a:p>
            <a:r>
              <a:rPr lang="en-GB" sz="2000" dirty="0"/>
              <a:t>Leads to Impaired neural circuits</a:t>
            </a:r>
          </a:p>
        </p:txBody>
      </p:sp>
      <p:graphicFrame>
        <p:nvGraphicFramePr>
          <p:cNvPr id="5" name="Content Placeholder 2">
            <a:extLst>
              <a:ext uri="{FF2B5EF4-FFF2-40B4-BE49-F238E27FC236}">
                <a16:creationId xmlns:a16="http://schemas.microsoft.com/office/drawing/2014/main" id="{91FE8577-8261-C273-D586-6D46383A7218}"/>
              </a:ext>
            </a:extLst>
          </p:cNvPr>
          <p:cNvGraphicFramePr>
            <a:graphicFrameLocks noGrp="1"/>
          </p:cNvGraphicFramePr>
          <p:nvPr>
            <p:ph idx="1"/>
            <p:extLst>
              <p:ext uri="{D42A27DB-BD31-4B8C-83A1-F6EECF244321}">
                <p14:modId xmlns:p14="http://schemas.microsoft.com/office/powerpoint/2010/main" val="904689265"/>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9B995666-E03F-28DC-45C6-5B7DF4461AD6}"/>
              </a:ext>
            </a:extLst>
          </p:cNvPr>
          <p:cNvSpPr txBox="1"/>
          <p:nvPr/>
        </p:nvSpPr>
        <p:spPr>
          <a:xfrm>
            <a:off x="1451579" y="487607"/>
            <a:ext cx="3826205" cy="707886"/>
          </a:xfrm>
          <a:prstGeom prst="rect">
            <a:avLst/>
          </a:prstGeom>
          <a:noFill/>
        </p:spPr>
        <p:txBody>
          <a:bodyPr wrap="square" rtlCol="0">
            <a:spAutoFit/>
          </a:bodyPr>
          <a:lstStyle/>
          <a:p>
            <a:r>
              <a:rPr lang="en-GB" sz="4000" dirty="0"/>
              <a:t>STRESS</a:t>
            </a:r>
          </a:p>
        </p:txBody>
      </p:sp>
    </p:spTree>
    <p:extLst>
      <p:ext uri="{BB962C8B-B14F-4D97-AF65-F5344CB8AC3E}">
        <p14:creationId xmlns:p14="http://schemas.microsoft.com/office/powerpoint/2010/main" val="15872830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D6493-F1C9-0CEE-3411-7C36030F528A}"/>
              </a:ext>
            </a:extLst>
          </p:cNvPr>
          <p:cNvSpPr>
            <a:spLocks noGrp="1"/>
          </p:cNvSpPr>
          <p:nvPr>
            <p:ph type="title"/>
          </p:nvPr>
        </p:nvSpPr>
        <p:spPr>
          <a:xfrm>
            <a:off x="1451579" y="804519"/>
            <a:ext cx="9603275" cy="1049235"/>
          </a:xfrm>
        </p:spPr>
        <p:txBody>
          <a:bodyPr>
            <a:normAutofit/>
          </a:bodyPr>
          <a:lstStyle/>
          <a:p>
            <a:r>
              <a:rPr lang="en-GB" dirty="0"/>
              <a:t>Assessing for neuroplastic symptoms:</a:t>
            </a:r>
            <a:br>
              <a:rPr lang="en-GB" dirty="0"/>
            </a:br>
            <a:r>
              <a:rPr lang="en-GB" dirty="0"/>
              <a:t>1) rule out structural disease</a:t>
            </a:r>
          </a:p>
        </p:txBody>
      </p:sp>
      <p:graphicFrame>
        <p:nvGraphicFramePr>
          <p:cNvPr id="5" name="Content Placeholder 2">
            <a:extLst>
              <a:ext uri="{FF2B5EF4-FFF2-40B4-BE49-F238E27FC236}">
                <a16:creationId xmlns:a16="http://schemas.microsoft.com/office/drawing/2014/main" id="{FF1482FD-CD0B-7F0F-07F8-FECFB5D2D8D2}"/>
              </a:ext>
            </a:extLst>
          </p:cNvPr>
          <p:cNvGraphicFramePr>
            <a:graphicFrameLocks noGrp="1"/>
          </p:cNvGraphicFramePr>
          <p:nvPr>
            <p:ph idx="1"/>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378498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5DCE5-81EB-F334-2A66-642B03516B29}"/>
              </a:ext>
            </a:extLst>
          </p:cNvPr>
          <p:cNvSpPr>
            <a:spLocks noGrp="1"/>
          </p:cNvSpPr>
          <p:nvPr>
            <p:ph type="title"/>
          </p:nvPr>
        </p:nvSpPr>
        <p:spPr>
          <a:xfrm>
            <a:off x="1451579" y="1098087"/>
            <a:ext cx="9603275" cy="587136"/>
          </a:xfrm>
        </p:spPr>
        <p:txBody>
          <a:bodyPr/>
          <a:lstStyle/>
          <a:p>
            <a:r>
              <a:rPr lang="en-GB" dirty="0"/>
              <a:t>The “FIT” criteria – Howard </a:t>
            </a:r>
            <a:r>
              <a:rPr lang="en-GB" dirty="0" err="1"/>
              <a:t>Schubiner</a:t>
            </a:r>
            <a:endParaRPr lang="en-GB" dirty="0"/>
          </a:p>
        </p:txBody>
      </p:sp>
      <p:sp>
        <p:nvSpPr>
          <p:cNvPr id="3" name="Content Placeholder 2">
            <a:extLst>
              <a:ext uri="{FF2B5EF4-FFF2-40B4-BE49-F238E27FC236}">
                <a16:creationId xmlns:a16="http://schemas.microsoft.com/office/drawing/2014/main" id="{6C532AFA-2A09-FFB2-6607-FC658D4BD191}"/>
              </a:ext>
            </a:extLst>
          </p:cNvPr>
          <p:cNvSpPr>
            <a:spLocks noGrp="1"/>
          </p:cNvSpPr>
          <p:nvPr>
            <p:ph idx="1"/>
          </p:nvPr>
        </p:nvSpPr>
        <p:spPr/>
        <p:txBody>
          <a:bodyPr/>
          <a:lstStyle/>
          <a:p>
            <a:r>
              <a:rPr lang="en-GB" dirty="0"/>
              <a:t>Functional</a:t>
            </a:r>
          </a:p>
          <a:p>
            <a:r>
              <a:rPr lang="en-GB" dirty="0"/>
              <a:t>Inconsistent</a:t>
            </a:r>
          </a:p>
          <a:p>
            <a:r>
              <a:rPr lang="en-GB" dirty="0"/>
              <a:t>Triggered</a:t>
            </a:r>
          </a:p>
        </p:txBody>
      </p:sp>
    </p:spTree>
    <p:extLst>
      <p:ext uri="{BB962C8B-B14F-4D97-AF65-F5344CB8AC3E}">
        <p14:creationId xmlns:p14="http://schemas.microsoft.com/office/powerpoint/2010/main" val="15289728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81FE6-4819-14A4-C159-BE755F4149A7}"/>
              </a:ext>
            </a:extLst>
          </p:cNvPr>
          <p:cNvSpPr>
            <a:spLocks noGrp="1"/>
          </p:cNvSpPr>
          <p:nvPr>
            <p:ph type="title"/>
          </p:nvPr>
        </p:nvSpPr>
        <p:spPr>
          <a:xfrm>
            <a:off x="1450975" y="676182"/>
            <a:ext cx="9603275" cy="1049235"/>
          </a:xfrm>
        </p:spPr>
        <p:txBody>
          <a:bodyPr vert="horz" lIns="91440" tIns="45720" rIns="91440" bIns="45720" rtlCol="0">
            <a:normAutofit/>
          </a:bodyPr>
          <a:lstStyle/>
          <a:p>
            <a:r>
              <a:rPr lang="en-GB" dirty="0"/>
              <a:t>Assessing for neuroplastic symptoms:</a:t>
            </a:r>
            <a:br>
              <a:rPr lang="en-US" dirty="0"/>
            </a:br>
            <a:r>
              <a:rPr lang="en-US" dirty="0"/>
              <a:t>2) rule in neuroplastic disease</a:t>
            </a:r>
          </a:p>
        </p:txBody>
      </p:sp>
      <p:graphicFrame>
        <p:nvGraphicFramePr>
          <p:cNvPr id="31" name="TextBox 3">
            <a:extLst>
              <a:ext uri="{FF2B5EF4-FFF2-40B4-BE49-F238E27FC236}">
                <a16:creationId xmlns:a16="http://schemas.microsoft.com/office/drawing/2014/main" id="{F2B9D68E-C2D8-1FBD-F9C7-BFCDD2AA06D7}"/>
              </a:ext>
            </a:extLst>
          </p:cNvPr>
          <p:cNvGraphicFramePr/>
          <p:nvPr>
            <p:extLst>
              <p:ext uri="{D42A27DB-BD31-4B8C-83A1-F6EECF244321}">
                <p14:modId xmlns:p14="http://schemas.microsoft.com/office/powerpoint/2010/main" val="4094970143"/>
              </p:ext>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279121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1785E-E65D-13B6-31D8-04C9C28208CC}"/>
              </a:ext>
            </a:extLst>
          </p:cNvPr>
          <p:cNvSpPr>
            <a:spLocks noGrp="1"/>
          </p:cNvSpPr>
          <p:nvPr>
            <p:ph type="title"/>
          </p:nvPr>
        </p:nvSpPr>
        <p:spPr>
          <a:xfrm>
            <a:off x="4060512" y="4100187"/>
            <a:ext cx="6835556" cy="2095740"/>
          </a:xfrm>
        </p:spPr>
        <p:txBody>
          <a:bodyPr anchor="t">
            <a:normAutofit/>
          </a:bodyPr>
          <a:lstStyle/>
          <a:p>
            <a:r>
              <a:rPr lang="en-GB" sz="4000" dirty="0">
                <a:solidFill>
                  <a:srgbClr val="FFFFFE"/>
                </a:solidFill>
              </a:rPr>
              <a:t>Pain is the brain’s danger signal</a:t>
            </a:r>
          </a:p>
        </p:txBody>
      </p:sp>
    </p:spTree>
    <p:extLst>
      <p:ext uri="{BB962C8B-B14F-4D97-AF65-F5344CB8AC3E}">
        <p14:creationId xmlns:p14="http://schemas.microsoft.com/office/powerpoint/2010/main" val="4288240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AF8E069F-0CCB-77F2-D380-0858938D4E3F}"/>
              </a:ext>
            </a:extLst>
          </p:cNvPr>
          <p:cNvSpPr/>
          <p:nvPr/>
        </p:nvSpPr>
        <p:spPr>
          <a:xfrm>
            <a:off x="5124261" y="778596"/>
            <a:ext cx="2199992" cy="1548143"/>
          </a:xfrm>
          <a:prstGeom prst="ellipse">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Overwhelm</a:t>
            </a:r>
          </a:p>
        </p:txBody>
      </p:sp>
      <p:sp>
        <p:nvSpPr>
          <p:cNvPr id="3" name="Oval 2">
            <a:extLst>
              <a:ext uri="{FF2B5EF4-FFF2-40B4-BE49-F238E27FC236}">
                <a16:creationId xmlns:a16="http://schemas.microsoft.com/office/drawing/2014/main" id="{04E4A391-01D1-DE79-3CEC-0F378EAC8B1B}"/>
              </a:ext>
            </a:extLst>
          </p:cNvPr>
          <p:cNvSpPr/>
          <p:nvPr/>
        </p:nvSpPr>
        <p:spPr>
          <a:xfrm>
            <a:off x="8439180" y="3774730"/>
            <a:ext cx="2199992" cy="1513061"/>
          </a:xfrm>
          <a:prstGeom prst="ellipse">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Symptoms</a:t>
            </a:r>
          </a:p>
        </p:txBody>
      </p:sp>
      <p:sp>
        <p:nvSpPr>
          <p:cNvPr id="4" name="Oval 3">
            <a:extLst>
              <a:ext uri="{FF2B5EF4-FFF2-40B4-BE49-F238E27FC236}">
                <a16:creationId xmlns:a16="http://schemas.microsoft.com/office/drawing/2014/main" id="{210FB454-EC6E-6654-20FB-69652D0EC79C}"/>
              </a:ext>
            </a:extLst>
          </p:cNvPr>
          <p:cNvSpPr/>
          <p:nvPr/>
        </p:nvSpPr>
        <p:spPr>
          <a:xfrm>
            <a:off x="1874068" y="3774730"/>
            <a:ext cx="2199992" cy="1513061"/>
          </a:xfrm>
          <a:prstGeom prst="ellipse">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Negative thoughts</a:t>
            </a:r>
          </a:p>
        </p:txBody>
      </p:sp>
      <p:cxnSp>
        <p:nvCxnSpPr>
          <p:cNvPr id="6" name="Straight Arrow Connector 5">
            <a:extLst>
              <a:ext uri="{FF2B5EF4-FFF2-40B4-BE49-F238E27FC236}">
                <a16:creationId xmlns:a16="http://schemas.microsoft.com/office/drawing/2014/main" id="{9A90684F-7EEB-661C-6C3C-CD99427E7518}"/>
              </a:ext>
            </a:extLst>
          </p:cNvPr>
          <p:cNvCxnSpPr>
            <a:cxnSpLocks/>
          </p:cNvCxnSpPr>
          <p:nvPr/>
        </p:nvCxnSpPr>
        <p:spPr>
          <a:xfrm>
            <a:off x="7348397" y="2512901"/>
            <a:ext cx="1303699" cy="1140737"/>
          </a:xfrm>
          <a:prstGeom prst="straightConnector1">
            <a:avLst/>
          </a:prstGeom>
          <a:ln w="571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8" name="Straight Arrow Connector 7">
            <a:extLst>
              <a:ext uri="{FF2B5EF4-FFF2-40B4-BE49-F238E27FC236}">
                <a16:creationId xmlns:a16="http://schemas.microsoft.com/office/drawing/2014/main" id="{221CB8D5-44A7-16C0-0AEA-D0D3E737B25E}"/>
              </a:ext>
            </a:extLst>
          </p:cNvPr>
          <p:cNvCxnSpPr>
            <a:cxnSpLocks/>
          </p:cNvCxnSpPr>
          <p:nvPr/>
        </p:nvCxnSpPr>
        <p:spPr>
          <a:xfrm flipH="1">
            <a:off x="5224007" y="4531260"/>
            <a:ext cx="2000499" cy="0"/>
          </a:xfrm>
          <a:prstGeom prst="straightConnector1">
            <a:avLst/>
          </a:prstGeom>
          <a:ln w="571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2" name="Straight Arrow Connector 11">
            <a:extLst>
              <a:ext uri="{FF2B5EF4-FFF2-40B4-BE49-F238E27FC236}">
                <a16:creationId xmlns:a16="http://schemas.microsoft.com/office/drawing/2014/main" id="{AD7E2971-9A73-8160-5A35-6319FECF91FC}"/>
              </a:ext>
            </a:extLst>
          </p:cNvPr>
          <p:cNvCxnSpPr>
            <a:cxnSpLocks/>
          </p:cNvCxnSpPr>
          <p:nvPr/>
        </p:nvCxnSpPr>
        <p:spPr>
          <a:xfrm flipV="1">
            <a:off x="3886958" y="2563263"/>
            <a:ext cx="956647" cy="1040014"/>
          </a:xfrm>
          <a:prstGeom prst="straightConnector1">
            <a:avLst/>
          </a:prstGeom>
          <a:ln w="571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5883519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E15A7D-4CDC-8C69-5654-F559813A1D66}"/>
              </a:ext>
            </a:extLst>
          </p:cNvPr>
          <p:cNvPicPr>
            <a:picLocks noChangeAspect="1"/>
          </p:cNvPicPr>
          <p:nvPr/>
        </p:nvPicPr>
        <p:blipFill>
          <a:blip r:embed="rId3"/>
          <a:srcRect/>
          <a:stretch>
            <a:fillRect/>
          </a:stretch>
        </p:blipFill>
        <p:spPr>
          <a:xfrm>
            <a:off x="20" y="10"/>
            <a:ext cx="12191980" cy="6857990"/>
          </a:xfrm>
          <a:prstGeom prst="rect">
            <a:avLst/>
          </a:prstGeom>
          <a:ln w="57150" cap="flat" cmpd="sng" algn="ctr">
            <a:noFill/>
            <a:prstDash val="solid"/>
            <a:round/>
            <a:headEnd type="none" w="med" len="med"/>
            <a:tailEnd type="arrow" w="med" len="med"/>
          </a:ln>
        </p:spPr>
      </p:pic>
      <p:sp>
        <p:nvSpPr>
          <p:cNvPr id="4" name="TextBox 3">
            <a:extLst>
              <a:ext uri="{FF2B5EF4-FFF2-40B4-BE49-F238E27FC236}">
                <a16:creationId xmlns:a16="http://schemas.microsoft.com/office/drawing/2014/main" id="{E7117D36-0951-9D8C-17D3-26BA4FCF84F0}"/>
              </a:ext>
            </a:extLst>
          </p:cNvPr>
          <p:cNvSpPr txBox="1"/>
          <p:nvPr/>
        </p:nvSpPr>
        <p:spPr>
          <a:xfrm>
            <a:off x="8320135" y="669956"/>
            <a:ext cx="2700791" cy="1015663"/>
          </a:xfrm>
          <a:prstGeom prst="rect">
            <a:avLst/>
          </a:prstGeom>
          <a:noFill/>
        </p:spPr>
        <p:txBody>
          <a:bodyPr wrap="square" rtlCol="0">
            <a:spAutoFit/>
          </a:bodyPr>
          <a:lstStyle/>
          <a:p>
            <a:r>
              <a:rPr lang="en-GB" sz="2000" dirty="0"/>
              <a:t>Predisposing factors</a:t>
            </a:r>
          </a:p>
          <a:p>
            <a:r>
              <a:rPr lang="en-GB" sz="2000" dirty="0"/>
              <a:t>Precipitating factors =</a:t>
            </a:r>
          </a:p>
          <a:p>
            <a:r>
              <a:rPr lang="en-GB" sz="2000" dirty="0"/>
              <a:t>The sensitising event</a:t>
            </a:r>
          </a:p>
        </p:txBody>
      </p:sp>
      <p:cxnSp>
        <p:nvCxnSpPr>
          <p:cNvPr id="6" name="Straight Arrow Connector 5">
            <a:extLst>
              <a:ext uri="{FF2B5EF4-FFF2-40B4-BE49-F238E27FC236}">
                <a16:creationId xmlns:a16="http://schemas.microsoft.com/office/drawing/2014/main" id="{3EE6C364-E0A9-BB21-FAD9-4229E8515C9B}"/>
              </a:ext>
            </a:extLst>
          </p:cNvPr>
          <p:cNvCxnSpPr>
            <a:cxnSpLocks/>
          </p:cNvCxnSpPr>
          <p:nvPr/>
        </p:nvCxnSpPr>
        <p:spPr>
          <a:xfrm flipH="1">
            <a:off x="7514376" y="1068309"/>
            <a:ext cx="651850" cy="2479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F8AC3A9-9409-4DBA-94C5-04DE26094B6F}"/>
              </a:ext>
            </a:extLst>
          </p:cNvPr>
          <p:cNvSpPr txBox="1"/>
          <p:nvPr/>
        </p:nvSpPr>
        <p:spPr>
          <a:xfrm>
            <a:off x="10879175" y="4997327"/>
            <a:ext cx="1086416" cy="1015663"/>
          </a:xfrm>
          <a:prstGeom prst="rect">
            <a:avLst/>
          </a:prstGeom>
          <a:noFill/>
        </p:spPr>
        <p:txBody>
          <a:bodyPr wrap="square" rtlCol="0">
            <a:spAutoFit/>
          </a:bodyPr>
          <a:lstStyle/>
          <a:p>
            <a:r>
              <a:rPr lang="en-GB" sz="2000" dirty="0"/>
              <a:t>Signs from the body</a:t>
            </a:r>
          </a:p>
        </p:txBody>
      </p:sp>
      <p:sp>
        <p:nvSpPr>
          <p:cNvPr id="14" name="TextBox 13">
            <a:extLst>
              <a:ext uri="{FF2B5EF4-FFF2-40B4-BE49-F238E27FC236}">
                <a16:creationId xmlns:a16="http://schemas.microsoft.com/office/drawing/2014/main" id="{2D8CBC85-42B9-1D87-678D-DAC14C710F5F}"/>
              </a:ext>
            </a:extLst>
          </p:cNvPr>
          <p:cNvSpPr txBox="1"/>
          <p:nvPr/>
        </p:nvSpPr>
        <p:spPr>
          <a:xfrm>
            <a:off x="5088028" y="2436742"/>
            <a:ext cx="2299580" cy="707886"/>
          </a:xfrm>
          <a:prstGeom prst="rect">
            <a:avLst/>
          </a:prstGeom>
          <a:noFill/>
        </p:spPr>
        <p:txBody>
          <a:bodyPr wrap="square" rtlCol="0">
            <a:spAutoFit/>
          </a:bodyPr>
          <a:lstStyle/>
          <a:p>
            <a:r>
              <a:rPr lang="en-GB" sz="2000" dirty="0"/>
              <a:t>Danger signals from the nervous system</a:t>
            </a:r>
          </a:p>
        </p:txBody>
      </p:sp>
      <p:sp>
        <p:nvSpPr>
          <p:cNvPr id="15" name="TextBox 14">
            <a:extLst>
              <a:ext uri="{FF2B5EF4-FFF2-40B4-BE49-F238E27FC236}">
                <a16:creationId xmlns:a16="http://schemas.microsoft.com/office/drawing/2014/main" id="{D0F2305C-F5EB-2F4E-027A-231F8649CC51}"/>
              </a:ext>
            </a:extLst>
          </p:cNvPr>
          <p:cNvSpPr txBox="1"/>
          <p:nvPr/>
        </p:nvSpPr>
        <p:spPr>
          <a:xfrm>
            <a:off x="237303" y="3342257"/>
            <a:ext cx="1453924" cy="2554545"/>
          </a:xfrm>
          <a:prstGeom prst="rect">
            <a:avLst/>
          </a:prstGeom>
          <a:noFill/>
        </p:spPr>
        <p:txBody>
          <a:bodyPr wrap="none" rtlCol="0">
            <a:spAutoFit/>
          </a:bodyPr>
          <a:lstStyle/>
          <a:p>
            <a:r>
              <a:rPr lang="en-GB" sz="2000" b="1" u="sng" dirty="0"/>
              <a:t>The 7 Fs</a:t>
            </a:r>
          </a:p>
          <a:p>
            <a:r>
              <a:rPr lang="en-GB" sz="2000" dirty="0"/>
              <a:t>Fix </a:t>
            </a:r>
          </a:p>
          <a:p>
            <a:r>
              <a:rPr lang="en-GB" sz="2000" dirty="0"/>
              <a:t>Fight</a:t>
            </a:r>
          </a:p>
          <a:p>
            <a:r>
              <a:rPr lang="en-GB" sz="2000" dirty="0"/>
              <a:t>Focus on</a:t>
            </a:r>
          </a:p>
          <a:p>
            <a:r>
              <a:rPr lang="en-GB" sz="2000" dirty="0"/>
              <a:t>Feel forlorn</a:t>
            </a:r>
          </a:p>
          <a:p>
            <a:r>
              <a:rPr lang="en-GB" sz="2000" dirty="0"/>
              <a:t>Frustration</a:t>
            </a:r>
          </a:p>
          <a:p>
            <a:r>
              <a:rPr lang="en-GB" sz="2000" dirty="0"/>
              <a:t>Fight</a:t>
            </a:r>
          </a:p>
          <a:p>
            <a:r>
              <a:rPr lang="en-GB" sz="2000" dirty="0"/>
              <a:t>Figure it out</a:t>
            </a:r>
          </a:p>
        </p:txBody>
      </p:sp>
      <p:sp>
        <p:nvSpPr>
          <p:cNvPr id="16" name="TextBox 15">
            <a:extLst>
              <a:ext uri="{FF2B5EF4-FFF2-40B4-BE49-F238E27FC236}">
                <a16:creationId xmlns:a16="http://schemas.microsoft.com/office/drawing/2014/main" id="{795CDBB2-94B3-7FB1-A4F8-D4CEDC9D6A75}"/>
              </a:ext>
            </a:extLst>
          </p:cNvPr>
          <p:cNvSpPr txBox="1"/>
          <p:nvPr/>
        </p:nvSpPr>
        <p:spPr>
          <a:xfrm>
            <a:off x="2255572" y="5320492"/>
            <a:ext cx="1486304" cy="400110"/>
          </a:xfrm>
          <a:prstGeom prst="rect">
            <a:avLst/>
          </a:prstGeom>
          <a:noFill/>
        </p:spPr>
        <p:txBody>
          <a:bodyPr wrap="none" rtlCol="0">
            <a:spAutoFit/>
          </a:bodyPr>
          <a:lstStyle/>
          <a:p>
            <a:r>
              <a:rPr lang="en-GB" sz="2000" dirty="0"/>
              <a:t>Perpetuating</a:t>
            </a:r>
          </a:p>
        </p:txBody>
      </p:sp>
      <p:cxnSp>
        <p:nvCxnSpPr>
          <p:cNvPr id="20" name="Straight Arrow Connector 19">
            <a:extLst>
              <a:ext uri="{FF2B5EF4-FFF2-40B4-BE49-F238E27FC236}">
                <a16:creationId xmlns:a16="http://schemas.microsoft.com/office/drawing/2014/main" id="{FBDA67A2-5ADE-2F54-DB29-BB2CFDCF0CDC}"/>
              </a:ext>
            </a:extLst>
          </p:cNvPr>
          <p:cNvCxnSpPr>
            <a:cxnSpLocks/>
          </p:cNvCxnSpPr>
          <p:nvPr/>
        </p:nvCxnSpPr>
        <p:spPr>
          <a:xfrm flipH="1" flipV="1">
            <a:off x="3114392" y="2000816"/>
            <a:ext cx="1158844" cy="94156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4" name="Speech Bubble: Rectangle 23">
            <a:extLst>
              <a:ext uri="{FF2B5EF4-FFF2-40B4-BE49-F238E27FC236}">
                <a16:creationId xmlns:a16="http://schemas.microsoft.com/office/drawing/2014/main" id="{E36C7284-3340-E819-FADF-097F3D0560CD}"/>
              </a:ext>
            </a:extLst>
          </p:cNvPr>
          <p:cNvSpPr/>
          <p:nvPr/>
        </p:nvSpPr>
        <p:spPr>
          <a:xfrm>
            <a:off x="964265" y="1068308"/>
            <a:ext cx="1969057" cy="1312751"/>
          </a:xfrm>
          <a:prstGeom prst="wedge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The way out</a:t>
            </a:r>
          </a:p>
        </p:txBody>
      </p:sp>
      <p:sp>
        <p:nvSpPr>
          <p:cNvPr id="25" name="TextBox 24">
            <a:extLst>
              <a:ext uri="{FF2B5EF4-FFF2-40B4-BE49-F238E27FC236}">
                <a16:creationId xmlns:a16="http://schemas.microsoft.com/office/drawing/2014/main" id="{88376F0F-1CE8-D1C4-740C-56F0CA826A11}"/>
              </a:ext>
            </a:extLst>
          </p:cNvPr>
          <p:cNvSpPr txBox="1"/>
          <p:nvPr/>
        </p:nvSpPr>
        <p:spPr>
          <a:xfrm>
            <a:off x="8519311" y="2704225"/>
            <a:ext cx="1883849" cy="400110"/>
          </a:xfrm>
          <a:prstGeom prst="rect">
            <a:avLst/>
          </a:prstGeom>
          <a:noFill/>
        </p:spPr>
        <p:txBody>
          <a:bodyPr wrap="none" rtlCol="0">
            <a:spAutoFit/>
          </a:bodyPr>
          <a:lstStyle/>
          <a:p>
            <a:r>
              <a:rPr lang="en-GB" sz="2000" dirty="0"/>
              <a:t>The mechanism </a:t>
            </a:r>
          </a:p>
        </p:txBody>
      </p:sp>
    </p:spTree>
    <p:extLst>
      <p:ext uri="{BB962C8B-B14F-4D97-AF65-F5344CB8AC3E}">
        <p14:creationId xmlns:p14="http://schemas.microsoft.com/office/powerpoint/2010/main" val="35652429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F2E3674-CE87-01F8-BDE6-6F279A8DC06D}"/>
              </a:ext>
            </a:extLst>
          </p:cNvPr>
          <p:cNvPicPr>
            <a:picLocks noGrp="1" noChangeAspect="1"/>
          </p:cNvPicPr>
          <p:nvPr>
            <p:ph idx="4294967295"/>
          </p:nvPr>
        </p:nvPicPr>
        <p:blipFill>
          <a:blip r:embed="rId3"/>
          <a:srcRect b="3434"/>
          <a:stretch>
            <a:fillRect/>
          </a:stretch>
        </p:blipFill>
        <p:spPr>
          <a:xfrm>
            <a:off x="20" y="10"/>
            <a:ext cx="12191980" cy="6857990"/>
          </a:xfrm>
          <a:prstGeom prst="rect">
            <a:avLst/>
          </a:prstGeom>
        </p:spPr>
      </p:pic>
    </p:spTree>
    <p:extLst>
      <p:ext uri="{BB962C8B-B14F-4D97-AF65-F5344CB8AC3E}">
        <p14:creationId xmlns:p14="http://schemas.microsoft.com/office/powerpoint/2010/main" val="20206467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6C798-168F-072D-F0B1-A1A85C8CA9B6}"/>
              </a:ext>
            </a:extLst>
          </p:cNvPr>
          <p:cNvSpPr>
            <a:spLocks noGrp="1"/>
          </p:cNvSpPr>
          <p:nvPr>
            <p:ph type="title"/>
          </p:nvPr>
        </p:nvSpPr>
        <p:spPr/>
        <p:txBody>
          <a:bodyPr/>
          <a:lstStyle/>
          <a:p>
            <a:r>
              <a:rPr lang="en-GB" dirty="0"/>
              <a:t>Mechanisms in the body </a:t>
            </a:r>
          </a:p>
        </p:txBody>
      </p:sp>
      <p:sp>
        <p:nvSpPr>
          <p:cNvPr id="3" name="Content Placeholder 2">
            <a:extLst>
              <a:ext uri="{FF2B5EF4-FFF2-40B4-BE49-F238E27FC236}">
                <a16:creationId xmlns:a16="http://schemas.microsoft.com/office/drawing/2014/main" id="{B5BE817A-6715-CAE5-54AA-B9255838F1E5}"/>
              </a:ext>
            </a:extLst>
          </p:cNvPr>
          <p:cNvSpPr>
            <a:spLocks noGrp="1"/>
          </p:cNvSpPr>
          <p:nvPr>
            <p:ph idx="1"/>
          </p:nvPr>
        </p:nvSpPr>
        <p:spPr/>
        <p:txBody>
          <a:bodyPr>
            <a:normAutofit/>
          </a:bodyPr>
          <a:lstStyle/>
          <a:p>
            <a:r>
              <a:rPr lang="en-GB" dirty="0"/>
              <a:t>ANS overload and dysregulation</a:t>
            </a:r>
          </a:p>
          <a:p>
            <a:r>
              <a:rPr lang="en-GB" dirty="0"/>
              <a:t>Mitochondrial depletion</a:t>
            </a:r>
          </a:p>
          <a:p>
            <a:r>
              <a:rPr lang="en-GB" dirty="0"/>
              <a:t>Microbiome dysbiosis</a:t>
            </a:r>
          </a:p>
          <a:p>
            <a:r>
              <a:rPr lang="en-GB" dirty="0"/>
              <a:t>Vagal nerve stimulation</a:t>
            </a:r>
          </a:p>
          <a:p>
            <a:r>
              <a:rPr lang="en-GB" dirty="0"/>
              <a:t>Immune dysregulation and auto-immune issues</a:t>
            </a:r>
          </a:p>
          <a:p>
            <a:r>
              <a:rPr lang="en-GB" dirty="0"/>
              <a:t>Central sensitisation</a:t>
            </a:r>
          </a:p>
          <a:p>
            <a:r>
              <a:rPr lang="en-GB" dirty="0"/>
              <a:t>Cell inflammation</a:t>
            </a:r>
          </a:p>
        </p:txBody>
      </p:sp>
    </p:spTree>
    <p:extLst>
      <p:ext uri="{BB962C8B-B14F-4D97-AF65-F5344CB8AC3E}">
        <p14:creationId xmlns:p14="http://schemas.microsoft.com/office/powerpoint/2010/main" val="30434465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BB652-C566-1E1F-92DB-48FCD4A92ED9}"/>
              </a:ext>
            </a:extLst>
          </p:cNvPr>
          <p:cNvSpPr>
            <a:spLocks noGrp="1"/>
          </p:cNvSpPr>
          <p:nvPr>
            <p:ph type="title"/>
          </p:nvPr>
        </p:nvSpPr>
        <p:spPr/>
        <p:txBody>
          <a:bodyPr/>
          <a:lstStyle/>
          <a:p>
            <a:r>
              <a:rPr lang="en-GB"/>
              <a:t>Exercise:</a:t>
            </a:r>
            <a:endParaRPr lang="en-GB" dirty="0"/>
          </a:p>
        </p:txBody>
      </p:sp>
      <p:sp>
        <p:nvSpPr>
          <p:cNvPr id="3" name="Content Placeholder 2">
            <a:extLst>
              <a:ext uri="{FF2B5EF4-FFF2-40B4-BE49-F238E27FC236}">
                <a16:creationId xmlns:a16="http://schemas.microsoft.com/office/drawing/2014/main" id="{3AEF9345-AEE6-FAF1-D315-07382B931A7F}"/>
              </a:ext>
            </a:extLst>
          </p:cNvPr>
          <p:cNvSpPr>
            <a:spLocks noGrp="1"/>
          </p:cNvSpPr>
          <p:nvPr>
            <p:ph idx="1"/>
          </p:nvPr>
        </p:nvSpPr>
        <p:spPr/>
        <p:txBody>
          <a:bodyPr/>
          <a:lstStyle/>
          <a:p>
            <a:r>
              <a:rPr lang="en-GB" dirty="0"/>
              <a:t>Talk through a patient you’ve spoken to recently where you think this approach might be relevant</a:t>
            </a:r>
          </a:p>
          <a:p>
            <a:r>
              <a:rPr lang="en-GB" dirty="0"/>
              <a:t>How would you approach this conversation? </a:t>
            </a:r>
          </a:p>
        </p:txBody>
      </p:sp>
    </p:spTree>
    <p:extLst>
      <p:ext uri="{BB962C8B-B14F-4D97-AF65-F5344CB8AC3E}">
        <p14:creationId xmlns:p14="http://schemas.microsoft.com/office/powerpoint/2010/main" val="18711917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63C853E-3842-4594-86A9-051FFAF4D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12" name="Picture 11">
            <a:extLst>
              <a:ext uri="{FF2B5EF4-FFF2-40B4-BE49-F238E27FC236}">
                <a16:creationId xmlns:a16="http://schemas.microsoft.com/office/drawing/2014/main" id="{B591CDC5-6B61-4116-B3B5-0FF42B6E60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25B08984-5BEB-422F-A364-2B41E6A516E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8F413B1-54E0-4B16-92AB-1CC5C7D645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8" name="Rectangle 17">
            <a:extLst>
              <a:ext uri="{FF2B5EF4-FFF2-40B4-BE49-F238E27FC236}">
                <a16:creationId xmlns:a16="http://schemas.microsoft.com/office/drawing/2014/main" id="{CD1E95A3-8161-4F0A-A121-DECD04A937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907589"/>
            <a:ext cx="8295215" cy="1452930"/>
          </a:xfrm>
          <a:prstGeom prst="rect">
            <a:avLst/>
          </a:prstGeom>
          <a:solidFill>
            <a:srgbClr val="000001">
              <a:alpha val="7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7237B5-0C37-0CCA-8D34-CAFCC522FFE1}"/>
              </a:ext>
            </a:extLst>
          </p:cNvPr>
          <p:cNvSpPr>
            <a:spLocks noGrp="1"/>
          </p:cNvSpPr>
          <p:nvPr>
            <p:ph type="title"/>
          </p:nvPr>
        </p:nvSpPr>
        <p:spPr>
          <a:xfrm>
            <a:off x="1297049" y="5241371"/>
            <a:ext cx="6832500" cy="954556"/>
          </a:xfrm>
        </p:spPr>
        <p:txBody>
          <a:bodyPr vert="horz" lIns="91440" tIns="45720" rIns="91440" bIns="45720" rtlCol="0" anchor="t">
            <a:normAutofit fontScale="90000"/>
          </a:bodyPr>
          <a:lstStyle/>
          <a:p>
            <a:r>
              <a:rPr lang="en-US" dirty="0">
                <a:solidFill>
                  <a:srgbClr val="FFFFFE"/>
                </a:solidFill>
              </a:rPr>
              <a:t>Potential options for help.</a:t>
            </a:r>
            <a:br>
              <a:rPr lang="en-US" dirty="0">
                <a:solidFill>
                  <a:srgbClr val="FFFFFE"/>
                </a:solidFill>
              </a:rPr>
            </a:br>
            <a:r>
              <a:rPr lang="en-US" dirty="0">
                <a:solidFill>
                  <a:srgbClr val="FFFFFE"/>
                </a:solidFill>
              </a:rPr>
              <a:t>What can we do? </a:t>
            </a:r>
          </a:p>
        </p:txBody>
      </p:sp>
      <p:cxnSp>
        <p:nvCxnSpPr>
          <p:cNvPr id="20" name="Straight Connector 19">
            <a:extLst>
              <a:ext uri="{FF2B5EF4-FFF2-40B4-BE49-F238E27FC236}">
                <a16:creationId xmlns:a16="http://schemas.microsoft.com/office/drawing/2014/main" id="{DA0AC9CE-43F0-435C-BD6C-70E61E1B27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8990" y="5075836"/>
            <a:ext cx="6832499" cy="0"/>
          </a:xfrm>
          <a:prstGeom prst="line">
            <a:avLst/>
          </a:prstGeom>
          <a:ln w="31750">
            <a:solidFill>
              <a:srgbClr val="EEC27A"/>
            </a:solidFill>
          </a:ln>
        </p:spPr>
        <p:style>
          <a:lnRef idx="3">
            <a:schemeClr val="accent1"/>
          </a:lnRef>
          <a:fillRef idx="0">
            <a:schemeClr val="accent1"/>
          </a:fillRef>
          <a:effectRef idx="2">
            <a:schemeClr val="accent1"/>
          </a:effectRef>
          <a:fontRef idx="minor">
            <a:schemeClr val="tx1"/>
          </a:fontRef>
        </p:style>
      </p:cxnSp>
      <p:sp>
        <p:nvSpPr>
          <p:cNvPr id="4" name="Content Placeholder 3">
            <a:extLst>
              <a:ext uri="{FF2B5EF4-FFF2-40B4-BE49-F238E27FC236}">
                <a16:creationId xmlns:a16="http://schemas.microsoft.com/office/drawing/2014/main" id="{328F58A6-EF6F-8233-8D5B-88C95399CB61}"/>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2724589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3388E781-053D-9039-519C-24B2380645A1}"/>
              </a:ext>
            </a:extLst>
          </p:cNvPr>
          <p:cNvSpPr>
            <a:spLocks noGrp="1"/>
          </p:cNvSpPr>
          <p:nvPr>
            <p:ph type="title"/>
          </p:nvPr>
        </p:nvSpPr>
        <p:spPr>
          <a:xfrm>
            <a:off x="1451579" y="2303047"/>
            <a:ext cx="3272093" cy="2674198"/>
          </a:xfrm>
        </p:spPr>
        <p:txBody>
          <a:bodyPr anchor="t">
            <a:normAutofit/>
          </a:bodyPr>
          <a:lstStyle/>
          <a:p>
            <a:r>
              <a:rPr lang="en-GB" dirty="0"/>
              <a:t>So, what can we do? RUFUS!</a:t>
            </a:r>
          </a:p>
        </p:txBody>
      </p:sp>
      <p:cxnSp>
        <p:nvCxnSpPr>
          <p:cNvPr id="22" name="Straight Connector 21">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4"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26" name="Picture 25">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8" name="Straight Connector 27">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D3298378-8941-D5D2-B5F2-AEF1A1B86BFB}"/>
              </a:ext>
            </a:extLst>
          </p:cNvPr>
          <p:cNvGraphicFramePr>
            <a:graphicFrameLocks noGrp="1"/>
          </p:cNvGraphicFramePr>
          <p:nvPr>
            <p:ph idx="1"/>
            <p:extLst>
              <p:ext uri="{D42A27DB-BD31-4B8C-83A1-F6EECF244321}">
                <p14:modId xmlns:p14="http://schemas.microsoft.com/office/powerpoint/2010/main" val="1235742353"/>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884614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36" name="Picture 35">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8" name="Straight Connector 37">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42" name="Rectangle 41">
            <a:extLst>
              <a:ext uri="{FF2B5EF4-FFF2-40B4-BE49-F238E27FC236}">
                <a16:creationId xmlns:a16="http://schemas.microsoft.com/office/drawing/2014/main" id="{2FA7AD0A-1871-4DF8-9235-F49D0513B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36B04CFB-FAE5-47DD-9B3E-4E9BA7A89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D223E5CC-5936-6D6B-7F5F-64AB1196DC6A}"/>
              </a:ext>
            </a:extLst>
          </p:cNvPr>
          <p:cNvSpPr>
            <a:spLocks noGrp="1"/>
          </p:cNvSpPr>
          <p:nvPr>
            <p:ph type="title"/>
          </p:nvPr>
        </p:nvSpPr>
        <p:spPr>
          <a:xfrm>
            <a:off x="577736" y="1278460"/>
            <a:ext cx="2823919" cy="1868760"/>
          </a:xfrm>
        </p:spPr>
        <p:txBody>
          <a:bodyPr vert="horz" lIns="91440" tIns="45720" rIns="91440" bIns="0" rtlCol="0" anchor="b">
            <a:normAutofit/>
          </a:bodyPr>
          <a:lstStyle/>
          <a:p>
            <a:r>
              <a:rPr lang="en-US" dirty="0"/>
              <a:t>Virtuous circle</a:t>
            </a:r>
          </a:p>
        </p:txBody>
      </p:sp>
      <p:cxnSp>
        <p:nvCxnSpPr>
          <p:cNvPr id="46" name="Straight Connector 45">
            <a:extLst>
              <a:ext uri="{FF2B5EF4-FFF2-40B4-BE49-F238E27FC236}">
                <a16:creationId xmlns:a16="http://schemas.microsoft.com/office/drawing/2014/main" id="{EE68D41B-9286-479F-9AB7-678C8E348D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9301" y="3528543"/>
            <a:ext cx="2823919"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48" name="Group 47">
            <a:extLst>
              <a:ext uri="{FF2B5EF4-FFF2-40B4-BE49-F238E27FC236}">
                <a16:creationId xmlns:a16="http://schemas.microsoft.com/office/drawing/2014/main" id="{E8ACF89C-CFC3-4D68-B3C4-2BEFB7BBE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79389" y="482171"/>
            <a:ext cx="7560115" cy="5149101"/>
            <a:chOff x="3979389" y="482171"/>
            <a:chExt cx="7560115" cy="5149101"/>
          </a:xfrm>
        </p:grpSpPr>
        <p:sp>
          <p:nvSpPr>
            <p:cNvPr id="49" name="Rectangle 48">
              <a:extLst>
                <a:ext uri="{FF2B5EF4-FFF2-40B4-BE49-F238E27FC236}">
                  <a16:creationId xmlns:a16="http://schemas.microsoft.com/office/drawing/2014/main" id="{3B770B7D-3C5C-4682-8DF0-20783592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9389" y="482171"/>
              <a:ext cx="7560115"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A6893E11-7EC1-4EB6-A2A8-0B693F8FE5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92448" y="812507"/>
              <a:ext cx="692827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2" name="Rectangle 51">
            <a:extLst>
              <a:ext uri="{FF2B5EF4-FFF2-40B4-BE49-F238E27FC236}">
                <a16:creationId xmlns:a16="http://schemas.microsoft.com/office/drawing/2014/main" id="{622F7FD7-8884-4FD5-95AB-0B5C6033A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5487" y="977965"/>
            <a:ext cx="6615582"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Pain And Self-Care Cycles - Thalidomide Trust">
            <a:extLst>
              <a:ext uri="{FF2B5EF4-FFF2-40B4-BE49-F238E27FC236}">
                <a16:creationId xmlns:a16="http://schemas.microsoft.com/office/drawing/2014/main" id="{1FF0BE5F-E1B5-4109-96E5-3CB728F90EF2}"/>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bwMode="auto">
          <a:xfrm>
            <a:off x="4305829" y="811444"/>
            <a:ext cx="6912061" cy="458545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53">
            <a:extLst>
              <a:ext uri="{FF2B5EF4-FFF2-40B4-BE49-F238E27FC236}">
                <a16:creationId xmlns:a16="http://schemas.microsoft.com/office/drawing/2014/main" id="{16EFE474-4FE0-4E8F-8F09-5ED2C9E76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56" name="Straight Connector 55">
            <a:extLst>
              <a:ext uri="{FF2B5EF4-FFF2-40B4-BE49-F238E27FC236}">
                <a16:creationId xmlns:a16="http://schemas.microsoft.com/office/drawing/2014/main" id="{CF8B8C81-54DC-4AF5-B682-3A2C70A6B5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66529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BB14454-D00C-4958-BB39-F5F9F3ACD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28A657A7-C4E5-425B-98FA-BB817FF7BF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8029" y="1847088"/>
            <a:ext cx="3520368"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92EF8D7B-BCBF-F73B-C403-E60A3D6901DF}"/>
              </a:ext>
            </a:extLst>
          </p:cNvPr>
          <p:cNvSpPr>
            <a:spLocks noGrp="1"/>
          </p:cNvSpPr>
          <p:nvPr>
            <p:ph type="title"/>
          </p:nvPr>
        </p:nvSpPr>
        <p:spPr>
          <a:xfrm>
            <a:off x="7218029" y="444657"/>
            <a:ext cx="3832586" cy="1049235"/>
          </a:xfrm>
        </p:spPr>
        <p:txBody>
          <a:bodyPr>
            <a:noAutofit/>
          </a:bodyPr>
          <a:lstStyle/>
          <a:p>
            <a:r>
              <a:rPr lang="en-GB" dirty="0"/>
              <a:t>What Helps: MINDSET</a:t>
            </a:r>
          </a:p>
        </p:txBody>
      </p:sp>
      <p:sp>
        <p:nvSpPr>
          <p:cNvPr id="15" name="Rectangle 14">
            <a:extLst>
              <a:ext uri="{FF2B5EF4-FFF2-40B4-BE49-F238E27FC236}">
                <a16:creationId xmlns:a16="http://schemas.microsoft.com/office/drawing/2014/main" id="{A1084370-0E70-4003-9787-3490FCC20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17" name="Group 16">
            <a:extLst>
              <a:ext uri="{FF2B5EF4-FFF2-40B4-BE49-F238E27FC236}">
                <a16:creationId xmlns:a16="http://schemas.microsoft.com/office/drawing/2014/main" id="{2B7C66D2-22E8-4E8F-829B-050BFA7C86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7" y="482171"/>
            <a:ext cx="6104331" cy="5149101"/>
            <a:chOff x="7463259" y="583365"/>
            <a:chExt cx="6104330" cy="5181928"/>
          </a:xfrm>
        </p:grpSpPr>
        <p:sp>
          <p:nvSpPr>
            <p:cNvPr id="18" name="Rectangle 17">
              <a:extLst>
                <a:ext uri="{FF2B5EF4-FFF2-40B4-BE49-F238E27FC236}">
                  <a16:creationId xmlns:a16="http://schemas.microsoft.com/office/drawing/2014/main" id="{F0B78D6F-1F61-4DBB-8F5A-934BB850D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610433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3EA261D-1F8C-4BE5-8586-3C1CC5CE8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5471354"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AE9DE54D-644B-C063-FDD7-BC29792B00D6}"/>
              </a:ext>
            </a:extLst>
          </p:cNvPr>
          <p:cNvSpPr>
            <a:spLocks noGrp="1"/>
          </p:cNvSpPr>
          <p:nvPr>
            <p:ph idx="1"/>
          </p:nvPr>
        </p:nvSpPr>
        <p:spPr>
          <a:xfrm>
            <a:off x="7218029" y="2180659"/>
            <a:ext cx="3520368" cy="3450613"/>
          </a:xfrm>
        </p:spPr>
        <p:txBody>
          <a:bodyPr>
            <a:normAutofit/>
          </a:bodyPr>
          <a:lstStyle/>
          <a:p>
            <a:r>
              <a:rPr lang="en-GB" dirty="0"/>
              <a:t>Medications</a:t>
            </a:r>
          </a:p>
          <a:p>
            <a:r>
              <a:rPr lang="en-GB" dirty="0"/>
              <a:t>Interventions</a:t>
            </a:r>
          </a:p>
          <a:p>
            <a:r>
              <a:rPr lang="en-GB" dirty="0"/>
              <a:t>Neuroscience</a:t>
            </a:r>
          </a:p>
          <a:p>
            <a:r>
              <a:rPr lang="en-GB" dirty="0"/>
              <a:t>Diet</a:t>
            </a:r>
          </a:p>
          <a:p>
            <a:r>
              <a:rPr lang="en-GB" dirty="0"/>
              <a:t>Sleep</a:t>
            </a:r>
          </a:p>
          <a:p>
            <a:r>
              <a:rPr lang="en-GB" dirty="0"/>
              <a:t>Exercise and relaxation</a:t>
            </a:r>
          </a:p>
          <a:p>
            <a:r>
              <a:rPr lang="en-GB" dirty="0"/>
              <a:t>Therapy of mind and body</a:t>
            </a:r>
          </a:p>
          <a:p>
            <a:endParaRPr lang="en-GB" dirty="0"/>
          </a:p>
        </p:txBody>
      </p:sp>
      <p:pic>
        <p:nvPicPr>
          <p:cNvPr id="21" name="Picture 20">
            <a:extLst>
              <a:ext uri="{FF2B5EF4-FFF2-40B4-BE49-F238E27FC236}">
                <a16:creationId xmlns:a16="http://schemas.microsoft.com/office/drawing/2014/main" id="{3635D2BC-4EDA-4A3E-83BF-035608099BD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3" name="Straight Connector 22">
            <a:extLst>
              <a:ext uri="{FF2B5EF4-FFF2-40B4-BE49-F238E27FC236}">
                <a16:creationId xmlns:a16="http://schemas.microsoft.com/office/drawing/2014/main" id="{A3C86EB9-7FA9-42F7-B348-A7FD17436A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99249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10" name="Picture 9">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2" name="Straight Connector 11">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56012FD-74A8-4C91-B318-435CF2B719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6" name="Rectangle 15">
            <a:extLst>
              <a:ext uri="{FF2B5EF4-FFF2-40B4-BE49-F238E27FC236}">
                <a16:creationId xmlns:a16="http://schemas.microsoft.com/office/drawing/2014/main" id="{1669046F-5838-4C7A-BBE8-A77F40FD9C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D5E6CDB-92ED-43A1-9491-C46E2C8E99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20" name="Group 19">
            <a:extLst>
              <a:ext uri="{FF2B5EF4-FFF2-40B4-BE49-F238E27FC236}">
                <a16:creationId xmlns:a16="http://schemas.microsoft.com/office/drawing/2014/main" id="{EBB966BC-DC49-4138-8DEF-B1CD130339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7" y="482171"/>
            <a:ext cx="6104331" cy="5149101"/>
            <a:chOff x="632237" y="482171"/>
            <a:chExt cx="6104331" cy="5149101"/>
          </a:xfrm>
        </p:grpSpPr>
        <p:sp>
          <p:nvSpPr>
            <p:cNvPr id="21" name="Rectangle 20">
              <a:extLst>
                <a:ext uri="{FF2B5EF4-FFF2-40B4-BE49-F238E27FC236}">
                  <a16:creationId xmlns:a16="http://schemas.microsoft.com/office/drawing/2014/main" id="{EDD0BD06-EC5B-4F0E-A221-562BC2BA6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237" y="482171"/>
              <a:ext cx="6104331"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34200B3-EC47-4A5B-A640-7118BF6AD2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45296" y="812507"/>
              <a:ext cx="5471355"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23B9DAF8-7DB4-40CB-85F8-7E02F95C6C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7042" y="984450"/>
            <a:ext cx="5145580"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606AED2C-61BA-485C-9DD4-B23B6280F9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8029" y="1847088"/>
            <a:ext cx="3520368"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extBox 1">
            <a:extLst>
              <a:ext uri="{FF2B5EF4-FFF2-40B4-BE49-F238E27FC236}">
                <a16:creationId xmlns:a16="http://schemas.microsoft.com/office/drawing/2014/main" id="{A8D4EE31-A74A-5C2E-2C33-EF145F9F1654}"/>
              </a:ext>
            </a:extLst>
          </p:cNvPr>
          <p:cNvSpPr txBox="1"/>
          <p:nvPr/>
        </p:nvSpPr>
        <p:spPr>
          <a:xfrm>
            <a:off x="7218028" y="2015732"/>
            <a:ext cx="4869893" cy="3450613"/>
          </a:xfrm>
          <a:prstGeom prst="rect">
            <a:avLst/>
          </a:prstGeom>
        </p:spPr>
        <p:txBody>
          <a:bodyPr vert="horz" lIns="91440" tIns="45720" rIns="91440" bIns="45720" rtlCol="0" anchor="t">
            <a:normAutofit/>
          </a:bodyPr>
          <a:lstStyle/>
          <a:p>
            <a:pPr defTabSz="914400">
              <a:lnSpc>
                <a:spcPct val="120000"/>
              </a:lnSpc>
              <a:spcAft>
                <a:spcPts val="600"/>
              </a:spcAft>
              <a:buClr>
                <a:schemeClr val="accent1"/>
              </a:buClr>
              <a:buSzPct val="100000"/>
            </a:pPr>
            <a:r>
              <a:rPr lang="en-US" sz="3200" dirty="0"/>
              <a:t>“The problem is not in your head, but the solution is not in your body” </a:t>
            </a:r>
          </a:p>
          <a:p>
            <a:pPr defTabSz="914400">
              <a:lnSpc>
                <a:spcPct val="120000"/>
              </a:lnSpc>
              <a:spcAft>
                <a:spcPts val="600"/>
              </a:spcAft>
              <a:buClr>
                <a:schemeClr val="accent1"/>
              </a:buClr>
              <a:buSzPct val="100000"/>
            </a:pPr>
            <a:r>
              <a:rPr lang="en-US" sz="2400" dirty="0"/>
              <a:t>Nicole Sachs</a:t>
            </a:r>
          </a:p>
          <a:p>
            <a:pPr indent="-228600" defTabSz="914400">
              <a:lnSpc>
                <a:spcPct val="120000"/>
              </a:lnSpc>
              <a:spcAft>
                <a:spcPts val="600"/>
              </a:spcAft>
              <a:buClr>
                <a:schemeClr val="accent1"/>
              </a:buClr>
              <a:buSzPct val="100000"/>
              <a:buFont typeface="Arial" panose="020B0604020202020204" pitchFamily="34" charset="0"/>
              <a:buChar char="•"/>
            </a:pPr>
            <a:endParaRPr lang="en-US" dirty="0"/>
          </a:p>
        </p:txBody>
      </p:sp>
      <p:pic>
        <p:nvPicPr>
          <p:cNvPr id="28" name="Picture 27">
            <a:extLst>
              <a:ext uri="{FF2B5EF4-FFF2-40B4-BE49-F238E27FC236}">
                <a16:creationId xmlns:a16="http://schemas.microsoft.com/office/drawing/2014/main" id="{7EFCF05C-6070-460B-8E60-12BE3EFD19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0" name="Straight Connector 29">
            <a:extLst>
              <a:ext uri="{FF2B5EF4-FFF2-40B4-BE49-F238E27FC236}">
                <a16:creationId xmlns:a16="http://schemas.microsoft.com/office/drawing/2014/main" id="{CFD731F1-726F-453E-9516-3058095DE9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64082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1D8E5-F2FF-5FF1-C7E9-95BA3C9B3CA1}"/>
              </a:ext>
            </a:extLst>
          </p:cNvPr>
          <p:cNvSpPr>
            <a:spLocks noGrp="1"/>
          </p:cNvSpPr>
          <p:nvPr>
            <p:ph type="title"/>
          </p:nvPr>
        </p:nvSpPr>
        <p:spPr/>
        <p:txBody>
          <a:bodyPr/>
          <a:lstStyle/>
          <a:p>
            <a:r>
              <a:rPr lang="en-GB" dirty="0"/>
              <a:t>What pt’s want         vs         what we can do</a:t>
            </a:r>
          </a:p>
        </p:txBody>
      </p:sp>
      <p:pic>
        <p:nvPicPr>
          <p:cNvPr id="4" name="Content Placeholder 3">
            <a:extLst>
              <a:ext uri="{FF2B5EF4-FFF2-40B4-BE49-F238E27FC236}">
                <a16:creationId xmlns:a16="http://schemas.microsoft.com/office/drawing/2014/main" id="{1D368783-5A1B-9DE0-36F6-4A6F5CF0515F}"/>
              </a:ext>
            </a:extLst>
          </p:cNvPr>
          <p:cNvPicPr>
            <a:picLocks noGrp="1" noChangeAspect="1"/>
          </p:cNvPicPr>
          <p:nvPr>
            <p:ph idx="1"/>
          </p:nvPr>
        </p:nvPicPr>
        <p:blipFill>
          <a:blip r:embed="rId3"/>
          <a:stretch>
            <a:fillRect/>
          </a:stretch>
        </p:blipFill>
        <p:spPr>
          <a:xfrm>
            <a:off x="1451579" y="2016125"/>
            <a:ext cx="3322727" cy="3449638"/>
          </a:xfrm>
          <a:prstGeom prst="rect">
            <a:avLst/>
          </a:prstGeom>
        </p:spPr>
      </p:pic>
      <p:sp>
        <p:nvSpPr>
          <p:cNvPr id="6" name="TextBox 5">
            <a:extLst>
              <a:ext uri="{FF2B5EF4-FFF2-40B4-BE49-F238E27FC236}">
                <a16:creationId xmlns:a16="http://schemas.microsoft.com/office/drawing/2014/main" id="{C458F293-0D03-9D97-3A80-F43A1636A53C}"/>
              </a:ext>
            </a:extLst>
          </p:cNvPr>
          <p:cNvSpPr txBox="1"/>
          <p:nvPr/>
        </p:nvSpPr>
        <p:spPr>
          <a:xfrm>
            <a:off x="5218771" y="3178098"/>
            <a:ext cx="2168846" cy="769441"/>
          </a:xfrm>
          <a:prstGeom prst="rect">
            <a:avLst/>
          </a:prstGeom>
          <a:noFill/>
        </p:spPr>
        <p:txBody>
          <a:bodyPr wrap="square" rtlCol="0">
            <a:spAutoFit/>
          </a:bodyPr>
          <a:lstStyle/>
          <a:p>
            <a:r>
              <a:rPr lang="en-GB" sz="4400" dirty="0"/>
              <a:t>versus</a:t>
            </a:r>
          </a:p>
        </p:txBody>
      </p:sp>
      <p:pic>
        <p:nvPicPr>
          <p:cNvPr id="3" name="Picture 2">
            <a:extLst>
              <a:ext uri="{FF2B5EF4-FFF2-40B4-BE49-F238E27FC236}">
                <a16:creationId xmlns:a16="http://schemas.microsoft.com/office/drawing/2014/main" id="{CEC8004B-0D11-239A-18E6-A80B183D861F}"/>
              </a:ext>
            </a:extLst>
          </p:cNvPr>
          <p:cNvPicPr>
            <a:picLocks noChangeAspect="1"/>
          </p:cNvPicPr>
          <p:nvPr/>
        </p:nvPicPr>
        <p:blipFill>
          <a:blip r:embed="rId4"/>
          <a:stretch>
            <a:fillRect/>
          </a:stretch>
        </p:blipFill>
        <p:spPr>
          <a:xfrm>
            <a:off x="7569255" y="2061751"/>
            <a:ext cx="3660023" cy="3404012"/>
          </a:xfrm>
          <a:prstGeom prst="rect">
            <a:avLst/>
          </a:prstGeom>
        </p:spPr>
      </p:pic>
    </p:spTree>
    <p:extLst>
      <p:ext uri="{BB962C8B-B14F-4D97-AF65-F5344CB8AC3E}">
        <p14:creationId xmlns:p14="http://schemas.microsoft.com/office/powerpoint/2010/main" val="210471532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0BC1BCC-2914-B995-0701-4C13971EA4E4}"/>
              </a:ext>
            </a:extLst>
          </p:cNvPr>
          <p:cNvPicPr>
            <a:picLocks noChangeAspect="1"/>
          </p:cNvPicPr>
          <p:nvPr/>
        </p:nvPicPr>
        <p:blipFill>
          <a:blip r:embed="rId3"/>
          <a:srcRect/>
          <a:stretch>
            <a:fillRect/>
          </a:stretch>
        </p:blipFill>
        <p:spPr>
          <a:xfrm>
            <a:off x="20" y="10"/>
            <a:ext cx="12191980" cy="6857990"/>
          </a:xfrm>
          <a:prstGeom prst="rect">
            <a:avLst/>
          </a:prstGeom>
        </p:spPr>
      </p:pic>
    </p:spTree>
    <p:extLst>
      <p:ext uri="{BB962C8B-B14F-4D97-AF65-F5344CB8AC3E}">
        <p14:creationId xmlns:p14="http://schemas.microsoft.com/office/powerpoint/2010/main" val="31291098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630F413-44CE-4746-9821-9E0107978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2D671B1-B099-4F9C-B9CC-9D22B4DAF8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2A524FD2-9D6D-F4AE-3C26-7707A3C3024A}"/>
              </a:ext>
            </a:extLst>
          </p:cNvPr>
          <p:cNvSpPr>
            <a:spLocks noGrp="1"/>
          </p:cNvSpPr>
          <p:nvPr>
            <p:ph type="title"/>
          </p:nvPr>
        </p:nvSpPr>
        <p:spPr>
          <a:xfrm>
            <a:off x="7427381" y="1007904"/>
            <a:ext cx="3529103" cy="1312001"/>
          </a:xfrm>
        </p:spPr>
        <p:txBody>
          <a:bodyPr anchor="t">
            <a:noAutofit/>
          </a:bodyPr>
          <a:lstStyle/>
          <a:p>
            <a:r>
              <a:rPr lang="en-GB" dirty="0"/>
              <a:t>Responding to the pain signal</a:t>
            </a:r>
          </a:p>
        </p:txBody>
      </p:sp>
      <p:cxnSp>
        <p:nvCxnSpPr>
          <p:cNvPr id="14" name="Straight Connector 13">
            <a:extLst>
              <a:ext uri="{FF2B5EF4-FFF2-40B4-BE49-F238E27FC236}">
                <a16:creationId xmlns:a16="http://schemas.microsoft.com/office/drawing/2014/main" id="{7552FBEF-FA69-427B-8245-0A518E0513D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55992" y="2146542"/>
            <a:ext cx="3157578"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6" name="Title 1">
            <a:extLst>
              <a:ext uri="{FF2B5EF4-FFF2-40B4-BE49-F238E27FC236}">
                <a16:creationId xmlns:a16="http://schemas.microsoft.com/office/drawing/2014/main" id="{898488B7-DBD3-40E7-B54B-4DA6C5693EF3}"/>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5" name="Picture 4">
            <a:extLst>
              <a:ext uri="{FF2B5EF4-FFF2-40B4-BE49-F238E27FC236}">
                <a16:creationId xmlns:a16="http://schemas.microsoft.com/office/drawing/2014/main" id="{A6BB52BF-1856-2D9B-CFD7-D1A4E528465D}"/>
              </a:ext>
            </a:extLst>
          </p:cNvPr>
          <p:cNvPicPr>
            <a:picLocks noChangeAspect="1"/>
          </p:cNvPicPr>
          <p:nvPr/>
        </p:nvPicPr>
        <p:blipFill>
          <a:blip r:embed="rId2"/>
          <a:stretch>
            <a:fillRect/>
          </a:stretch>
        </p:blipFill>
        <p:spPr>
          <a:xfrm>
            <a:off x="1235516" y="707475"/>
            <a:ext cx="5562684" cy="5507058"/>
          </a:xfrm>
          <a:prstGeom prst="rect">
            <a:avLst/>
          </a:prstGeom>
        </p:spPr>
      </p:pic>
      <p:sp>
        <p:nvSpPr>
          <p:cNvPr id="3" name="Content Placeholder 2">
            <a:extLst>
              <a:ext uri="{FF2B5EF4-FFF2-40B4-BE49-F238E27FC236}">
                <a16:creationId xmlns:a16="http://schemas.microsoft.com/office/drawing/2014/main" id="{F25702E3-0C70-4E3B-C348-595027314EBC}"/>
              </a:ext>
            </a:extLst>
          </p:cNvPr>
          <p:cNvSpPr>
            <a:spLocks noGrp="1"/>
          </p:cNvSpPr>
          <p:nvPr>
            <p:ph idx="1"/>
          </p:nvPr>
        </p:nvSpPr>
        <p:spPr>
          <a:xfrm>
            <a:off x="7554138" y="2273608"/>
            <a:ext cx="3159432" cy="3940925"/>
          </a:xfrm>
        </p:spPr>
        <p:txBody>
          <a:bodyPr>
            <a:normAutofit/>
          </a:bodyPr>
          <a:lstStyle/>
          <a:p>
            <a:r>
              <a:rPr lang="en-GB" dirty="0"/>
              <a:t>Decrease fear and alarm</a:t>
            </a:r>
          </a:p>
          <a:p>
            <a:r>
              <a:rPr lang="en-GB" dirty="0"/>
              <a:t>Increase curiosity</a:t>
            </a:r>
          </a:p>
          <a:p>
            <a:r>
              <a:rPr lang="en-GB" dirty="0"/>
              <a:t>Not pushing through </a:t>
            </a:r>
          </a:p>
          <a:p>
            <a:r>
              <a:rPr lang="en-GB" dirty="0"/>
              <a:t>Doing what genuinely feels doable</a:t>
            </a:r>
          </a:p>
        </p:txBody>
      </p:sp>
    </p:spTree>
    <p:extLst>
      <p:ext uri="{BB962C8B-B14F-4D97-AF65-F5344CB8AC3E}">
        <p14:creationId xmlns:p14="http://schemas.microsoft.com/office/powerpoint/2010/main" val="1368038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22"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24" name="Rectangle 23">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727A6482-C324-AB78-F567-FFC878996215}"/>
              </a:ext>
            </a:extLst>
          </p:cNvPr>
          <p:cNvSpPr>
            <a:spLocks noGrp="1"/>
          </p:cNvSpPr>
          <p:nvPr>
            <p:ph type="title"/>
          </p:nvPr>
        </p:nvSpPr>
        <p:spPr>
          <a:xfrm>
            <a:off x="1130271" y="1193800"/>
            <a:ext cx="3193050" cy="4699000"/>
          </a:xfrm>
        </p:spPr>
        <p:txBody>
          <a:bodyPr anchor="ctr">
            <a:normAutofit/>
          </a:bodyPr>
          <a:lstStyle/>
          <a:p>
            <a:r>
              <a:rPr lang="en-GB" dirty="0"/>
              <a:t>Help them to</a:t>
            </a:r>
            <a:br>
              <a:rPr lang="en-GB" dirty="0"/>
            </a:br>
            <a:r>
              <a:rPr lang="en-GB" dirty="0"/>
              <a:t>Stop the 7 F’s</a:t>
            </a:r>
          </a:p>
        </p:txBody>
      </p:sp>
      <p:cxnSp>
        <p:nvCxnSpPr>
          <p:cNvPr id="26" name="Straight Connector 25">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28"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graphicFrame>
        <p:nvGraphicFramePr>
          <p:cNvPr id="5" name="Content Placeholder 2">
            <a:extLst>
              <a:ext uri="{FF2B5EF4-FFF2-40B4-BE49-F238E27FC236}">
                <a16:creationId xmlns:a16="http://schemas.microsoft.com/office/drawing/2014/main" id="{84C92544-7442-953A-A6B0-A5BFD4BF493D}"/>
              </a:ext>
            </a:extLst>
          </p:cNvPr>
          <p:cNvGraphicFramePr>
            <a:graphicFrameLocks noGrp="1"/>
          </p:cNvGraphicFramePr>
          <p:nvPr>
            <p:ph idx="1"/>
            <p:extLst>
              <p:ext uri="{D42A27DB-BD31-4B8C-83A1-F6EECF244321}">
                <p14:modId xmlns:p14="http://schemas.microsoft.com/office/powerpoint/2010/main" val="2855168491"/>
              </p:ext>
            </p:extLst>
          </p:nvPr>
        </p:nvGraphicFramePr>
        <p:xfrm>
          <a:off x="4976636" y="1193800"/>
          <a:ext cx="6085091" cy="4699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06663737"/>
      </p:ext>
    </p:extLst>
  </p:cSld>
  <p:clrMapOvr>
    <a:overrideClrMapping bg1="dk1" tx1="lt1" bg2="dk2" tx2="lt2" accent1="accent1" accent2="accent2" accent3="accent3" accent4="accent4" accent5="accent5" accent6="accent6" hlink="hlink" folHlink="folHlink"/>
  </p:clrMapOvr>
</p:sld>
</file>

<file path=ppt/slides/slide7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43BA2-FF52-7A6A-220B-1251FBC4451B}"/>
              </a:ext>
            </a:extLst>
          </p:cNvPr>
          <p:cNvSpPr>
            <a:spLocks noGrp="1"/>
          </p:cNvSpPr>
          <p:nvPr>
            <p:ph type="title"/>
          </p:nvPr>
        </p:nvSpPr>
        <p:spPr/>
        <p:txBody>
          <a:bodyPr>
            <a:normAutofit/>
          </a:bodyPr>
          <a:lstStyle/>
          <a:p>
            <a:r>
              <a:rPr lang="en-GB" dirty="0"/>
              <a:t>What works:</a:t>
            </a:r>
            <a:br>
              <a:rPr lang="en-GB" dirty="0"/>
            </a:br>
            <a:r>
              <a:rPr lang="en-GB" dirty="0"/>
              <a:t>the Free stuff</a:t>
            </a:r>
          </a:p>
        </p:txBody>
      </p:sp>
      <p:sp>
        <p:nvSpPr>
          <p:cNvPr id="6" name="Content Placeholder 5">
            <a:extLst>
              <a:ext uri="{FF2B5EF4-FFF2-40B4-BE49-F238E27FC236}">
                <a16:creationId xmlns:a16="http://schemas.microsoft.com/office/drawing/2014/main" id="{F163EED0-6106-1ECF-D730-4996F9193662}"/>
              </a:ext>
            </a:extLst>
          </p:cNvPr>
          <p:cNvSpPr>
            <a:spLocks noGrp="1"/>
          </p:cNvSpPr>
          <p:nvPr>
            <p:ph sz="quarter" idx="4"/>
          </p:nvPr>
        </p:nvSpPr>
        <p:spPr/>
        <p:txBody>
          <a:bodyPr/>
          <a:lstStyle/>
          <a:p>
            <a:r>
              <a:rPr lang="en-GB" dirty="0"/>
              <a:t>Yoga</a:t>
            </a:r>
          </a:p>
          <a:p>
            <a:r>
              <a:rPr lang="en-GB" dirty="0"/>
              <a:t>Boxing</a:t>
            </a:r>
          </a:p>
          <a:p>
            <a:r>
              <a:rPr lang="en-GB" dirty="0"/>
              <a:t>Dancing</a:t>
            </a:r>
          </a:p>
          <a:p>
            <a:r>
              <a:rPr lang="en-GB" dirty="0"/>
              <a:t>Humming</a:t>
            </a:r>
          </a:p>
          <a:p>
            <a:r>
              <a:rPr lang="en-GB" dirty="0"/>
              <a:t>Singing</a:t>
            </a:r>
          </a:p>
        </p:txBody>
      </p:sp>
      <p:sp>
        <p:nvSpPr>
          <p:cNvPr id="8" name="Content Placeholder 7">
            <a:extLst>
              <a:ext uri="{FF2B5EF4-FFF2-40B4-BE49-F238E27FC236}">
                <a16:creationId xmlns:a16="http://schemas.microsoft.com/office/drawing/2014/main" id="{F343EF75-43A7-F8D8-4D51-596B717BA054}"/>
              </a:ext>
            </a:extLst>
          </p:cNvPr>
          <p:cNvSpPr>
            <a:spLocks noGrp="1"/>
          </p:cNvSpPr>
          <p:nvPr>
            <p:ph sz="half" idx="2"/>
          </p:nvPr>
        </p:nvSpPr>
        <p:spPr/>
        <p:txBody>
          <a:bodyPr/>
          <a:lstStyle/>
          <a:p>
            <a:r>
              <a:rPr lang="en-GB" dirty="0"/>
              <a:t>Balanced breathing</a:t>
            </a:r>
          </a:p>
          <a:p>
            <a:r>
              <a:rPr lang="en-GB" dirty="0"/>
              <a:t>Expressive journalling</a:t>
            </a:r>
          </a:p>
          <a:p>
            <a:r>
              <a:rPr lang="en-GB" dirty="0"/>
              <a:t>Grounding</a:t>
            </a:r>
          </a:p>
          <a:p>
            <a:r>
              <a:rPr lang="en-GB" dirty="0"/>
              <a:t>Mindfulness</a:t>
            </a:r>
          </a:p>
          <a:p>
            <a:r>
              <a:rPr lang="en-GB" dirty="0"/>
              <a:t>Punching the pillows</a:t>
            </a:r>
          </a:p>
          <a:p>
            <a:endParaRPr lang="en-GB" dirty="0"/>
          </a:p>
        </p:txBody>
      </p:sp>
    </p:spTree>
    <p:extLst>
      <p:ext uri="{BB962C8B-B14F-4D97-AF65-F5344CB8AC3E}">
        <p14:creationId xmlns:p14="http://schemas.microsoft.com/office/powerpoint/2010/main" val="16357737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89E4D096-2446-45A6-A17B-008038E4D321}"/>
              </a:ext>
            </a:extLst>
          </p:cNvPr>
          <p:cNvSpPr>
            <a:spLocks noGrp="1"/>
          </p:cNvSpPr>
          <p:nvPr>
            <p:ph type="title"/>
          </p:nvPr>
        </p:nvSpPr>
        <p:spPr>
          <a:xfrm>
            <a:off x="1379026" y="670947"/>
            <a:ext cx="3417200" cy="2674198"/>
          </a:xfrm>
        </p:spPr>
        <p:txBody>
          <a:bodyPr anchor="t">
            <a:normAutofit/>
          </a:bodyPr>
          <a:lstStyle/>
          <a:p>
            <a:r>
              <a:rPr lang="en-GB" dirty="0"/>
              <a:t>What works:</a:t>
            </a:r>
            <a:br>
              <a:rPr lang="en-GB" dirty="0"/>
            </a:br>
            <a:r>
              <a:rPr lang="en-GB" dirty="0"/>
              <a:t>probably not Free</a:t>
            </a:r>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7" name="Picture 16">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BD7BD3A7-5AB7-E51B-CEAF-CED9BE1C3D87}"/>
              </a:ext>
            </a:extLst>
          </p:cNvPr>
          <p:cNvGraphicFramePr>
            <a:graphicFrameLocks noGrp="1"/>
          </p:cNvGraphicFramePr>
          <p:nvPr>
            <p:ph idx="1"/>
            <p:extLst>
              <p:ext uri="{D42A27DB-BD31-4B8C-83A1-F6EECF244321}">
                <p14:modId xmlns:p14="http://schemas.microsoft.com/office/powerpoint/2010/main" val="2880275343"/>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468965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15" name="Picture 14">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7" name="Straight Connector 16">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1" name="Rectangle 20">
            <a:extLst>
              <a:ext uri="{FF2B5EF4-FFF2-40B4-BE49-F238E27FC236}">
                <a16:creationId xmlns:a16="http://schemas.microsoft.com/office/drawing/2014/main" id="{EC17D08F-2133-44A9-B28C-CB29928FA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CC36881-E309-4C41-8B5B-203AADC15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9737D99A-2C72-EAAE-6A38-CD3FB8E4A0B2}"/>
              </a:ext>
            </a:extLst>
          </p:cNvPr>
          <p:cNvSpPr>
            <a:spLocks noGrp="1"/>
          </p:cNvSpPr>
          <p:nvPr>
            <p:ph type="title" idx="4294967295"/>
          </p:nvPr>
        </p:nvSpPr>
        <p:spPr>
          <a:xfrm>
            <a:off x="659301" y="1474969"/>
            <a:ext cx="2823919" cy="1868760"/>
          </a:xfrm>
        </p:spPr>
        <p:txBody>
          <a:bodyPr vert="horz" lIns="91440" tIns="45720" rIns="91440" bIns="0" rtlCol="0" anchor="b">
            <a:normAutofit/>
          </a:bodyPr>
          <a:lstStyle/>
          <a:p>
            <a:r>
              <a:rPr lang="en-US" dirty="0"/>
              <a:t>PRT</a:t>
            </a:r>
          </a:p>
        </p:txBody>
      </p:sp>
      <p:cxnSp>
        <p:nvCxnSpPr>
          <p:cNvPr id="25" name="Straight Connector 24">
            <a:extLst>
              <a:ext uri="{FF2B5EF4-FFF2-40B4-BE49-F238E27FC236}">
                <a16:creationId xmlns:a16="http://schemas.microsoft.com/office/drawing/2014/main" id="{84F2C6A8-7D46-49EA-860B-0F0B020843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9301" y="3528543"/>
            <a:ext cx="2823919"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27" name="Group 26">
            <a:extLst>
              <a:ext uri="{FF2B5EF4-FFF2-40B4-BE49-F238E27FC236}">
                <a16:creationId xmlns:a16="http://schemas.microsoft.com/office/drawing/2014/main" id="{AED92372-F778-4E96-9E90-4E63BAF3CA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79389" y="482171"/>
            <a:ext cx="7560115" cy="5149101"/>
            <a:chOff x="7463258" y="583365"/>
            <a:chExt cx="7560115" cy="5181928"/>
          </a:xfrm>
        </p:grpSpPr>
        <p:sp>
          <p:nvSpPr>
            <p:cNvPr id="11" name="Rectangle 27">
              <a:extLst>
                <a:ext uri="{FF2B5EF4-FFF2-40B4-BE49-F238E27FC236}">
                  <a16:creationId xmlns:a16="http://schemas.microsoft.com/office/drawing/2014/main" id="{EB4EC089-8B60-43F4-9BF5-1F0B0E398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8" y="583365"/>
              <a:ext cx="7560115"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C0BAC91-1725-4E5A-92CE-F5A2EB066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7" y="915807"/>
              <a:ext cx="69282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Content Placeholder 4" descr="A screenshot of a computer screen&#10;&#10;Description automatically generated with low confidence">
            <a:extLst>
              <a:ext uri="{FF2B5EF4-FFF2-40B4-BE49-F238E27FC236}">
                <a16:creationId xmlns:a16="http://schemas.microsoft.com/office/drawing/2014/main" id="{9CA6459A-6CAD-1440-BB49-E7DAD63A2D5B}"/>
              </a:ext>
            </a:extLst>
          </p:cNvPr>
          <p:cNvPicPr>
            <a:picLocks noGrp="1" noChangeAspect="1"/>
          </p:cNvPicPr>
          <p:nvPr>
            <p:ph idx="4294967295"/>
          </p:nvPr>
        </p:nvPicPr>
        <p:blipFill rotWithShape="1">
          <a:blip r:embed="rId4">
            <a:extLst>
              <a:ext uri="{28A0092B-C50C-407E-A947-70E740481C1C}">
                <a14:useLocalDpi xmlns:a14="http://schemas.microsoft.com/office/drawing/2010/main" val="0"/>
              </a:ext>
            </a:extLst>
          </a:blip>
          <a:srcRect l="-1170" t="9893" r="11832" b="8059"/>
          <a:stretch>
            <a:fillRect/>
          </a:stretch>
        </p:blipFill>
        <p:spPr>
          <a:xfrm>
            <a:off x="3890211" y="482173"/>
            <a:ext cx="7788442" cy="5149099"/>
          </a:xfrm>
          <a:prstGeom prst="rect">
            <a:avLst/>
          </a:prstGeom>
        </p:spPr>
      </p:pic>
      <p:pic>
        <p:nvPicPr>
          <p:cNvPr id="31" name="Picture 30">
            <a:extLst>
              <a:ext uri="{FF2B5EF4-FFF2-40B4-BE49-F238E27FC236}">
                <a16:creationId xmlns:a16="http://schemas.microsoft.com/office/drawing/2014/main" id="{4B61EBEC-D0CA-456C-98A6-EDA1AC9FB0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3" name="Straight Connector 32">
            <a:extLst>
              <a:ext uri="{FF2B5EF4-FFF2-40B4-BE49-F238E27FC236}">
                <a16:creationId xmlns:a16="http://schemas.microsoft.com/office/drawing/2014/main" id="{718A71EB-D327-4458-85FB-26336B2BA0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385312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11">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13">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5" name="Title 4">
            <a:extLst>
              <a:ext uri="{FF2B5EF4-FFF2-40B4-BE49-F238E27FC236}">
                <a16:creationId xmlns:a16="http://schemas.microsoft.com/office/drawing/2014/main" id="{E16D7B87-F51A-0EF1-4DC4-39FFB5842EAA}"/>
              </a:ext>
            </a:extLst>
          </p:cNvPr>
          <p:cNvSpPr>
            <a:spLocks noGrp="1"/>
          </p:cNvSpPr>
          <p:nvPr>
            <p:ph type="title"/>
          </p:nvPr>
        </p:nvSpPr>
        <p:spPr>
          <a:xfrm>
            <a:off x="1451276" y="1497533"/>
            <a:ext cx="3272093" cy="2674198"/>
          </a:xfrm>
        </p:spPr>
        <p:txBody>
          <a:bodyPr anchor="t">
            <a:normAutofit/>
          </a:bodyPr>
          <a:lstStyle/>
          <a:p>
            <a:r>
              <a:rPr lang="en-GB" dirty="0"/>
              <a:t>More ideas:</a:t>
            </a:r>
          </a:p>
        </p:txBody>
      </p:sp>
      <p:cxnSp>
        <p:nvCxnSpPr>
          <p:cNvPr id="11" name="Straight Connector 15">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3"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5" name="Picture 19">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7" name="Straight Connector 21">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19" name="Content Placeholder 5">
            <a:extLst>
              <a:ext uri="{FF2B5EF4-FFF2-40B4-BE49-F238E27FC236}">
                <a16:creationId xmlns:a16="http://schemas.microsoft.com/office/drawing/2014/main" id="{3EA5E37E-69D7-C3EE-0B0D-7E737011A00B}"/>
              </a:ext>
            </a:extLst>
          </p:cNvPr>
          <p:cNvGraphicFramePr>
            <a:graphicFrameLocks noGrp="1"/>
          </p:cNvGraphicFramePr>
          <p:nvPr>
            <p:ph idx="1"/>
            <p:extLst>
              <p:ext uri="{D42A27DB-BD31-4B8C-83A1-F6EECF244321}">
                <p14:modId xmlns:p14="http://schemas.microsoft.com/office/powerpoint/2010/main" val="3443686448"/>
              </p:ext>
            </p:extLst>
          </p:nvPr>
        </p:nvGraphicFramePr>
        <p:xfrm>
          <a:off x="5141913" y="-11430"/>
          <a:ext cx="5913437" cy="661796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116289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3EF06DB3-ED19-247E-1B6F-5B67A902B430}"/>
              </a:ext>
            </a:extLst>
          </p:cNvPr>
          <p:cNvSpPr>
            <a:spLocks noGrp="1"/>
          </p:cNvSpPr>
          <p:nvPr>
            <p:ph type="title"/>
          </p:nvPr>
        </p:nvSpPr>
        <p:spPr>
          <a:xfrm>
            <a:off x="1317865" y="1497533"/>
            <a:ext cx="4408439" cy="2674198"/>
          </a:xfrm>
        </p:spPr>
        <p:txBody>
          <a:bodyPr anchor="t">
            <a:normAutofit/>
          </a:bodyPr>
          <a:lstStyle/>
          <a:p>
            <a:r>
              <a:rPr lang="en-GB" dirty="0"/>
              <a:t>Don’t forget:</a:t>
            </a:r>
          </a:p>
        </p:txBody>
      </p:sp>
      <p:cxnSp>
        <p:nvCxnSpPr>
          <p:cNvPr id="17" name="Straight Connector 16">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9"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21" name="Picture 20">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3" name="Straight Connector 22">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9" name="Content Placeholder 6">
            <a:extLst>
              <a:ext uri="{FF2B5EF4-FFF2-40B4-BE49-F238E27FC236}">
                <a16:creationId xmlns:a16="http://schemas.microsoft.com/office/drawing/2014/main" id="{B546A56C-D86F-84FA-DC09-75629BE4C0AD}"/>
              </a:ext>
            </a:extLst>
          </p:cNvPr>
          <p:cNvGraphicFramePr>
            <a:graphicFrameLocks noGrp="1"/>
          </p:cNvGraphicFramePr>
          <p:nvPr>
            <p:ph idx="1"/>
            <p:extLst>
              <p:ext uri="{D42A27DB-BD31-4B8C-83A1-F6EECF244321}">
                <p14:modId xmlns:p14="http://schemas.microsoft.com/office/powerpoint/2010/main" val="982504386"/>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2507421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A414E-546D-14BD-ECA4-6D96C44CF9F3}"/>
              </a:ext>
            </a:extLst>
          </p:cNvPr>
          <p:cNvSpPr>
            <a:spLocks noGrp="1"/>
          </p:cNvSpPr>
          <p:nvPr>
            <p:ph type="title" idx="4294967295"/>
          </p:nvPr>
        </p:nvSpPr>
        <p:spPr>
          <a:xfrm>
            <a:off x="741154" y="396039"/>
            <a:ext cx="9602787" cy="1049338"/>
          </a:xfrm>
        </p:spPr>
        <p:txBody>
          <a:bodyPr/>
          <a:lstStyle/>
          <a:p>
            <a:r>
              <a:rPr lang="en-GB" dirty="0"/>
              <a:t>summary</a:t>
            </a:r>
          </a:p>
        </p:txBody>
      </p:sp>
      <p:sp>
        <p:nvSpPr>
          <p:cNvPr id="3" name="Content Placeholder 2">
            <a:extLst>
              <a:ext uri="{FF2B5EF4-FFF2-40B4-BE49-F238E27FC236}">
                <a16:creationId xmlns:a16="http://schemas.microsoft.com/office/drawing/2014/main" id="{35457595-C5C3-06E0-ADB6-07CC5C3D762A}"/>
              </a:ext>
            </a:extLst>
          </p:cNvPr>
          <p:cNvSpPr>
            <a:spLocks noGrp="1"/>
          </p:cNvSpPr>
          <p:nvPr>
            <p:ph idx="4294967295"/>
          </p:nvPr>
        </p:nvSpPr>
        <p:spPr>
          <a:xfrm>
            <a:off x="741154" y="1145296"/>
            <a:ext cx="11049794" cy="4958723"/>
          </a:xfrm>
        </p:spPr>
        <p:txBody>
          <a:bodyPr>
            <a:noAutofit/>
          </a:bodyPr>
          <a:lstStyle/>
          <a:p>
            <a:r>
              <a:rPr lang="en-GB" dirty="0"/>
              <a:t>Assess – what type of pain are you dealing with?</a:t>
            </a:r>
          </a:p>
          <a:p>
            <a:r>
              <a:rPr lang="en-GB" dirty="0"/>
              <a:t>Education – is this neuroplastic and does the patient need to learn about that? </a:t>
            </a:r>
          </a:p>
          <a:p>
            <a:pPr lvl="2"/>
            <a:r>
              <a:rPr lang="en-GB" sz="2000" dirty="0"/>
              <a:t>Remember the predictive brain generating the symptoms</a:t>
            </a:r>
          </a:p>
          <a:p>
            <a:pPr lvl="2"/>
            <a:r>
              <a:rPr lang="en-GB" sz="2000" dirty="0"/>
              <a:t>Have the patient decide whether this fits them and what to do now (yes/no/need more info)</a:t>
            </a:r>
          </a:p>
          <a:p>
            <a:r>
              <a:rPr lang="en-GB" dirty="0"/>
              <a:t>Their work: </a:t>
            </a:r>
          </a:p>
          <a:p>
            <a:pPr lvl="2"/>
            <a:r>
              <a:rPr lang="en-GB" sz="2000" dirty="0"/>
              <a:t>Symptom reappraisal – curiosity not fear, know it’s possible to improve and feel better</a:t>
            </a:r>
          </a:p>
          <a:p>
            <a:pPr lvl="2"/>
            <a:r>
              <a:rPr lang="en-GB" sz="2000" dirty="0"/>
              <a:t>Emotional processing – turning down the alarm signals</a:t>
            </a:r>
          </a:p>
          <a:p>
            <a:pPr lvl="2"/>
            <a:r>
              <a:rPr lang="en-GB" sz="2000" dirty="0"/>
              <a:t>Make the necessary changes in life</a:t>
            </a:r>
          </a:p>
          <a:p>
            <a:r>
              <a:rPr lang="en-GB" dirty="0"/>
              <a:t>Your work: </a:t>
            </a:r>
          </a:p>
          <a:p>
            <a:pPr lvl="2"/>
            <a:r>
              <a:rPr lang="en-GB" sz="2000" dirty="0"/>
              <a:t>keep an open mind</a:t>
            </a:r>
          </a:p>
          <a:p>
            <a:pPr lvl="2"/>
            <a:r>
              <a:rPr lang="en-GB" sz="2000" dirty="0"/>
              <a:t>Kindness, compassion and being a good GP</a:t>
            </a:r>
          </a:p>
        </p:txBody>
      </p:sp>
      <p:cxnSp>
        <p:nvCxnSpPr>
          <p:cNvPr id="5" name="Straight Connector 4">
            <a:extLst>
              <a:ext uri="{FF2B5EF4-FFF2-40B4-BE49-F238E27FC236}">
                <a16:creationId xmlns:a16="http://schemas.microsoft.com/office/drawing/2014/main" id="{93F5187D-016E-F8AA-36BC-5285A91B2FF9}"/>
              </a:ext>
            </a:extLst>
          </p:cNvPr>
          <p:cNvCxnSpPr>
            <a:cxnSpLocks/>
          </p:cNvCxnSpPr>
          <p:nvPr/>
        </p:nvCxnSpPr>
        <p:spPr>
          <a:xfrm>
            <a:off x="818147" y="1010653"/>
            <a:ext cx="9432758"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28922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90D14-AE19-EB9C-4AAE-400E930A27B4}"/>
              </a:ext>
            </a:extLst>
          </p:cNvPr>
          <p:cNvSpPr>
            <a:spLocks noGrp="1"/>
          </p:cNvSpPr>
          <p:nvPr>
            <p:ph type="title"/>
          </p:nvPr>
        </p:nvSpPr>
        <p:spPr>
          <a:xfrm>
            <a:off x="1363348" y="1053172"/>
            <a:ext cx="9603275" cy="1049235"/>
          </a:xfrm>
        </p:spPr>
        <p:txBody>
          <a:bodyPr>
            <a:normAutofit/>
          </a:bodyPr>
          <a:lstStyle/>
          <a:p>
            <a:r>
              <a:rPr lang="en-GB" dirty="0"/>
              <a:t>Conclusions</a:t>
            </a:r>
          </a:p>
        </p:txBody>
      </p:sp>
      <p:sp>
        <p:nvSpPr>
          <p:cNvPr id="3" name="Content Placeholder 2">
            <a:extLst>
              <a:ext uri="{FF2B5EF4-FFF2-40B4-BE49-F238E27FC236}">
                <a16:creationId xmlns:a16="http://schemas.microsoft.com/office/drawing/2014/main" id="{44E5746D-628D-AE68-FFB1-7366D9816749}"/>
              </a:ext>
            </a:extLst>
          </p:cNvPr>
          <p:cNvSpPr>
            <a:spLocks noGrp="1"/>
          </p:cNvSpPr>
          <p:nvPr>
            <p:ph idx="1"/>
          </p:nvPr>
        </p:nvSpPr>
        <p:spPr>
          <a:xfrm>
            <a:off x="1363348" y="2476991"/>
            <a:ext cx="9603275" cy="3450613"/>
          </a:xfrm>
        </p:spPr>
        <p:txBody>
          <a:bodyPr>
            <a:normAutofit/>
          </a:bodyPr>
          <a:lstStyle/>
          <a:p>
            <a:pPr marL="0" indent="0">
              <a:buNone/>
            </a:pPr>
            <a:r>
              <a:rPr lang="en-GB" sz="3200" dirty="0"/>
              <a:t>Pain is the brain’s danger signal</a:t>
            </a:r>
          </a:p>
          <a:p>
            <a:pPr marL="0" indent="0">
              <a:buNone/>
            </a:pPr>
            <a:r>
              <a:rPr lang="en-GB" sz="3200" dirty="0"/>
              <a:t>There are options for Rx that don’t involve drugs</a:t>
            </a:r>
          </a:p>
          <a:p>
            <a:pPr marL="0" indent="0">
              <a:buNone/>
            </a:pPr>
            <a:r>
              <a:rPr lang="en-GB" sz="3600" b="1" dirty="0"/>
              <a:t>Most importantly, PLEASE GIVE HOPE</a:t>
            </a:r>
          </a:p>
        </p:txBody>
      </p:sp>
    </p:spTree>
    <p:extLst>
      <p:ext uri="{BB962C8B-B14F-4D97-AF65-F5344CB8AC3E}">
        <p14:creationId xmlns:p14="http://schemas.microsoft.com/office/powerpoint/2010/main" val="139343963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3202C-E440-3B7B-3DD8-4A056994D406}"/>
              </a:ext>
            </a:extLst>
          </p:cNvPr>
          <p:cNvSpPr>
            <a:spLocks noGrp="1"/>
          </p:cNvSpPr>
          <p:nvPr>
            <p:ph type="title"/>
          </p:nvPr>
        </p:nvSpPr>
        <p:spPr/>
        <p:txBody>
          <a:bodyPr/>
          <a:lstStyle/>
          <a:p>
            <a:r>
              <a:rPr lang="en-GB" dirty="0"/>
              <a:t>resources</a:t>
            </a:r>
          </a:p>
        </p:txBody>
      </p:sp>
      <p:sp>
        <p:nvSpPr>
          <p:cNvPr id="3" name="Content Placeholder 2">
            <a:extLst>
              <a:ext uri="{FF2B5EF4-FFF2-40B4-BE49-F238E27FC236}">
                <a16:creationId xmlns:a16="http://schemas.microsoft.com/office/drawing/2014/main" id="{1AB1EED1-66E4-DD67-C99E-30D391E44C7A}"/>
              </a:ext>
            </a:extLst>
          </p:cNvPr>
          <p:cNvSpPr>
            <a:spLocks noGrp="1"/>
          </p:cNvSpPr>
          <p:nvPr>
            <p:ph idx="1"/>
          </p:nvPr>
        </p:nvSpPr>
        <p:spPr/>
        <p:txBody>
          <a:bodyPr>
            <a:normAutofit/>
          </a:bodyPr>
          <a:lstStyle/>
          <a:p>
            <a:r>
              <a:rPr lang="en-GB" dirty="0">
                <a:hlinkClick r:id="rId2"/>
              </a:rPr>
              <a:t>https://www.solent.nhs.uk/msk/self-help/</a:t>
            </a:r>
            <a:r>
              <a:rPr lang="en-GB" dirty="0"/>
              <a:t> (website for pts)</a:t>
            </a:r>
          </a:p>
          <a:p>
            <a:r>
              <a:rPr lang="en-GB" dirty="0">
                <a:hlinkClick r:id="rId3"/>
              </a:rPr>
              <a:t>https://www.sirpa.org/</a:t>
            </a:r>
            <a:r>
              <a:rPr lang="en-GB" dirty="0"/>
              <a:t> (website for pts and our training)</a:t>
            </a:r>
          </a:p>
          <a:p>
            <a:r>
              <a:rPr lang="en-GB" dirty="0">
                <a:solidFill>
                  <a:srgbClr val="FF0000"/>
                </a:solidFill>
                <a:hlinkClick r:id="rId4"/>
              </a:rPr>
              <a:t>https://www.livingproof.org.uk</a:t>
            </a:r>
            <a:r>
              <a:rPr lang="en-GB" dirty="0">
                <a:solidFill>
                  <a:srgbClr val="FF0000"/>
                </a:solidFill>
              </a:rPr>
              <a:t> </a:t>
            </a:r>
            <a:r>
              <a:rPr lang="en-GB" dirty="0"/>
              <a:t>(website for pts)</a:t>
            </a:r>
          </a:p>
          <a:p>
            <a:r>
              <a:rPr lang="en-GB" dirty="0">
                <a:hlinkClick r:id="rId5"/>
              </a:rPr>
              <a:t>https://www.tmswiki.org/ppd/The_Tension_Myositis_Syndrome_Wiki</a:t>
            </a:r>
            <a:r>
              <a:rPr lang="en-GB" dirty="0"/>
              <a:t> (free pain recovery program for pt)</a:t>
            </a:r>
          </a:p>
          <a:p>
            <a:r>
              <a:rPr lang="en-GB" dirty="0">
                <a:hlinkClick r:id="rId6"/>
              </a:rPr>
              <a:t>https://www.flippinpain.co.uk/</a:t>
            </a:r>
            <a:r>
              <a:rPr lang="en-GB" dirty="0"/>
              <a:t> (website for pts)</a:t>
            </a:r>
          </a:p>
          <a:p>
            <a:r>
              <a:rPr lang="en-GB" dirty="0"/>
              <a:t>Curable app – costs about £50 per year but as Drs,  you can sign people up for free trial</a:t>
            </a:r>
          </a:p>
          <a:p>
            <a:endParaRPr lang="en-GB" dirty="0"/>
          </a:p>
          <a:p>
            <a:endParaRPr lang="en-GB" dirty="0"/>
          </a:p>
          <a:p>
            <a:endParaRPr lang="en-GB" dirty="0"/>
          </a:p>
        </p:txBody>
      </p:sp>
    </p:spTree>
    <p:extLst>
      <p:ext uri="{BB962C8B-B14F-4D97-AF65-F5344CB8AC3E}">
        <p14:creationId xmlns:p14="http://schemas.microsoft.com/office/powerpoint/2010/main" val="2478178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B28F9-35CB-0B60-82F6-7A4E27FB9770}"/>
              </a:ext>
            </a:extLst>
          </p:cNvPr>
          <p:cNvSpPr>
            <a:spLocks noGrp="1"/>
          </p:cNvSpPr>
          <p:nvPr>
            <p:ph type="title"/>
          </p:nvPr>
        </p:nvSpPr>
        <p:spPr/>
        <p:txBody>
          <a:bodyPr/>
          <a:lstStyle/>
          <a:p>
            <a:r>
              <a:rPr lang="en-GB" dirty="0"/>
              <a:t>Books</a:t>
            </a:r>
          </a:p>
        </p:txBody>
      </p:sp>
      <p:sp>
        <p:nvSpPr>
          <p:cNvPr id="3" name="Content Placeholder 2">
            <a:extLst>
              <a:ext uri="{FF2B5EF4-FFF2-40B4-BE49-F238E27FC236}">
                <a16:creationId xmlns:a16="http://schemas.microsoft.com/office/drawing/2014/main" id="{D44B0F09-3910-EFF4-6AE7-EE4CB12C8AFE}"/>
              </a:ext>
            </a:extLst>
          </p:cNvPr>
          <p:cNvSpPr>
            <a:spLocks noGrp="1"/>
          </p:cNvSpPr>
          <p:nvPr>
            <p:ph idx="1"/>
          </p:nvPr>
        </p:nvSpPr>
        <p:spPr/>
        <p:txBody>
          <a:bodyPr/>
          <a:lstStyle/>
          <a:p>
            <a:r>
              <a:rPr lang="en-GB" b="1" dirty="0"/>
              <a:t>Unlearn your pain </a:t>
            </a:r>
            <a:r>
              <a:rPr lang="en-GB" dirty="0"/>
              <a:t>by Howard </a:t>
            </a:r>
            <a:r>
              <a:rPr lang="en-GB" dirty="0" err="1"/>
              <a:t>Schubiner</a:t>
            </a:r>
            <a:endParaRPr lang="en-GB" dirty="0"/>
          </a:p>
          <a:p>
            <a:r>
              <a:rPr lang="en-GB" b="1" dirty="0"/>
              <a:t>The Way out </a:t>
            </a:r>
            <a:r>
              <a:rPr lang="en-GB" dirty="0"/>
              <a:t>by Alan Gordon</a:t>
            </a:r>
          </a:p>
          <a:p>
            <a:r>
              <a:rPr lang="en-GB" b="1" dirty="0"/>
              <a:t>The pain free mindset </a:t>
            </a:r>
            <a:r>
              <a:rPr lang="en-GB" dirty="0"/>
              <a:t>by Deepak Ravindran</a:t>
            </a:r>
          </a:p>
          <a:p>
            <a:r>
              <a:rPr lang="en-GB" b="1" dirty="0"/>
              <a:t>The body keeps the score </a:t>
            </a:r>
            <a:r>
              <a:rPr lang="en-GB" dirty="0"/>
              <a:t>by Bessel Van Der Kolk</a:t>
            </a:r>
          </a:p>
          <a:p>
            <a:r>
              <a:rPr lang="en-GB" b="1" dirty="0"/>
              <a:t>The mindbody prescription </a:t>
            </a:r>
            <a:r>
              <a:rPr lang="en-GB" dirty="0"/>
              <a:t>by John Sarno</a:t>
            </a:r>
          </a:p>
          <a:p>
            <a:endParaRPr lang="en-GB" dirty="0"/>
          </a:p>
        </p:txBody>
      </p:sp>
    </p:spTree>
    <p:extLst>
      <p:ext uri="{BB962C8B-B14F-4D97-AF65-F5344CB8AC3E}">
        <p14:creationId xmlns:p14="http://schemas.microsoft.com/office/powerpoint/2010/main" val="42293158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7FE49-1A17-FC83-D317-B4A02DF47549}"/>
              </a:ext>
            </a:extLst>
          </p:cNvPr>
          <p:cNvSpPr>
            <a:spLocks noGrp="1"/>
          </p:cNvSpPr>
          <p:nvPr>
            <p:ph type="title"/>
          </p:nvPr>
        </p:nvSpPr>
        <p:spPr/>
        <p:txBody>
          <a:bodyPr/>
          <a:lstStyle/>
          <a:p>
            <a:r>
              <a:rPr lang="en-GB" dirty="0"/>
              <a:t>Other resources</a:t>
            </a:r>
          </a:p>
        </p:txBody>
      </p:sp>
      <p:sp>
        <p:nvSpPr>
          <p:cNvPr id="3" name="Content Placeholder 2">
            <a:extLst>
              <a:ext uri="{FF2B5EF4-FFF2-40B4-BE49-F238E27FC236}">
                <a16:creationId xmlns:a16="http://schemas.microsoft.com/office/drawing/2014/main" id="{D8630AF1-93D2-6ABF-9294-5B8D2443F81A}"/>
              </a:ext>
            </a:extLst>
          </p:cNvPr>
          <p:cNvSpPr>
            <a:spLocks noGrp="1"/>
          </p:cNvSpPr>
          <p:nvPr>
            <p:ph idx="1"/>
          </p:nvPr>
        </p:nvSpPr>
        <p:spPr/>
        <p:txBody>
          <a:bodyPr/>
          <a:lstStyle/>
          <a:p>
            <a:r>
              <a:rPr lang="en-GB" dirty="0">
                <a:hlinkClick r:id="rId2"/>
              </a:rPr>
              <a:t>https://open.spotify.com/show/2ZbUds4FFscyzIIv2tD1wh?si=09a511f7075c401c</a:t>
            </a:r>
            <a:endParaRPr lang="en-GB" dirty="0"/>
          </a:p>
          <a:p>
            <a:r>
              <a:rPr lang="en-GB" dirty="0">
                <a:hlinkClick r:id="rId3"/>
              </a:rPr>
              <a:t>https://youtu.be/Su_RVR6Thvo?si=GPJvX96TIZMhxqXm</a:t>
            </a:r>
            <a:r>
              <a:rPr lang="en-GB" dirty="0"/>
              <a:t> (Deepak’s your tube channel)</a:t>
            </a:r>
          </a:p>
          <a:p>
            <a:r>
              <a:rPr lang="en-GB" dirty="0">
                <a:hlinkClick r:id="rId4"/>
              </a:rPr>
              <a:t>http://www.youtube.com/@RaelanAgle</a:t>
            </a:r>
            <a:r>
              <a:rPr lang="en-GB" dirty="0"/>
              <a:t> (recovery stories to give hope to pts)</a:t>
            </a:r>
          </a:p>
          <a:p>
            <a:r>
              <a:rPr lang="en-GB" dirty="0">
                <a:hlinkClick r:id="rId5"/>
              </a:rPr>
              <a:t>https://www.livingproof.org.uk/professionals</a:t>
            </a:r>
            <a:r>
              <a:rPr lang="en-GB" dirty="0"/>
              <a:t> (resources for us including </a:t>
            </a:r>
            <a:r>
              <a:rPr lang="en-GB"/>
              <a:t>our education)</a:t>
            </a:r>
            <a:endParaRPr lang="en-GB" dirty="0"/>
          </a:p>
        </p:txBody>
      </p:sp>
    </p:spTree>
    <p:extLst>
      <p:ext uri="{BB962C8B-B14F-4D97-AF65-F5344CB8AC3E}">
        <p14:creationId xmlns:p14="http://schemas.microsoft.com/office/powerpoint/2010/main" val="24892214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5513B-FEC4-9402-6DBE-C2D089F1EA23}"/>
              </a:ext>
            </a:extLst>
          </p:cNvPr>
          <p:cNvSpPr>
            <a:spLocks noGrp="1"/>
          </p:cNvSpPr>
          <p:nvPr>
            <p:ph type="title" idx="4294967295"/>
          </p:nvPr>
        </p:nvSpPr>
        <p:spPr>
          <a:xfrm>
            <a:off x="702677" y="395790"/>
            <a:ext cx="9604375" cy="1049337"/>
          </a:xfrm>
        </p:spPr>
        <p:txBody>
          <a:bodyPr/>
          <a:lstStyle/>
          <a:p>
            <a:r>
              <a:rPr lang="en-GB" dirty="0"/>
              <a:t>references</a:t>
            </a:r>
          </a:p>
        </p:txBody>
      </p:sp>
      <p:sp>
        <p:nvSpPr>
          <p:cNvPr id="3" name="Content Placeholder 2">
            <a:extLst>
              <a:ext uri="{FF2B5EF4-FFF2-40B4-BE49-F238E27FC236}">
                <a16:creationId xmlns:a16="http://schemas.microsoft.com/office/drawing/2014/main" id="{70D37A52-40E7-9903-DB16-1A8AAF097F51}"/>
              </a:ext>
            </a:extLst>
          </p:cNvPr>
          <p:cNvSpPr>
            <a:spLocks noGrp="1"/>
          </p:cNvSpPr>
          <p:nvPr>
            <p:ph idx="4294967295"/>
          </p:nvPr>
        </p:nvSpPr>
        <p:spPr>
          <a:xfrm>
            <a:off x="818147" y="1214020"/>
            <a:ext cx="10841288" cy="4037013"/>
          </a:xfrm>
        </p:spPr>
        <p:txBody>
          <a:bodyPr>
            <a:noAutofit/>
          </a:bodyPr>
          <a:lstStyle/>
          <a:p>
            <a:r>
              <a:rPr lang="en-GB" kern="100" dirty="0">
                <a:latin typeface="Calibri" panose="020F0502020204030204" pitchFamily="34" charset="0"/>
                <a:ea typeface="Calibri" panose="020F0502020204030204" pitchFamily="34" charset="0"/>
                <a:cs typeface="Times New Roman" panose="02020603050405020304" pitchFamily="18" charset="0"/>
                <a:hlinkClick r:id="rId3"/>
              </a:rPr>
              <a:t>https://www.ncbi.nlm.nih.gov/pmc/articles/PMC5289824/</a:t>
            </a:r>
            <a:endParaRPr lang="en-GB" kern="100" dirty="0">
              <a:latin typeface="Calibri" panose="020F0502020204030204" pitchFamily="34" charset="0"/>
              <a:ea typeface="Calibri" panose="020F0502020204030204" pitchFamily="34" charset="0"/>
              <a:cs typeface="Times New Roman" panose="02020603050405020304" pitchFamily="18" charset="0"/>
            </a:endParaRPr>
          </a:p>
          <a:p>
            <a:r>
              <a:rPr lang="en-GB" dirty="0">
                <a:hlinkClick r:id="rId4"/>
              </a:rPr>
              <a:t>Overview | Chronic pain (primary and secondary) in over 16s: assessment of all chronic pain and management of chronic primary pain | Guidance | NICE</a:t>
            </a:r>
            <a:endParaRPr lang="en-GB" dirty="0"/>
          </a:p>
          <a:p>
            <a:r>
              <a:rPr lang="en-GB" dirty="0">
                <a:hlinkClick r:id="rId5"/>
              </a:rPr>
              <a:t>Chronic Pain Prescribing Guidelines (hantsiowhealthandcare.org.uk)</a:t>
            </a:r>
            <a:endParaRPr lang="en-GB" dirty="0"/>
          </a:p>
          <a:p>
            <a:r>
              <a:rPr lang="en-GB" dirty="0">
                <a:hlinkClick r:id="rId6"/>
              </a:rPr>
              <a:t>Opioids Aware | Faculty of Pain Medicine (fpm.ac.uk)</a:t>
            </a:r>
            <a:endParaRPr lang="en-GB" dirty="0"/>
          </a:p>
          <a:p>
            <a:r>
              <a:rPr lang="en-GB" dirty="0">
                <a:hlinkClick r:id="rId7"/>
              </a:rPr>
              <a:t>NHS England » National medicines optimisation opportunities 2024/25</a:t>
            </a:r>
            <a:endParaRPr lang="en-GB" dirty="0"/>
          </a:p>
          <a:p>
            <a:r>
              <a:rPr lang="en-GB" dirty="0">
                <a:hlinkClick r:id="rId8"/>
              </a:rPr>
              <a:t>https://bnf.nice.org.uk/treatment-summaries/neuropathic-pain/</a:t>
            </a:r>
            <a:endParaRPr lang="en-GB" dirty="0"/>
          </a:p>
          <a:p>
            <a:r>
              <a:rPr lang="en-GB" dirty="0">
                <a:hlinkClick r:id="rId9"/>
              </a:rPr>
              <a:t>https://livewellwithpain.co.uk/wp-content/uploads/2022/09/explaining-pain.pdf</a:t>
            </a:r>
            <a:endParaRPr lang="en-GB" dirty="0"/>
          </a:p>
          <a:p>
            <a:r>
              <a:rPr lang="en-GB" dirty="0">
                <a:hlinkClick r:id="rId7"/>
              </a:rPr>
              <a:t>https://www.england.nhs.uk/long-read/national-medicines-optimisation-opportunities-2023-24/#15-chronic-non-cancer-pain-management-without-opioids</a:t>
            </a:r>
            <a:endParaRPr lang="en-GB" dirty="0"/>
          </a:p>
          <a:p>
            <a:endParaRPr lang="en-GB" dirty="0"/>
          </a:p>
        </p:txBody>
      </p:sp>
      <p:cxnSp>
        <p:nvCxnSpPr>
          <p:cNvPr id="4" name="Straight Connector 3">
            <a:extLst>
              <a:ext uri="{FF2B5EF4-FFF2-40B4-BE49-F238E27FC236}">
                <a16:creationId xmlns:a16="http://schemas.microsoft.com/office/drawing/2014/main" id="{0EBBDF85-9E91-8F3E-EFC0-16E6213F76FE}"/>
              </a:ext>
            </a:extLst>
          </p:cNvPr>
          <p:cNvCxnSpPr>
            <a:cxnSpLocks/>
          </p:cNvCxnSpPr>
          <p:nvPr/>
        </p:nvCxnSpPr>
        <p:spPr>
          <a:xfrm>
            <a:off x="818147" y="1010653"/>
            <a:ext cx="10114548"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41106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7F424-B702-EDF8-DAAB-882A1AD88314}"/>
              </a:ext>
            </a:extLst>
          </p:cNvPr>
          <p:cNvSpPr>
            <a:spLocks noGrp="1"/>
          </p:cNvSpPr>
          <p:nvPr>
            <p:ph type="title" idx="4294967295"/>
          </p:nvPr>
        </p:nvSpPr>
        <p:spPr>
          <a:xfrm>
            <a:off x="590383" y="441325"/>
            <a:ext cx="9604375" cy="1049337"/>
          </a:xfrm>
        </p:spPr>
        <p:txBody>
          <a:bodyPr/>
          <a:lstStyle/>
          <a:p>
            <a:r>
              <a:rPr lang="en-GB" dirty="0"/>
              <a:t>References continued</a:t>
            </a:r>
          </a:p>
        </p:txBody>
      </p:sp>
      <p:sp>
        <p:nvSpPr>
          <p:cNvPr id="3" name="Content Placeholder 2">
            <a:extLst>
              <a:ext uri="{FF2B5EF4-FFF2-40B4-BE49-F238E27FC236}">
                <a16:creationId xmlns:a16="http://schemas.microsoft.com/office/drawing/2014/main" id="{3DB2D3BB-9F35-C172-6CF9-EC34319E00CD}"/>
              </a:ext>
            </a:extLst>
          </p:cNvPr>
          <p:cNvSpPr>
            <a:spLocks noGrp="1"/>
          </p:cNvSpPr>
          <p:nvPr>
            <p:ph idx="4294967295"/>
          </p:nvPr>
        </p:nvSpPr>
        <p:spPr>
          <a:xfrm>
            <a:off x="590384" y="1228725"/>
            <a:ext cx="10831596" cy="4400550"/>
          </a:xfrm>
        </p:spPr>
        <p:txBody>
          <a:bodyPr>
            <a:noAutofit/>
          </a:bodyPr>
          <a:lstStyle/>
          <a:p>
            <a:r>
              <a:rPr lang="en-GB" dirty="0">
                <a:hlinkClick r:id="rId2"/>
              </a:rPr>
              <a:t>NHS England » National medicines optimisation opportunities 2024/25</a:t>
            </a:r>
            <a:endParaRPr lang="en-GB" dirty="0"/>
          </a:p>
          <a:p>
            <a:r>
              <a:rPr lang="en-GB" dirty="0">
                <a:hlinkClick r:id="rId2"/>
              </a:rPr>
              <a:t>https://www.england.nhs.uk/long-read/national-medicines-optimisation-opportunities-2023-24/#15-chronic-non-cancer-pain-management-without-opioids</a:t>
            </a:r>
            <a:endParaRPr lang="en-GB" dirty="0"/>
          </a:p>
          <a:p>
            <a:r>
              <a:rPr lang="en-GB" dirty="0">
                <a:hlinkClick r:id="rId3"/>
              </a:rPr>
              <a:t>About Chronic Pain | Division of Pain Medicine | Stanford Medicine</a:t>
            </a:r>
            <a:endParaRPr lang="en-GB" dirty="0"/>
          </a:p>
          <a:p>
            <a:r>
              <a:rPr lang="en-GB" dirty="0">
                <a:hlinkClick r:id="rId4"/>
              </a:rPr>
              <a:t>https://med.stanford.edu/pain/about/chronic-pain.html#:~:text=Every%20person%20experiences%20chronic%20pain,tailor%20therapies%20to%20that%20person</a:t>
            </a:r>
            <a:r>
              <a:rPr lang="en-GB" dirty="0"/>
              <a:t>.</a:t>
            </a:r>
          </a:p>
          <a:p>
            <a:r>
              <a:rPr lang="en-GB" dirty="0">
                <a:hlinkClick r:id="rId5"/>
              </a:rPr>
              <a:t>https://www.judiciary.uk/wp-content/uploads/2024/06/Louise-Jones-Prevention-of-future-deaths-report-2024-0322_Published.pdf</a:t>
            </a:r>
            <a:endParaRPr lang="en-GB" dirty="0"/>
          </a:p>
          <a:p>
            <a:r>
              <a:rPr lang="en-GB" dirty="0">
                <a:hlinkClick r:id="rId6"/>
              </a:rPr>
              <a:t>Preventable deaths involving opioids in England and Wales, 2013-2022: a systematic case series of coroners' reports – PubMed</a:t>
            </a:r>
            <a:endParaRPr lang="en-GB" dirty="0"/>
          </a:p>
          <a:p>
            <a:endParaRPr lang="en-GB" dirty="0"/>
          </a:p>
          <a:p>
            <a:endParaRPr lang="en-GB" dirty="0"/>
          </a:p>
          <a:p>
            <a:endParaRPr lang="en-GB" dirty="0"/>
          </a:p>
        </p:txBody>
      </p:sp>
      <p:cxnSp>
        <p:nvCxnSpPr>
          <p:cNvPr id="4" name="Straight Connector 3">
            <a:extLst>
              <a:ext uri="{FF2B5EF4-FFF2-40B4-BE49-F238E27FC236}">
                <a16:creationId xmlns:a16="http://schemas.microsoft.com/office/drawing/2014/main" id="{C36A3AE7-562E-E7FD-5040-D0CB7F4C0F22}"/>
              </a:ext>
            </a:extLst>
          </p:cNvPr>
          <p:cNvCxnSpPr>
            <a:cxnSpLocks/>
          </p:cNvCxnSpPr>
          <p:nvPr/>
        </p:nvCxnSpPr>
        <p:spPr>
          <a:xfrm>
            <a:off x="818147" y="1010653"/>
            <a:ext cx="10114548"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286762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BCDEB-40E9-4134-5074-DAA99ADCECD0}"/>
              </a:ext>
            </a:extLst>
          </p:cNvPr>
          <p:cNvSpPr>
            <a:spLocks noGrp="1"/>
          </p:cNvSpPr>
          <p:nvPr>
            <p:ph type="title"/>
          </p:nvPr>
        </p:nvSpPr>
        <p:spPr/>
        <p:txBody>
          <a:bodyPr/>
          <a:lstStyle/>
          <a:p>
            <a:r>
              <a:rPr lang="en-GB" dirty="0"/>
              <a:t>More references</a:t>
            </a:r>
          </a:p>
        </p:txBody>
      </p:sp>
      <p:sp>
        <p:nvSpPr>
          <p:cNvPr id="3" name="Content Placeholder 2">
            <a:extLst>
              <a:ext uri="{FF2B5EF4-FFF2-40B4-BE49-F238E27FC236}">
                <a16:creationId xmlns:a16="http://schemas.microsoft.com/office/drawing/2014/main" id="{415AA34E-A22A-8BFD-B221-806A8EF1016A}"/>
              </a:ext>
            </a:extLst>
          </p:cNvPr>
          <p:cNvSpPr>
            <a:spLocks noGrp="1"/>
          </p:cNvSpPr>
          <p:nvPr>
            <p:ph idx="1"/>
          </p:nvPr>
        </p:nvSpPr>
        <p:spPr/>
        <p:txBody>
          <a:bodyPr/>
          <a:lstStyle/>
          <a:p>
            <a:r>
              <a:rPr lang="en-GB" dirty="0">
                <a:hlinkClick r:id="rId2"/>
              </a:rPr>
              <a:t>https://www.psychologytoday.com/us/blog/body-sense/201204/emotional-and-physical-pain-activate-similar-brain-regions</a:t>
            </a:r>
            <a:endParaRPr lang="en-GB" dirty="0"/>
          </a:p>
        </p:txBody>
      </p:sp>
    </p:spTree>
    <p:extLst>
      <p:ext uri="{BB962C8B-B14F-4D97-AF65-F5344CB8AC3E}">
        <p14:creationId xmlns:p14="http://schemas.microsoft.com/office/powerpoint/2010/main" val="782709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b54btpr4cgv9ceo9x7uv2vsx817sof"/>
  <p:tag name="MENTI_PPT_SLIDE_MAP" val="{&quot;2147376187&quot;:&quot;9m42u3sqt1ju&quot;,&quot;2147376191&quot;:&quot;c3w6msm61gso&quot;,&quot;2147376192&quot;:&quot;uuw5put1apag&quot;,&quot;2147376195&quot;:&quot;ccjts24rwu4q&quot;,&quot;2147376200&quot;:&quot;mcgda3rv237c&quot;,&quot;2147376206&quot;:&quot;sj5ptw8tr1ts&quot;,&quot;2147376213&quot;:&quot;bfqp2oa1okxa&quot;,&quot;2147376214&quot;:&quot;qsfrzizj1mkm&quot;}"/>
</p:tagLst>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NHS Hampshire and Isle of Wight">
      <a:dk1>
        <a:srgbClr val="000000"/>
      </a:dk1>
      <a:lt1>
        <a:sysClr val="window" lastClr="FFFFFF"/>
      </a:lt1>
      <a:dk2>
        <a:srgbClr val="44546A"/>
      </a:dk2>
      <a:lt2>
        <a:srgbClr val="E7E6E6"/>
      </a:lt2>
      <a:accent1>
        <a:srgbClr val="003087"/>
      </a:accent1>
      <a:accent2>
        <a:srgbClr val="0072CE"/>
      </a:accent2>
      <a:accent3>
        <a:srgbClr val="41B6E6"/>
      </a:accent3>
      <a:accent4>
        <a:srgbClr val="00A499"/>
      </a:accent4>
      <a:accent5>
        <a:srgbClr val="023F85"/>
      </a:accent5>
      <a:accent6>
        <a:srgbClr val="65B32E"/>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3686</TotalTime>
  <Words>9162</Words>
  <Application>Microsoft Office PowerPoint</Application>
  <PresentationFormat>Widescreen</PresentationFormat>
  <Paragraphs>920</Paragraphs>
  <Slides>89</Slides>
  <Notes>77</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89</vt:i4>
      </vt:variant>
    </vt:vector>
  </HeadingPairs>
  <TitlesOfParts>
    <vt:vector size="102" baseType="lpstr">
      <vt:lpstr>ＭＳ Ｐゴシック</vt:lpstr>
      <vt:lpstr>Arial</vt:lpstr>
      <vt:lpstr>BlinkMacSystemFont</vt:lpstr>
      <vt:lpstr>Calibri</vt:lpstr>
      <vt:lpstr>Calibri Light</vt:lpstr>
      <vt:lpstr>Freestyle Script</vt:lpstr>
      <vt:lpstr>Gill Sans MT</vt:lpstr>
      <vt:lpstr>Lucida Handwriting</vt:lpstr>
      <vt:lpstr>Times New Roman</vt:lpstr>
      <vt:lpstr>Wingdings</vt:lpstr>
      <vt:lpstr>Gallery</vt:lpstr>
      <vt:lpstr>Office Theme</vt:lpstr>
      <vt:lpstr>1_Office Theme</vt:lpstr>
      <vt:lpstr>Pain: prescribing, pitfalls and potential</vt:lpstr>
      <vt:lpstr>agenda</vt:lpstr>
      <vt:lpstr>PowerPoint Presentation</vt:lpstr>
      <vt:lpstr>PowerPoint Presentation</vt:lpstr>
      <vt:lpstr>Nociceptive pain Case discussion:</vt:lpstr>
      <vt:lpstr>National guidance</vt:lpstr>
      <vt:lpstr>National guidance</vt:lpstr>
      <vt:lpstr>National guidance</vt:lpstr>
      <vt:lpstr>National guidance</vt:lpstr>
      <vt:lpstr>National guidance</vt:lpstr>
      <vt:lpstr>National guidance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Opioid related harm</vt:lpstr>
      <vt:lpstr>Fig. 2 Rates of opioid drugs reported in 219 Prevent Future Death (PFD) reports published between July 2013 and ...</vt:lpstr>
      <vt:lpstr>Data shows:</vt:lpstr>
      <vt:lpstr>PowerPoint Presentation</vt:lpstr>
      <vt:lpstr>A Coroner’s concerns: </vt:lpstr>
      <vt:lpstr>PowerPoint Presentation</vt:lpstr>
      <vt:lpstr>PowerPoint Presentation</vt:lpstr>
      <vt:lpstr>PowerPoint Presentation</vt:lpstr>
      <vt:lpstr>PowerPoint Presentation</vt:lpstr>
      <vt:lpstr>PowerPoint Presentation</vt:lpstr>
      <vt:lpstr>PowerPoint Presentation</vt:lpstr>
      <vt:lpstr>Neuropathic pain: National guidance</vt:lpstr>
      <vt:lpstr>National guidance</vt:lpstr>
      <vt:lpstr>Deprescribing conversations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Case discussion What would you do next? </vt:lpstr>
      <vt:lpstr>some neuroscience about neuroplasticity</vt:lpstr>
      <vt:lpstr>PowerPoint Presentation</vt:lpstr>
      <vt:lpstr>The brain cannot tell the difference between emotional and physical pain!</vt:lpstr>
      <vt:lpstr>PowerPoint Presentation</vt:lpstr>
      <vt:lpstr>PowerPoint Presentation</vt:lpstr>
      <vt:lpstr>PowerPoint Presentation</vt:lpstr>
      <vt:lpstr>A tale of two nails:  Nail one</vt:lpstr>
      <vt:lpstr>Nail two</vt:lpstr>
      <vt:lpstr>PowerPoint Presentation</vt:lpstr>
      <vt:lpstr>We see what we our brain tells us, not what’s there</vt:lpstr>
      <vt:lpstr>PowerPoint Presentation</vt:lpstr>
      <vt:lpstr>What makes pain worse? </vt:lpstr>
      <vt:lpstr>Stress inducing personality traits</vt:lpstr>
      <vt:lpstr>Asking about ACE:</vt:lpstr>
      <vt:lpstr>The pain cycle</vt:lpstr>
      <vt:lpstr>Leads to Impaired neural circuits</vt:lpstr>
      <vt:lpstr>Assessing for neuroplastic symptoms: 1) rule out structural disease</vt:lpstr>
      <vt:lpstr>The “FIT” criteria – Howard Schubiner</vt:lpstr>
      <vt:lpstr>Assessing for neuroplastic symptoms: 2) rule in neuroplastic disease</vt:lpstr>
      <vt:lpstr>Pain is the brain’s danger signal</vt:lpstr>
      <vt:lpstr>PowerPoint Presentation</vt:lpstr>
      <vt:lpstr>PowerPoint Presentation</vt:lpstr>
      <vt:lpstr>PowerPoint Presentation</vt:lpstr>
      <vt:lpstr>Mechanisms in the body </vt:lpstr>
      <vt:lpstr>Exercise:</vt:lpstr>
      <vt:lpstr>Potential options for help. What can we do? </vt:lpstr>
      <vt:lpstr>So, what can we do? RUFUS!</vt:lpstr>
      <vt:lpstr>Virtuous circle</vt:lpstr>
      <vt:lpstr>What Helps: MINDSET</vt:lpstr>
      <vt:lpstr>PowerPoint Presentation</vt:lpstr>
      <vt:lpstr>What pt’s want         vs         what we can do</vt:lpstr>
      <vt:lpstr>PowerPoint Presentation</vt:lpstr>
      <vt:lpstr>Responding to the pain signal</vt:lpstr>
      <vt:lpstr>Help them to Stop the 7 F’s</vt:lpstr>
      <vt:lpstr>What works: the Free stuff</vt:lpstr>
      <vt:lpstr>What works: probably not Free</vt:lpstr>
      <vt:lpstr>PRT</vt:lpstr>
      <vt:lpstr>More ideas:</vt:lpstr>
      <vt:lpstr>Don’t forget:</vt:lpstr>
      <vt:lpstr>summary</vt:lpstr>
      <vt:lpstr>Conclusions</vt:lpstr>
      <vt:lpstr>resources</vt:lpstr>
      <vt:lpstr>Books</vt:lpstr>
      <vt:lpstr>Other resources</vt:lpstr>
      <vt:lpstr>references</vt:lpstr>
      <vt:lpstr>References continued</vt:lpstr>
      <vt:lpstr>More 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Heart sinks and Headaches</dc:title>
  <dc:creator>sam powell</dc:creator>
  <cp:lastModifiedBy>sam powell</cp:lastModifiedBy>
  <cp:revision>8</cp:revision>
  <dcterms:created xsi:type="dcterms:W3CDTF">2022-11-15T14:46:31Z</dcterms:created>
  <dcterms:modified xsi:type="dcterms:W3CDTF">2026-09-23T14:05:51Z</dcterms:modified>
</cp:coreProperties>
</file>