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webextensions/webextension5.xml" ContentType="application/vnd.ms-office.webextension+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3"/>
  </p:notesMasterIdLst>
  <p:sldIdLst>
    <p:sldId id="256" r:id="rId5"/>
    <p:sldId id="275" r:id="rId6"/>
    <p:sldId id="263" r:id="rId7"/>
    <p:sldId id="277" r:id="rId8"/>
    <p:sldId id="269" r:id="rId9"/>
    <p:sldId id="264" r:id="rId10"/>
    <p:sldId id="257" r:id="rId11"/>
    <p:sldId id="262" r:id="rId12"/>
    <p:sldId id="258" r:id="rId13"/>
    <p:sldId id="276" r:id="rId14"/>
    <p:sldId id="259" r:id="rId15"/>
    <p:sldId id="266" r:id="rId16"/>
    <p:sldId id="283" r:id="rId17"/>
    <p:sldId id="271" r:id="rId18"/>
    <p:sldId id="270" r:id="rId19"/>
    <p:sldId id="260" r:id="rId20"/>
    <p:sldId id="265" r:id="rId21"/>
    <p:sldId id="278" r:id="rId22"/>
    <p:sldId id="268" r:id="rId23"/>
    <p:sldId id="274" r:id="rId24"/>
    <p:sldId id="273" r:id="rId25"/>
    <p:sldId id="279" r:id="rId26"/>
    <p:sldId id="272" r:id="rId27"/>
    <p:sldId id="280" r:id="rId28"/>
    <p:sldId id="281" r:id="rId29"/>
    <p:sldId id="282" r:id="rId30"/>
    <p:sldId id="267" r:id="rId31"/>
    <p:sldId id="261" r:id="rId32"/>
  </p:sldIdLst>
  <p:sldSz cx="12192000" cy="6858000"/>
  <p:notesSz cx="6858000" cy="9144000"/>
  <p:custDataLst>
    <p:tags r:id="rId3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3253E9-CDDB-4EFB-A28C-078D1045116D}" v="45" dt="2026-08-10T16:40:47.8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2" autoAdjust="0"/>
    <p:restoredTop sz="73727" autoAdjust="0"/>
  </p:normalViewPr>
  <p:slideViewPr>
    <p:cSldViewPr snapToGrid="0">
      <p:cViewPr varScale="1">
        <p:scale>
          <a:sx n="55" d="100"/>
          <a:sy n="55" d="100"/>
        </p:scale>
        <p:origin x="101" y="3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powell" userId="b3a0bde39952f9ea" providerId="LiveId" clId="{1C27764C-062C-41FA-AF03-3A621E30F2D0}"/>
    <pc:docChg chg="undo redo custSel addSld modSld sldOrd">
      <pc:chgData name="sam powell" userId="b3a0bde39952f9ea" providerId="LiveId" clId="{1C27764C-062C-41FA-AF03-3A621E30F2D0}" dt="2026-08-12T07:14:28.238" v="5392" actId="478"/>
      <pc:docMkLst>
        <pc:docMk/>
      </pc:docMkLst>
      <pc:sldChg chg="addSp delSp modSp mod modNotesTx">
        <pc:chgData name="sam powell" userId="b3a0bde39952f9ea" providerId="LiveId" clId="{1C27764C-062C-41FA-AF03-3A621E30F2D0}" dt="2026-08-10T16:44:27.143" v="5363" actId="20577"/>
        <pc:sldMkLst>
          <pc:docMk/>
          <pc:sldMk cId="109857222" sldId="256"/>
        </pc:sldMkLst>
        <pc:spChg chg="mod">
          <ac:chgData name="sam powell" userId="b3a0bde39952f9ea" providerId="LiveId" clId="{1C27764C-062C-41FA-AF03-3A621E30F2D0}" dt="2026-07-20T16:02:20.380" v="0"/>
          <ac:spMkLst>
            <pc:docMk/>
            <pc:sldMk cId="109857222" sldId="256"/>
            <ac:spMk id="2" creationId="{00000000-0000-0000-0000-000000000000}"/>
          </ac:spMkLst>
        </pc:spChg>
        <pc:spChg chg="mod">
          <ac:chgData name="sam powell" userId="b3a0bde39952f9ea" providerId="LiveId" clId="{1C27764C-062C-41FA-AF03-3A621E30F2D0}" dt="2026-08-10T16:44:27.143" v="5363" actId="20577"/>
          <ac:spMkLst>
            <pc:docMk/>
            <pc:sldMk cId="109857222" sldId="256"/>
            <ac:spMk id="3" creationId="{00000000-0000-0000-0000-000000000000}"/>
          </ac:spMkLst>
        </pc:spChg>
      </pc:sldChg>
      <pc:sldChg chg="addSp delSp modSp mod setBg addAnim delAnim modNotesTx">
        <pc:chgData name="sam powell" userId="b3a0bde39952f9ea" providerId="LiveId" clId="{1C27764C-062C-41FA-AF03-3A621E30F2D0}" dt="2026-08-10T16:44:02.954" v="5304" actId="14100"/>
        <pc:sldMkLst>
          <pc:docMk/>
          <pc:sldMk cId="118394739" sldId="257"/>
        </pc:sldMkLst>
        <pc:spChg chg="mod">
          <ac:chgData name="sam powell" userId="b3a0bde39952f9ea" providerId="LiveId" clId="{1C27764C-062C-41FA-AF03-3A621E30F2D0}" dt="2026-08-10T16:43:52.403" v="5302" actId="255"/>
          <ac:spMkLst>
            <pc:docMk/>
            <pc:sldMk cId="118394739" sldId="257"/>
            <ac:spMk id="2" creationId="{8D491432-26C5-03AD-3F98-CFD73E773467}"/>
          </ac:spMkLst>
        </pc:spChg>
        <pc:spChg chg="add mod">
          <ac:chgData name="sam powell" userId="b3a0bde39952f9ea" providerId="LiveId" clId="{1C27764C-062C-41FA-AF03-3A621E30F2D0}" dt="2026-08-10T16:44:02.954" v="5304" actId="14100"/>
          <ac:spMkLst>
            <pc:docMk/>
            <pc:sldMk cId="118394739" sldId="257"/>
            <ac:spMk id="3" creationId="{2A66F5DC-79CC-8E24-99E6-5168315CAF15}"/>
          </ac:spMkLst>
        </pc:spChg>
        <pc:spChg chg="add del">
          <ac:chgData name="sam powell" userId="b3a0bde39952f9ea" providerId="LiveId" clId="{1C27764C-062C-41FA-AF03-3A621E30F2D0}" dt="2026-07-21T17:19:31.741" v="141" actId="26606"/>
          <ac:spMkLst>
            <pc:docMk/>
            <pc:sldMk cId="118394739" sldId="257"/>
            <ac:spMk id="16" creationId="{E724B9E8-02C8-4B2E-8770-A00A67760DF0}"/>
          </ac:spMkLst>
        </pc:spChg>
        <pc:spChg chg="add del">
          <ac:chgData name="sam powell" userId="b3a0bde39952f9ea" providerId="LiveId" clId="{1C27764C-062C-41FA-AF03-3A621E30F2D0}" dt="2026-07-21T17:19:31.741" v="141" actId="26606"/>
          <ac:spMkLst>
            <pc:docMk/>
            <pc:sldMk cId="118394739" sldId="257"/>
            <ac:spMk id="24" creationId="{0F28EA84-13B4-4494-A4D3-8DE462FF0E6B}"/>
          </ac:spMkLst>
        </pc:spChg>
        <pc:spChg chg="add del">
          <ac:chgData name="sam powell" userId="b3a0bde39952f9ea" providerId="LiveId" clId="{1C27764C-062C-41FA-AF03-3A621E30F2D0}" dt="2026-07-21T17:19:31.741" v="141" actId="26606"/>
          <ac:spMkLst>
            <pc:docMk/>
            <pc:sldMk cId="118394739" sldId="257"/>
            <ac:spMk id="26" creationId="{6BEB1B24-66CE-4D63-A39D-2D1B481DF95E}"/>
          </ac:spMkLst>
        </pc:spChg>
        <pc:picChg chg="add mod ord">
          <ac:chgData name="sam powell" userId="b3a0bde39952f9ea" providerId="LiveId" clId="{1C27764C-062C-41FA-AF03-3A621E30F2D0}" dt="2026-08-10T16:24:00.957" v="4842" actId="14100"/>
          <ac:picMkLst>
            <pc:docMk/>
            <pc:sldMk cId="118394739" sldId="257"/>
            <ac:picMk id="5" creationId="{EFF75C77-0DFC-B38F-660B-3DCB29E72BD8}"/>
          </ac:picMkLst>
        </pc:picChg>
        <pc:picChg chg="add mod">
          <ac:chgData name="sam powell" userId="b3a0bde39952f9ea" providerId="LiveId" clId="{1C27764C-062C-41FA-AF03-3A621E30F2D0}" dt="2026-08-10T16:24:18.065" v="4844" actId="14100"/>
          <ac:picMkLst>
            <pc:docMk/>
            <pc:sldMk cId="118394739" sldId="257"/>
            <ac:picMk id="9" creationId="{CB29F6B6-BDC2-F57B-0324-ECFBFA42B6C7}"/>
          </ac:picMkLst>
        </pc:picChg>
        <pc:picChg chg="add mod">
          <ac:chgData name="sam powell" userId="b3a0bde39952f9ea" providerId="LiveId" clId="{1C27764C-062C-41FA-AF03-3A621E30F2D0}" dt="2026-08-10T16:23:54.693" v="4841" actId="14100"/>
          <ac:picMkLst>
            <pc:docMk/>
            <pc:sldMk cId="118394739" sldId="257"/>
            <ac:picMk id="11" creationId="{0B3D337F-FF1A-8D61-D0B1-6409E50E9AF5}"/>
          </ac:picMkLst>
        </pc:picChg>
        <pc:picChg chg="add del">
          <ac:chgData name="sam powell" userId="b3a0bde39952f9ea" providerId="LiveId" clId="{1C27764C-062C-41FA-AF03-3A621E30F2D0}" dt="2026-07-21T17:19:31.741" v="141" actId="26606"/>
          <ac:picMkLst>
            <pc:docMk/>
            <pc:sldMk cId="118394739" sldId="257"/>
            <ac:picMk id="18" creationId="{7B8AE548-0BFA-4792-9962-3375923C7635}"/>
          </ac:picMkLst>
        </pc:picChg>
        <pc:picChg chg="add del">
          <ac:chgData name="sam powell" userId="b3a0bde39952f9ea" providerId="LiveId" clId="{1C27764C-062C-41FA-AF03-3A621E30F2D0}" dt="2026-07-21T17:19:31.741" v="141" actId="26606"/>
          <ac:picMkLst>
            <pc:docMk/>
            <pc:sldMk cId="118394739" sldId="257"/>
            <ac:picMk id="30" creationId="{E7233926-059A-41AD-A9F2-56552CF4FF6B}"/>
          </ac:picMkLst>
        </pc:picChg>
        <pc:cxnChg chg="add">
          <ac:chgData name="sam powell" userId="b3a0bde39952f9ea" providerId="LiveId" clId="{1C27764C-062C-41FA-AF03-3A621E30F2D0}" dt="2026-07-21T17:19:31.741" v="141" actId="26606"/>
          <ac:cxnSpMkLst>
            <pc:docMk/>
            <pc:sldMk cId="118394739" sldId="257"/>
            <ac:cxnSpMk id="22" creationId="{CC87E76A-8F50-413D-9BFC-C5A1525BD9BC}"/>
          </ac:cxnSpMkLst>
        </pc:cxnChg>
        <pc:cxnChg chg="del">
          <ac:chgData name="sam powell" userId="b3a0bde39952f9ea" providerId="LiveId" clId="{1C27764C-062C-41FA-AF03-3A621E30F2D0}" dt="2026-07-21T17:19:29.507" v="140" actId="26606"/>
          <ac:cxnSpMkLst>
            <pc:docMk/>
            <pc:sldMk cId="118394739" sldId="257"/>
            <ac:cxnSpMk id="32" creationId="{C13C145E-93D4-481E-92DC-736D9EBA37FC}"/>
          </ac:cxnSpMkLst>
        </pc:cxnChg>
      </pc:sldChg>
      <pc:sldChg chg="addSp modSp mod ord setBg modNotesTx">
        <pc:chgData name="sam powell" userId="b3a0bde39952f9ea" providerId="LiveId" clId="{1C27764C-062C-41FA-AF03-3A621E30F2D0}" dt="2026-08-10T16:43:32.804" v="5301" actId="255"/>
        <pc:sldMkLst>
          <pc:docMk/>
          <pc:sldMk cId="4135687516" sldId="258"/>
        </pc:sldMkLst>
        <pc:spChg chg="mod">
          <ac:chgData name="sam powell" userId="b3a0bde39952f9ea" providerId="LiveId" clId="{1C27764C-062C-41FA-AF03-3A621E30F2D0}" dt="2026-08-10T16:43:18.840" v="5298" actId="14100"/>
          <ac:spMkLst>
            <pc:docMk/>
            <pc:sldMk cId="4135687516" sldId="258"/>
            <ac:spMk id="2" creationId="{87396206-5812-993A-43CF-AA3B70CBC816}"/>
          </ac:spMkLst>
        </pc:spChg>
        <pc:spChg chg="mod">
          <ac:chgData name="sam powell" userId="b3a0bde39952f9ea" providerId="LiveId" clId="{1C27764C-062C-41FA-AF03-3A621E30F2D0}" dt="2026-08-10T16:43:32.804" v="5301" actId="255"/>
          <ac:spMkLst>
            <pc:docMk/>
            <pc:sldMk cId="4135687516" sldId="258"/>
            <ac:spMk id="3" creationId="{5DDE571F-5777-EE2C-D085-0B8BA3881ACF}"/>
          </ac:spMkLst>
        </pc:spChg>
        <pc:spChg chg="add">
          <ac:chgData name="sam powell" userId="b3a0bde39952f9ea" providerId="LiveId" clId="{1C27764C-062C-41FA-AF03-3A621E30F2D0}" dt="2026-08-09T10:09:35.619" v="3730" actId="26606"/>
          <ac:spMkLst>
            <pc:docMk/>
            <pc:sldMk cId="4135687516" sldId="258"/>
            <ac:spMk id="10" creationId="{35C3D674-3D59-4E93-80CA-0C0A9095E816}"/>
          </ac:spMkLst>
        </pc:spChg>
        <pc:spChg chg="add">
          <ac:chgData name="sam powell" userId="b3a0bde39952f9ea" providerId="LiveId" clId="{1C27764C-062C-41FA-AF03-3A621E30F2D0}" dt="2026-08-09T10:09:35.619" v="3730" actId="26606"/>
          <ac:spMkLst>
            <pc:docMk/>
            <pc:sldMk cId="4135687516" sldId="258"/>
            <ac:spMk id="14" creationId="{EF2A81E1-BCBE-426B-8C09-33274E69409D}"/>
          </ac:spMkLst>
        </pc:spChg>
        <pc:picChg chg="add mod">
          <ac:chgData name="sam powell" userId="b3a0bde39952f9ea" providerId="LiveId" clId="{1C27764C-062C-41FA-AF03-3A621E30F2D0}" dt="2026-08-09T10:09:35.619" v="3730" actId="26606"/>
          <ac:picMkLst>
            <pc:docMk/>
            <pc:sldMk cId="4135687516" sldId="258"/>
            <ac:picMk id="5" creationId="{07611EF1-745B-6722-C64C-93AE4E15CA04}"/>
          </ac:picMkLst>
        </pc:picChg>
        <pc:picChg chg="add">
          <ac:chgData name="sam powell" userId="b3a0bde39952f9ea" providerId="LiveId" clId="{1C27764C-062C-41FA-AF03-3A621E30F2D0}" dt="2026-08-09T10:09:35.619" v="3730" actId="26606"/>
          <ac:picMkLst>
            <pc:docMk/>
            <pc:sldMk cId="4135687516" sldId="258"/>
            <ac:picMk id="16" creationId="{39D1DDD4-5BB3-45BA-B9B3-06B62299AD79}"/>
          </ac:picMkLst>
        </pc:picChg>
        <pc:cxnChg chg="add">
          <ac:chgData name="sam powell" userId="b3a0bde39952f9ea" providerId="LiveId" clId="{1C27764C-062C-41FA-AF03-3A621E30F2D0}" dt="2026-08-09T10:09:35.619" v="3730" actId="26606"/>
          <ac:cxnSpMkLst>
            <pc:docMk/>
            <pc:sldMk cId="4135687516" sldId="258"/>
            <ac:cxnSpMk id="12" creationId="{C884B8F8-FDC9-498B-9960-5D7260AFCB03}"/>
          </ac:cxnSpMkLst>
        </pc:cxnChg>
        <pc:cxnChg chg="add">
          <ac:chgData name="sam powell" userId="b3a0bde39952f9ea" providerId="LiveId" clId="{1C27764C-062C-41FA-AF03-3A621E30F2D0}" dt="2026-08-09T10:09:35.619" v="3730" actId="26606"/>
          <ac:cxnSpMkLst>
            <pc:docMk/>
            <pc:sldMk cId="4135687516" sldId="258"/>
            <ac:cxnSpMk id="18" creationId="{A24DAE64-2302-42EA-8239-F2F0775CA5AD}"/>
          </ac:cxnSpMkLst>
        </pc:cxnChg>
      </pc:sldChg>
      <pc:sldChg chg="addSp delSp modSp mod ord">
        <pc:chgData name="sam powell" userId="b3a0bde39952f9ea" providerId="LiveId" clId="{1C27764C-062C-41FA-AF03-3A621E30F2D0}" dt="2026-08-10T16:37:48.024" v="5258" actId="20577"/>
        <pc:sldMkLst>
          <pc:docMk/>
          <pc:sldMk cId="1907559292" sldId="259"/>
        </pc:sldMkLst>
        <pc:spChg chg="mod">
          <ac:chgData name="sam powell" userId="b3a0bde39952f9ea" providerId="LiveId" clId="{1C27764C-062C-41FA-AF03-3A621E30F2D0}" dt="2026-07-20T16:02:20.380" v="0"/>
          <ac:spMkLst>
            <pc:docMk/>
            <pc:sldMk cId="1907559292" sldId="259"/>
            <ac:spMk id="2" creationId="{CCDE56C2-EAF0-06F3-A38D-082C8CB1A325}"/>
          </ac:spMkLst>
        </pc:spChg>
        <pc:spChg chg="mod">
          <ac:chgData name="sam powell" userId="b3a0bde39952f9ea" providerId="LiveId" clId="{1C27764C-062C-41FA-AF03-3A621E30F2D0}" dt="2026-08-10T16:37:48.024" v="5258" actId="20577"/>
          <ac:spMkLst>
            <pc:docMk/>
            <pc:sldMk cId="1907559292" sldId="259"/>
            <ac:spMk id="3" creationId="{80541B2B-B245-1820-75F8-2E7D5F5262C6}"/>
          </ac:spMkLst>
        </pc:spChg>
      </pc:sldChg>
      <pc:sldChg chg="addSp modSp mod ord setBg modNotesTx">
        <pc:chgData name="sam powell" userId="b3a0bde39952f9ea" providerId="LiveId" clId="{1C27764C-062C-41FA-AF03-3A621E30F2D0}" dt="2026-08-10T16:21:52.823" v="4787" actId="20577"/>
        <pc:sldMkLst>
          <pc:docMk/>
          <pc:sldMk cId="893954513" sldId="260"/>
        </pc:sldMkLst>
        <pc:spChg chg="mod">
          <ac:chgData name="sam powell" userId="b3a0bde39952f9ea" providerId="LiveId" clId="{1C27764C-062C-41FA-AF03-3A621E30F2D0}" dt="2026-08-10T08:24:29.864" v="4414" actId="26606"/>
          <ac:spMkLst>
            <pc:docMk/>
            <pc:sldMk cId="893954513" sldId="260"/>
            <ac:spMk id="2" creationId="{E4FE9AC0-51C2-DE43-0D7F-F1E8D9FDCB8A}"/>
          </ac:spMkLst>
        </pc:spChg>
        <pc:spChg chg="mod">
          <ac:chgData name="sam powell" userId="b3a0bde39952f9ea" providerId="LiveId" clId="{1C27764C-062C-41FA-AF03-3A621E30F2D0}" dt="2026-08-10T16:21:52.823" v="4787" actId="20577"/>
          <ac:spMkLst>
            <pc:docMk/>
            <pc:sldMk cId="893954513" sldId="260"/>
            <ac:spMk id="3" creationId="{3AC5BD71-38BF-FE11-FB93-357313DD39C1}"/>
          </ac:spMkLst>
        </pc:spChg>
        <pc:spChg chg="add">
          <ac:chgData name="sam powell" userId="b3a0bde39952f9ea" providerId="LiveId" clId="{1C27764C-062C-41FA-AF03-3A621E30F2D0}" dt="2026-08-10T08:24:29.864" v="4414" actId="26606"/>
          <ac:spMkLst>
            <pc:docMk/>
            <pc:sldMk cId="893954513" sldId="260"/>
            <ac:spMk id="10" creationId="{3193BA5C-B8F3-4972-BA54-014C48FAFA42}"/>
          </ac:spMkLst>
        </pc:spChg>
        <pc:spChg chg="add">
          <ac:chgData name="sam powell" userId="b3a0bde39952f9ea" providerId="LiveId" clId="{1C27764C-062C-41FA-AF03-3A621E30F2D0}" dt="2026-08-10T08:24:29.864" v="4414" actId="26606"/>
          <ac:spMkLst>
            <pc:docMk/>
            <pc:sldMk cId="893954513" sldId="260"/>
            <ac:spMk id="14" creationId="{05B93327-222A-4DAC-9163-371BF44CDB0C}"/>
          </ac:spMkLst>
        </pc:spChg>
        <pc:spChg chg="add">
          <ac:chgData name="sam powell" userId="b3a0bde39952f9ea" providerId="LiveId" clId="{1C27764C-062C-41FA-AF03-3A621E30F2D0}" dt="2026-08-10T08:24:29.864" v="4414" actId="26606"/>
          <ac:spMkLst>
            <pc:docMk/>
            <pc:sldMk cId="893954513" sldId="260"/>
            <ac:spMk id="20" creationId="{56388820-A63D-463C-9DBC-060A5ABE33B6}"/>
          </ac:spMkLst>
        </pc:spChg>
        <pc:grpChg chg="add">
          <ac:chgData name="sam powell" userId="b3a0bde39952f9ea" providerId="LiveId" clId="{1C27764C-062C-41FA-AF03-3A621E30F2D0}" dt="2026-08-10T08:24:29.864" v="4414" actId="26606"/>
          <ac:grpSpMkLst>
            <pc:docMk/>
            <pc:sldMk cId="893954513" sldId="260"/>
            <ac:grpSpMk id="16" creationId="{14EE34E3-F117-4487-8ACF-33DA65FA11B3}"/>
          </ac:grpSpMkLst>
        </pc:grpChg>
        <pc:picChg chg="add mod">
          <ac:chgData name="sam powell" userId="b3a0bde39952f9ea" providerId="LiveId" clId="{1C27764C-062C-41FA-AF03-3A621E30F2D0}" dt="2026-08-10T08:24:29.864" v="4414" actId="26606"/>
          <ac:picMkLst>
            <pc:docMk/>
            <pc:sldMk cId="893954513" sldId="260"/>
            <ac:picMk id="5" creationId="{B57EB1FF-FBB2-ABF7-BA4D-58709113806E}"/>
          </ac:picMkLst>
        </pc:picChg>
        <pc:picChg chg="add">
          <ac:chgData name="sam powell" userId="b3a0bde39952f9ea" providerId="LiveId" clId="{1C27764C-062C-41FA-AF03-3A621E30F2D0}" dt="2026-08-10T08:24:29.864" v="4414" actId="26606"/>
          <ac:picMkLst>
            <pc:docMk/>
            <pc:sldMk cId="893954513" sldId="260"/>
            <ac:picMk id="22" creationId="{C04ED70F-D6FD-4EB1-A171-D30F885FE73E}"/>
          </ac:picMkLst>
        </pc:picChg>
        <pc:cxnChg chg="add">
          <ac:chgData name="sam powell" userId="b3a0bde39952f9ea" providerId="LiveId" clId="{1C27764C-062C-41FA-AF03-3A621E30F2D0}" dt="2026-08-10T08:24:29.864" v="4414" actId="26606"/>
          <ac:cxnSpMkLst>
            <pc:docMk/>
            <pc:sldMk cId="893954513" sldId="260"/>
            <ac:cxnSpMk id="12" creationId="{D7162BAB-C25E-4CE9-B87C-F118DC7E7C22}"/>
          </ac:cxnSpMkLst>
        </pc:cxnChg>
        <pc:cxnChg chg="add">
          <ac:chgData name="sam powell" userId="b3a0bde39952f9ea" providerId="LiveId" clId="{1C27764C-062C-41FA-AF03-3A621E30F2D0}" dt="2026-08-10T08:24:29.864" v="4414" actId="26606"/>
          <ac:cxnSpMkLst>
            <pc:docMk/>
            <pc:sldMk cId="893954513" sldId="260"/>
            <ac:cxnSpMk id="24" creationId="{DA26CAE9-74C4-4EDD-8A80-77F79EAA86F4}"/>
          </ac:cxnSpMkLst>
        </pc:cxnChg>
      </pc:sldChg>
      <pc:sldChg chg="addSp delSp modSp mod setBg addAnim">
        <pc:chgData name="sam powell" userId="b3a0bde39952f9ea" providerId="LiveId" clId="{1C27764C-062C-41FA-AF03-3A621E30F2D0}" dt="2026-08-09T14:25:21.092" v="4043" actId="26606"/>
        <pc:sldMkLst>
          <pc:docMk/>
          <pc:sldMk cId="3954817566" sldId="261"/>
        </pc:sldMkLst>
        <pc:spChg chg="mod">
          <ac:chgData name="sam powell" userId="b3a0bde39952f9ea" providerId="LiveId" clId="{1C27764C-062C-41FA-AF03-3A621E30F2D0}" dt="2026-08-09T14:24:07.228" v="4018" actId="26606"/>
          <ac:spMkLst>
            <pc:docMk/>
            <pc:sldMk cId="3954817566" sldId="261"/>
            <ac:spMk id="2" creationId="{CAFF389D-70B8-E1EF-54E9-D0B54DCC535E}"/>
          </ac:spMkLst>
        </pc:spChg>
        <pc:spChg chg="mod">
          <ac:chgData name="sam powell" userId="b3a0bde39952f9ea" providerId="LiveId" clId="{1C27764C-062C-41FA-AF03-3A621E30F2D0}" dt="2026-08-09T14:24:21.281" v="4040" actId="20577"/>
          <ac:spMkLst>
            <pc:docMk/>
            <pc:sldMk cId="3954817566" sldId="261"/>
            <ac:spMk id="3" creationId="{1A11AEE4-2D46-B06F-8593-DFC02B6B902F}"/>
          </ac:spMkLst>
        </pc:spChg>
        <pc:spChg chg="add">
          <ac:chgData name="sam powell" userId="b3a0bde39952f9ea" providerId="LiveId" clId="{1C27764C-062C-41FA-AF03-3A621E30F2D0}" dt="2026-08-09T14:25:21.092" v="4043" actId="26606"/>
          <ac:spMkLst>
            <pc:docMk/>
            <pc:sldMk cId="3954817566" sldId="261"/>
            <ac:spMk id="24" creationId="{1CE580D1-F917-4567-AFB4-99AA9B52ADF0}"/>
          </ac:spMkLst>
        </pc:spChg>
        <pc:spChg chg="add">
          <ac:chgData name="sam powell" userId="b3a0bde39952f9ea" providerId="LiveId" clId="{1C27764C-062C-41FA-AF03-3A621E30F2D0}" dt="2026-08-09T14:25:21.092" v="4043" actId="26606"/>
          <ac:spMkLst>
            <pc:docMk/>
            <pc:sldMk cId="3954817566" sldId="261"/>
            <ac:spMk id="32" creationId="{4F6621CF-F493-40D5-98AE-24A9D3AD43C4}"/>
          </ac:spMkLst>
        </pc:spChg>
        <pc:spChg chg="add">
          <ac:chgData name="sam powell" userId="b3a0bde39952f9ea" providerId="LiveId" clId="{1C27764C-062C-41FA-AF03-3A621E30F2D0}" dt="2026-08-09T14:25:21.092" v="4043" actId="26606"/>
          <ac:spMkLst>
            <pc:docMk/>
            <pc:sldMk cId="3954817566" sldId="261"/>
            <ac:spMk id="34" creationId="{CADEE02A-D296-42EA-88F5-7803F69CEE29}"/>
          </ac:spMkLst>
        </pc:spChg>
        <pc:picChg chg="add mod">
          <ac:chgData name="sam powell" userId="b3a0bde39952f9ea" providerId="LiveId" clId="{1C27764C-062C-41FA-AF03-3A621E30F2D0}" dt="2026-08-09T14:25:21.092" v="4043" actId="26606"/>
          <ac:picMkLst>
            <pc:docMk/>
            <pc:sldMk cId="3954817566" sldId="261"/>
            <ac:picMk id="6" creationId="{2F47B731-2868-DFEF-A4EE-E0A9436561EE}"/>
          </ac:picMkLst>
        </pc:picChg>
        <pc:picChg chg="add">
          <ac:chgData name="sam powell" userId="b3a0bde39952f9ea" providerId="LiveId" clId="{1C27764C-062C-41FA-AF03-3A621E30F2D0}" dt="2026-08-09T14:25:21.092" v="4043" actId="26606"/>
          <ac:picMkLst>
            <pc:docMk/>
            <pc:sldMk cId="3954817566" sldId="261"/>
            <ac:picMk id="26" creationId="{1F5620B8-A2D8-4568-B566-F0453A0D9167}"/>
          </ac:picMkLst>
        </pc:picChg>
      </pc:sldChg>
      <pc:sldChg chg="addSp modSp new mod ord setBg modNotesTx">
        <pc:chgData name="sam powell" userId="b3a0bde39952f9ea" providerId="LiveId" clId="{1C27764C-062C-41FA-AF03-3A621E30F2D0}" dt="2026-08-10T16:30:47.752" v="5146" actId="6549"/>
        <pc:sldMkLst>
          <pc:docMk/>
          <pc:sldMk cId="2542555056" sldId="262"/>
        </pc:sldMkLst>
        <pc:spChg chg="mod">
          <ac:chgData name="sam powell" userId="b3a0bde39952f9ea" providerId="LiveId" clId="{1C27764C-062C-41FA-AF03-3A621E30F2D0}" dt="2026-08-09T10:09:22.948" v="3728" actId="26606"/>
          <ac:spMkLst>
            <pc:docMk/>
            <pc:sldMk cId="2542555056" sldId="262"/>
            <ac:spMk id="2" creationId="{43AFD4C9-8587-809D-A7BE-0AD37FDE0D50}"/>
          </ac:spMkLst>
        </pc:spChg>
        <pc:spChg chg="mod">
          <ac:chgData name="sam powell" userId="b3a0bde39952f9ea" providerId="LiveId" clId="{1C27764C-062C-41FA-AF03-3A621E30F2D0}" dt="2026-08-09T10:09:22.948" v="3728" actId="26606"/>
          <ac:spMkLst>
            <pc:docMk/>
            <pc:sldMk cId="2542555056" sldId="262"/>
            <ac:spMk id="3" creationId="{ECD58F98-7403-1D78-36B2-AD8D2CF2BF4B}"/>
          </ac:spMkLst>
        </pc:spChg>
        <pc:spChg chg="add">
          <ac:chgData name="sam powell" userId="b3a0bde39952f9ea" providerId="LiveId" clId="{1C27764C-062C-41FA-AF03-3A621E30F2D0}" dt="2026-08-09T10:09:22.948" v="3728" actId="26606"/>
          <ac:spMkLst>
            <pc:docMk/>
            <pc:sldMk cId="2542555056" sldId="262"/>
            <ac:spMk id="10" creationId="{35C3D674-3D59-4E93-80CA-0C0A9095E816}"/>
          </ac:spMkLst>
        </pc:spChg>
        <pc:spChg chg="add">
          <ac:chgData name="sam powell" userId="b3a0bde39952f9ea" providerId="LiveId" clId="{1C27764C-062C-41FA-AF03-3A621E30F2D0}" dt="2026-08-09T10:09:22.948" v="3728" actId="26606"/>
          <ac:spMkLst>
            <pc:docMk/>
            <pc:sldMk cId="2542555056" sldId="262"/>
            <ac:spMk id="14" creationId="{EF2A81E1-BCBE-426B-8C09-33274E69409D}"/>
          </ac:spMkLst>
        </pc:spChg>
        <pc:picChg chg="add mod">
          <ac:chgData name="sam powell" userId="b3a0bde39952f9ea" providerId="LiveId" clId="{1C27764C-062C-41FA-AF03-3A621E30F2D0}" dt="2026-08-09T10:09:22.948" v="3728" actId="26606"/>
          <ac:picMkLst>
            <pc:docMk/>
            <pc:sldMk cId="2542555056" sldId="262"/>
            <ac:picMk id="5" creationId="{2EFF6408-0443-0728-7CE7-7A2EB1602F69}"/>
          </ac:picMkLst>
        </pc:picChg>
        <pc:picChg chg="add">
          <ac:chgData name="sam powell" userId="b3a0bde39952f9ea" providerId="LiveId" clId="{1C27764C-062C-41FA-AF03-3A621E30F2D0}" dt="2026-08-09T10:09:22.948" v="3728" actId="26606"/>
          <ac:picMkLst>
            <pc:docMk/>
            <pc:sldMk cId="2542555056" sldId="262"/>
            <ac:picMk id="16" creationId="{39D1DDD4-5BB3-45BA-B9B3-06B62299AD79}"/>
          </ac:picMkLst>
        </pc:picChg>
        <pc:cxnChg chg="add">
          <ac:chgData name="sam powell" userId="b3a0bde39952f9ea" providerId="LiveId" clId="{1C27764C-062C-41FA-AF03-3A621E30F2D0}" dt="2026-08-09T10:09:22.948" v="3728" actId="26606"/>
          <ac:cxnSpMkLst>
            <pc:docMk/>
            <pc:sldMk cId="2542555056" sldId="262"/>
            <ac:cxnSpMk id="12" creationId="{C884B8F8-FDC9-498B-9960-5D7260AFCB03}"/>
          </ac:cxnSpMkLst>
        </pc:cxnChg>
        <pc:cxnChg chg="add">
          <ac:chgData name="sam powell" userId="b3a0bde39952f9ea" providerId="LiveId" clId="{1C27764C-062C-41FA-AF03-3A621E30F2D0}" dt="2026-08-09T10:09:22.948" v="3728" actId="26606"/>
          <ac:cxnSpMkLst>
            <pc:docMk/>
            <pc:sldMk cId="2542555056" sldId="262"/>
            <ac:cxnSpMk id="18" creationId="{A24DAE64-2302-42EA-8239-F2F0775CA5AD}"/>
          </ac:cxnSpMkLst>
        </pc:cxnChg>
      </pc:sldChg>
      <pc:sldChg chg="addSp modSp new mod ord modClrScheme chgLayout modNotesTx">
        <pc:chgData name="sam powell" userId="b3a0bde39952f9ea" providerId="LiveId" clId="{1C27764C-062C-41FA-AF03-3A621E30F2D0}" dt="2026-08-10T08:16:17.449" v="4332"/>
        <pc:sldMkLst>
          <pc:docMk/>
          <pc:sldMk cId="1225058281" sldId="263"/>
        </pc:sldMkLst>
        <pc:spChg chg="add mod ord modVis">
          <ac:chgData name="sam powell" userId="b3a0bde39952f9ea" providerId="LiveId" clId="{1C27764C-062C-41FA-AF03-3A621E30F2D0}" dt="2026-07-31T19:31:02.113" v="3617"/>
          <ac:spMkLst>
            <pc:docMk/>
            <pc:sldMk cId="1225058281" sldId="263"/>
            <ac:spMk id="4" creationId="{7EF72E0C-8E6C-AD45-1DC3-6F20DADCB863}"/>
          </ac:spMkLst>
        </pc:spChg>
        <pc:graphicFrameChg chg="add mod">
          <ac:chgData name="sam powell" userId="b3a0bde39952f9ea" providerId="LiveId" clId="{1C27764C-062C-41FA-AF03-3A621E30F2D0}" dt="2026-08-10T08:16:17.449" v="4332"/>
          <ac:graphicFrameMkLst>
            <pc:docMk/>
            <pc:sldMk cId="1225058281" sldId="263"/>
            <ac:graphicFrameMk id="2" creationId="{A72E51A2-AEBC-452E-BED4-F23A9048F63D}"/>
          </ac:graphicFrameMkLst>
        </pc:graphicFrameChg>
        <pc:graphicFrameChg chg="add mod">
          <ac:chgData name="sam powell" userId="b3a0bde39952f9ea" providerId="LiveId" clId="{1C27764C-062C-41FA-AF03-3A621E30F2D0}" dt="2026-07-31T19:30:22.412" v="3615" actId="14100"/>
          <ac:graphicFrameMkLst>
            <pc:docMk/>
            <pc:sldMk cId="1225058281" sldId="263"/>
            <ac:graphicFrameMk id="3" creationId="{261CCCF6-FF0E-570B-94F4-6E5B0469DF28}"/>
          </ac:graphicFrameMkLst>
        </pc:graphicFrameChg>
      </pc:sldChg>
      <pc:sldChg chg="addSp modSp new mod modClrScheme chgLayout">
        <pc:chgData name="sam powell" userId="b3a0bde39952f9ea" providerId="LiveId" clId="{1C27764C-062C-41FA-AF03-3A621E30F2D0}" dt="2026-08-10T16:37:01.319" v="5241"/>
        <pc:sldMkLst>
          <pc:docMk/>
          <pc:sldMk cId="1291119501" sldId="264"/>
        </pc:sldMkLst>
        <pc:spChg chg="add mod ord modVis">
          <ac:chgData name="sam powell" userId="b3a0bde39952f9ea" providerId="LiveId" clId="{1C27764C-062C-41FA-AF03-3A621E30F2D0}" dt="2026-07-21T17:28:58.070" v="185"/>
          <ac:spMkLst>
            <pc:docMk/>
            <pc:sldMk cId="1291119501" sldId="264"/>
            <ac:spMk id="3" creationId="{4D6D4418-6E00-2C6E-F24C-9BF9B100F547}"/>
          </ac:spMkLst>
        </pc:spChg>
        <pc:graphicFrameChg chg="add mod">
          <ac:chgData name="sam powell" userId="b3a0bde39952f9ea" providerId="LiveId" clId="{1C27764C-062C-41FA-AF03-3A621E30F2D0}" dt="2026-08-10T16:37:01.319" v="5241"/>
          <ac:graphicFrameMkLst>
            <pc:docMk/>
            <pc:sldMk cId="1291119501" sldId="264"/>
            <ac:graphicFrameMk id="2" creationId="{866F8BF8-B9B9-2057-A0F9-C5E1A2038803}"/>
          </ac:graphicFrameMkLst>
        </pc:graphicFrameChg>
      </pc:sldChg>
      <pc:sldChg chg="addSp modSp new mod ord setBg modNotesTx">
        <pc:chgData name="sam powell" userId="b3a0bde39952f9ea" providerId="LiveId" clId="{1C27764C-062C-41FA-AF03-3A621E30F2D0}" dt="2026-08-10T16:24:56.195" v="4882" actId="20577"/>
        <pc:sldMkLst>
          <pc:docMk/>
          <pc:sldMk cId="618960009" sldId="265"/>
        </pc:sldMkLst>
        <pc:spChg chg="mod">
          <ac:chgData name="sam powell" userId="b3a0bde39952f9ea" providerId="LiveId" clId="{1C27764C-062C-41FA-AF03-3A621E30F2D0}" dt="2026-08-09T14:17:34.877" v="3986" actId="26606"/>
          <ac:spMkLst>
            <pc:docMk/>
            <pc:sldMk cId="618960009" sldId="265"/>
            <ac:spMk id="2" creationId="{3ACF3A37-C929-5350-9684-5A0FC130609B}"/>
          </ac:spMkLst>
        </pc:spChg>
        <pc:spChg chg="mod">
          <ac:chgData name="sam powell" userId="b3a0bde39952f9ea" providerId="LiveId" clId="{1C27764C-062C-41FA-AF03-3A621E30F2D0}" dt="2026-08-10T16:24:56.195" v="4882" actId="20577"/>
          <ac:spMkLst>
            <pc:docMk/>
            <pc:sldMk cId="618960009" sldId="265"/>
            <ac:spMk id="3" creationId="{89E804A9-E0A1-BF6F-E7C4-706ED046C1F0}"/>
          </ac:spMkLst>
        </pc:spChg>
        <pc:spChg chg="add">
          <ac:chgData name="sam powell" userId="b3a0bde39952f9ea" providerId="LiveId" clId="{1C27764C-062C-41FA-AF03-3A621E30F2D0}" dt="2026-08-09T14:17:34.877" v="3986" actId="26606"/>
          <ac:spMkLst>
            <pc:docMk/>
            <pc:sldMk cId="618960009" sldId="265"/>
            <ac:spMk id="10" creationId="{35C3D674-3D59-4E93-80CA-0C0A9095E816}"/>
          </ac:spMkLst>
        </pc:spChg>
        <pc:spChg chg="add">
          <ac:chgData name="sam powell" userId="b3a0bde39952f9ea" providerId="LiveId" clId="{1C27764C-062C-41FA-AF03-3A621E30F2D0}" dt="2026-08-09T14:17:34.877" v="3986" actId="26606"/>
          <ac:spMkLst>
            <pc:docMk/>
            <pc:sldMk cId="618960009" sldId="265"/>
            <ac:spMk id="14" creationId="{EF2A81E1-BCBE-426B-8C09-33274E69409D}"/>
          </ac:spMkLst>
        </pc:spChg>
        <pc:picChg chg="add mod">
          <ac:chgData name="sam powell" userId="b3a0bde39952f9ea" providerId="LiveId" clId="{1C27764C-062C-41FA-AF03-3A621E30F2D0}" dt="2026-08-09T14:17:34.877" v="3986" actId="26606"/>
          <ac:picMkLst>
            <pc:docMk/>
            <pc:sldMk cId="618960009" sldId="265"/>
            <ac:picMk id="5" creationId="{7870BF0D-8948-A580-3F58-C72D2DF9A266}"/>
          </ac:picMkLst>
        </pc:picChg>
        <pc:picChg chg="add">
          <ac:chgData name="sam powell" userId="b3a0bde39952f9ea" providerId="LiveId" clId="{1C27764C-062C-41FA-AF03-3A621E30F2D0}" dt="2026-08-09T14:17:34.877" v="3986" actId="26606"/>
          <ac:picMkLst>
            <pc:docMk/>
            <pc:sldMk cId="618960009" sldId="265"/>
            <ac:picMk id="16" creationId="{39D1DDD4-5BB3-45BA-B9B3-06B62299AD79}"/>
          </ac:picMkLst>
        </pc:picChg>
        <pc:cxnChg chg="add">
          <ac:chgData name="sam powell" userId="b3a0bde39952f9ea" providerId="LiveId" clId="{1C27764C-062C-41FA-AF03-3A621E30F2D0}" dt="2026-08-09T14:17:34.877" v="3986" actId="26606"/>
          <ac:cxnSpMkLst>
            <pc:docMk/>
            <pc:sldMk cId="618960009" sldId="265"/>
            <ac:cxnSpMk id="12" creationId="{C884B8F8-FDC9-498B-9960-5D7260AFCB03}"/>
          </ac:cxnSpMkLst>
        </pc:cxnChg>
        <pc:cxnChg chg="add">
          <ac:chgData name="sam powell" userId="b3a0bde39952f9ea" providerId="LiveId" clId="{1C27764C-062C-41FA-AF03-3A621E30F2D0}" dt="2026-08-09T14:17:34.877" v="3986" actId="26606"/>
          <ac:cxnSpMkLst>
            <pc:docMk/>
            <pc:sldMk cId="618960009" sldId="265"/>
            <ac:cxnSpMk id="18" creationId="{A24DAE64-2302-42EA-8239-F2F0775CA5AD}"/>
          </ac:cxnSpMkLst>
        </pc:cxnChg>
      </pc:sldChg>
      <pc:sldChg chg="addSp modSp new mod ord modClrScheme chgLayout">
        <pc:chgData name="sam powell" userId="b3a0bde39952f9ea" providerId="LiveId" clId="{1C27764C-062C-41FA-AF03-3A621E30F2D0}" dt="2026-08-10T16:42:33.069" v="5294" actId="1076"/>
        <pc:sldMkLst>
          <pc:docMk/>
          <pc:sldMk cId="2304558850" sldId="266"/>
        </pc:sldMkLst>
        <pc:spChg chg="mod ord">
          <ac:chgData name="sam powell" userId="b3a0bde39952f9ea" providerId="LiveId" clId="{1C27764C-062C-41FA-AF03-3A621E30F2D0}" dt="2026-07-21T18:42:06.323" v="1496" actId="20577"/>
          <ac:spMkLst>
            <pc:docMk/>
            <pc:sldMk cId="2304558850" sldId="266"/>
            <ac:spMk id="2" creationId="{7A62BDD0-B473-DC68-D61F-F83772649E8F}"/>
          </ac:spMkLst>
        </pc:spChg>
        <pc:spChg chg="mod ord">
          <ac:chgData name="sam powell" userId="b3a0bde39952f9ea" providerId="LiveId" clId="{1C27764C-062C-41FA-AF03-3A621E30F2D0}" dt="2026-08-10T16:41:55.475" v="5288" actId="14100"/>
          <ac:spMkLst>
            <pc:docMk/>
            <pc:sldMk cId="2304558850" sldId="266"/>
            <ac:spMk id="3" creationId="{50782564-4FA7-1EB2-C372-4411A322D32F}"/>
          </ac:spMkLst>
        </pc:spChg>
        <pc:spChg chg="add mod ord">
          <ac:chgData name="sam powell" userId="b3a0bde39952f9ea" providerId="LiveId" clId="{1C27764C-062C-41FA-AF03-3A621E30F2D0}" dt="2026-08-10T16:41:51.630" v="5287" actId="1076"/>
          <ac:spMkLst>
            <pc:docMk/>
            <pc:sldMk cId="2304558850" sldId="266"/>
            <ac:spMk id="4" creationId="{BC078667-7A8D-4465-A3DD-C8D55DE66810}"/>
          </ac:spMkLst>
        </pc:spChg>
        <pc:spChg chg="add mod ord">
          <ac:chgData name="sam powell" userId="b3a0bde39952f9ea" providerId="LiveId" clId="{1C27764C-062C-41FA-AF03-3A621E30F2D0}" dt="2026-08-10T16:42:06.056" v="5289" actId="1076"/>
          <ac:spMkLst>
            <pc:docMk/>
            <pc:sldMk cId="2304558850" sldId="266"/>
            <ac:spMk id="5" creationId="{E201F508-BBF8-58E3-46F2-16CB955B7915}"/>
          </ac:spMkLst>
        </pc:spChg>
        <pc:spChg chg="add mod ord">
          <ac:chgData name="sam powell" userId="b3a0bde39952f9ea" providerId="LiveId" clId="{1C27764C-062C-41FA-AF03-3A621E30F2D0}" dt="2026-08-10T16:42:26.569" v="5292" actId="1076"/>
          <ac:spMkLst>
            <pc:docMk/>
            <pc:sldMk cId="2304558850" sldId="266"/>
            <ac:spMk id="6" creationId="{276CCD03-6440-2A9E-8DDF-BFA8DEACD658}"/>
          </ac:spMkLst>
        </pc:spChg>
        <pc:picChg chg="add mod">
          <ac:chgData name="sam powell" userId="b3a0bde39952f9ea" providerId="LiveId" clId="{1C27764C-062C-41FA-AF03-3A621E30F2D0}" dt="2026-08-10T16:42:33.069" v="5294" actId="1076"/>
          <ac:picMkLst>
            <pc:docMk/>
            <pc:sldMk cId="2304558850" sldId="266"/>
            <ac:picMk id="8" creationId="{1854377D-124A-3709-AE5D-B859D36B2C72}"/>
          </ac:picMkLst>
        </pc:picChg>
      </pc:sldChg>
      <pc:sldChg chg="modSp new mod ord">
        <pc:chgData name="sam powell" userId="b3a0bde39952f9ea" providerId="LiveId" clId="{1C27764C-062C-41FA-AF03-3A621E30F2D0}" dt="2026-08-10T16:32:02.565" v="5221" actId="20577"/>
        <pc:sldMkLst>
          <pc:docMk/>
          <pc:sldMk cId="1967623030" sldId="267"/>
        </pc:sldMkLst>
        <pc:spChg chg="mod">
          <ac:chgData name="sam powell" userId="b3a0bde39952f9ea" providerId="LiveId" clId="{1C27764C-062C-41FA-AF03-3A621E30F2D0}" dt="2026-08-10T16:32:02.565" v="5221" actId="20577"/>
          <ac:spMkLst>
            <pc:docMk/>
            <pc:sldMk cId="1967623030" sldId="267"/>
            <ac:spMk id="2" creationId="{C559B326-6FE7-D9A8-E0FC-22D594ADBC96}"/>
          </ac:spMkLst>
        </pc:spChg>
        <pc:spChg chg="mod">
          <ac:chgData name="sam powell" userId="b3a0bde39952f9ea" providerId="LiveId" clId="{1C27764C-062C-41FA-AF03-3A621E30F2D0}" dt="2026-07-21T18:35:27.806" v="822" actId="20577"/>
          <ac:spMkLst>
            <pc:docMk/>
            <pc:sldMk cId="1967623030" sldId="267"/>
            <ac:spMk id="3" creationId="{B9D43554-CAA4-A736-C5AA-8A80348309B5}"/>
          </ac:spMkLst>
        </pc:spChg>
      </pc:sldChg>
      <pc:sldChg chg="modSp new mod">
        <pc:chgData name="sam powell" userId="b3a0bde39952f9ea" providerId="LiveId" clId="{1C27764C-062C-41FA-AF03-3A621E30F2D0}" dt="2026-08-10T16:39:55.370" v="5267" actId="313"/>
        <pc:sldMkLst>
          <pc:docMk/>
          <pc:sldMk cId="3409105240" sldId="268"/>
        </pc:sldMkLst>
        <pc:spChg chg="mod">
          <ac:chgData name="sam powell" userId="b3a0bde39952f9ea" providerId="LiveId" clId="{1C27764C-062C-41FA-AF03-3A621E30F2D0}" dt="2026-08-10T16:39:55.370" v="5267" actId="313"/>
          <ac:spMkLst>
            <pc:docMk/>
            <pc:sldMk cId="3409105240" sldId="268"/>
            <ac:spMk id="2" creationId="{B4954B28-C5E7-F950-A1BC-08D91F9FFD84}"/>
          </ac:spMkLst>
        </pc:spChg>
        <pc:spChg chg="mod">
          <ac:chgData name="sam powell" userId="b3a0bde39952f9ea" providerId="LiveId" clId="{1C27764C-062C-41FA-AF03-3A621E30F2D0}" dt="2026-08-10T16:29:14.584" v="5097" actId="20577"/>
          <ac:spMkLst>
            <pc:docMk/>
            <pc:sldMk cId="3409105240" sldId="268"/>
            <ac:spMk id="3" creationId="{955617D0-9151-D2A4-409A-AD0AEFB2B439}"/>
          </ac:spMkLst>
        </pc:spChg>
      </pc:sldChg>
      <pc:sldChg chg="addSp delSp modSp new mod ord modClrScheme chgLayout">
        <pc:chgData name="sam powell" userId="b3a0bde39952f9ea" providerId="LiveId" clId="{1C27764C-062C-41FA-AF03-3A621E30F2D0}" dt="2026-08-10T16:36:55.718" v="5236"/>
        <pc:sldMkLst>
          <pc:docMk/>
          <pc:sldMk cId="4139529994" sldId="269"/>
        </pc:sldMkLst>
        <pc:spChg chg="add mod ord modVis">
          <ac:chgData name="sam powell" userId="b3a0bde39952f9ea" providerId="LiveId" clId="{1C27764C-062C-41FA-AF03-3A621E30F2D0}" dt="2026-07-31T19:29:24.744" v="3606"/>
          <ac:spMkLst>
            <pc:docMk/>
            <pc:sldMk cId="4139529994" sldId="269"/>
            <ac:spMk id="3" creationId="{55D027F1-4BAA-DC13-733D-AB1A926D78B1}"/>
          </ac:spMkLst>
        </pc:spChg>
        <pc:graphicFrameChg chg="add mod">
          <ac:chgData name="sam powell" userId="b3a0bde39952f9ea" providerId="LiveId" clId="{1C27764C-062C-41FA-AF03-3A621E30F2D0}" dt="2026-08-10T16:36:55.718" v="5236"/>
          <ac:graphicFrameMkLst>
            <pc:docMk/>
            <pc:sldMk cId="4139529994" sldId="269"/>
            <ac:graphicFrameMk id="2" creationId="{80E15CAF-4CA4-71A5-B1F4-55C630DF18FE}"/>
          </ac:graphicFrameMkLst>
        </pc:graphicFrameChg>
      </pc:sldChg>
      <pc:sldChg chg="addSp delSp modSp new mod ord setBg">
        <pc:chgData name="sam powell" userId="b3a0bde39952f9ea" providerId="LiveId" clId="{1C27764C-062C-41FA-AF03-3A621E30F2D0}" dt="2026-08-10T08:23:54.190" v="4411" actId="14100"/>
        <pc:sldMkLst>
          <pc:docMk/>
          <pc:sldMk cId="1140386274" sldId="270"/>
        </pc:sldMkLst>
        <pc:spChg chg="mod">
          <ac:chgData name="sam powell" userId="b3a0bde39952f9ea" providerId="LiveId" clId="{1C27764C-062C-41FA-AF03-3A621E30F2D0}" dt="2026-08-10T08:23:40.097" v="4405" actId="26606"/>
          <ac:spMkLst>
            <pc:docMk/>
            <pc:sldMk cId="1140386274" sldId="270"/>
            <ac:spMk id="2" creationId="{990F4BFC-CA01-0124-CAA9-993F308C79CE}"/>
          </ac:spMkLst>
        </pc:spChg>
        <pc:spChg chg="mod">
          <ac:chgData name="sam powell" userId="b3a0bde39952f9ea" providerId="LiveId" clId="{1C27764C-062C-41FA-AF03-3A621E30F2D0}" dt="2026-08-10T08:23:40.097" v="4405" actId="26606"/>
          <ac:spMkLst>
            <pc:docMk/>
            <pc:sldMk cId="1140386274" sldId="270"/>
            <ac:spMk id="3" creationId="{DA38D01E-7397-A92F-D077-955F53C9F64D}"/>
          </ac:spMkLst>
        </pc:spChg>
        <pc:picChg chg="add del mod">
          <ac:chgData name="sam powell" userId="b3a0bde39952f9ea" providerId="LiveId" clId="{1C27764C-062C-41FA-AF03-3A621E30F2D0}" dt="2026-08-10T08:23:54.190" v="4411" actId="14100"/>
          <ac:picMkLst>
            <pc:docMk/>
            <pc:sldMk cId="1140386274" sldId="270"/>
            <ac:picMk id="5" creationId="{B6AC62A0-5E41-6CA7-3228-1AF84AAACEB0}"/>
          </ac:picMkLst>
        </pc:picChg>
      </pc:sldChg>
      <pc:sldChg chg="addSp modSp new mod ord modClrScheme chgLayout">
        <pc:chgData name="sam powell" userId="b3a0bde39952f9ea" providerId="LiveId" clId="{1C27764C-062C-41FA-AF03-3A621E30F2D0}" dt="2026-08-10T08:21:09.216" v="4397"/>
        <pc:sldMkLst>
          <pc:docMk/>
          <pc:sldMk cId="1258854089" sldId="271"/>
        </pc:sldMkLst>
        <pc:spChg chg="add mod ord modVis">
          <ac:chgData name="sam powell" userId="b3a0bde39952f9ea" providerId="LiveId" clId="{1C27764C-062C-41FA-AF03-3A621E30F2D0}" dt="2026-07-21T19:07:30.761" v="1802" actId="27636"/>
          <ac:spMkLst>
            <pc:docMk/>
            <pc:sldMk cId="1258854089" sldId="271"/>
            <ac:spMk id="3" creationId="{D1BB60AD-2C31-44AB-7CE4-A1390E0FA8F8}"/>
          </ac:spMkLst>
        </pc:spChg>
        <pc:graphicFrameChg chg="add mod">
          <ac:chgData name="sam powell" userId="b3a0bde39952f9ea" providerId="LiveId" clId="{1C27764C-062C-41FA-AF03-3A621E30F2D0}" dt="2026-08-10T08:21:09.216" v="4397"/>
          <ac:graphicFrameMkLst>
            <pc:docMk/>
            <pc:sldMk cId="1258854089" sldId="271"/>
            <ac:graphicFrameMk id="2" creationId="{E42A597E-DCCC-3E24-0907-860468CDDD6F}"/>
          </ac:graphicFrameMkLst>
        </pc:graphicFrameChg>
      </pc:sldChg>
      <pc:sldChg chg="modSp new mod ord">
        <pc:chgData name="sam powell" userId="b3a0bde39952f9ea" providerId="LiveId" clId="{1C27764C-062C-41FA-AF03-3A621E30F2D0}" dt="2026-07-24T18:52:20.427" v="2863" actId="20577"/>
        <pc:sldMkLst>
          <pc:docMk/>
          <pc:sldMk cId="2495695739" sldId="272"/>
        </pc:sldMkLst>
        <pc:spChg chg="mod">
          <ac:chgData name="sam powell" userId="b3a0bde39952f9ea" providerId="LiveId" clId="{1C27764C-062C-41FA-AF03-3A621E30F2D0}" dt="2026-07-21T19:14:32.120" v="2291" actId="20577"/>
          <ac:spMkLst>
            <pc:docMk/>
            <pc:sldMk cId="2495695739" sldId="272"/>
            <ac:spMk id="2" creationId="{8C70FBDA-19FD-EE8D-17BC-479CA892F94D}"/>
          </ac:spMkLst>
        </pc:spChg>
        <pc:spChg chg="mod">
          <ac:chgData name="sam powell" userId="b3a0bde39952f9ea" providerId="LiveId" clId="{1C27764C-062C-41FA-AF03-3A621E30F2D0}" dt="2026-07-24T18:52:20.427" v="2863" actId="20577"/>
          <ac:spMkLst>
            <pc:docMk/>
            <pc:sldMk cId="2495695739" sldId="272"/>
            <ac:spMk id="3" creationId="{7C26F5DC-A7BD-CC80-9DD3-FD2CCEB451B7}"/>
          </ac:spMkLst>
        </pc:spChg>
      </pc:sldChg>
      <pc:sldChg chg="modSp new mod ord">
        <pc:chgData name="sam powell" userId="b3a0bde39952f9ea" providerId="LiveId" clId="{1C27764C-062C-41FA-AF03-3A621E30F2D0}" dt="2026-08-10T16:39:31.243" v="5263" actId="255"/>
        <pc:sldMkLst>
          <pc:docMk/>
          <pc:sldMk cId="3626306431" sldId="273"/>
        </pc:sldMkLst>
        <pc:spChg chg="mod">
          <ac:chgData name="sam powell" userId="b3a0bde39952f9ea" providerId="LiveId" clId="{1C27764C-062C-41FA-AF03-3A621E30F2D0}" dt="2026-07-21T19:15:48.568" v="2462" actId="20577"/>
          <ac:spMkLst>
            <pc:docMk/>
            <pc:sldMk cId="3626306431" sldId="273"/>
            <ac:spMk id="2" creationId="{31B6E5D5-1C58-D6F0-88D2-172001BC3EBF}"/>
          </ac:spMkLst>
        </pc:spChg>
        <pc:spChg chg="mod">
          <ac:chgData name="sam powell" userId="b3a0bde39952f9ea" providerId="LiveId" clId="{1C27764C-062C-41FA-AF03-3A621E30F2D0}" dt="2026-08-10T16:39:31.243" v="5263" actId="255"/>
          <ac:spMkLst>
            <pc:docMk/>
            <pc:sldMk cId="3626306431" sldId="273"/>
            <ac:spMk id="3" creationId="{99FB1DC1-C69E-F779-A143-1C70B52E343D}"/>
          </ac:spMkLst>
        </pc:spChg>
      </pc:sldChg>
      <pc:sldChg chg="modSp new mod">
        <pc:chgData name="sam powell" userId="b3a0bde39952f9ea" providerId="LiveId" clId="{1C27764C-062C-41FA-AF03-3A621E30F2D0}" dt="2026-08-10T16:39:41.084" v="5265" actId="313"/>
        <pc:sldMkLst>
          <pc:docMk/>
          <pc:sldMk cId="3530816853" sldId="274"/>
        </pc:sldMkLst>
        <pc:spChg chg="mod">
          <ac:chgData name="sam powell" userId="b3a0bde39952f9ea" providerId="LiveId" clId="{1C27764C-062C-41FA-AF03-3A621E30F2D0}" dt="2026-08-10T16:39:41.084" v="5265" actId="313"/>
          <ac:spMkLst>
            <pc:docMk/>
            <pc:sldMk cId="3530816853" sldId="274"/>
            <ac:spMk id="2" creationId="{9B4D1DEA-BA24-A888-4638-4A271AD0F115}"/>
          </ac:spMkLst>
        </pc:spChg>
        <pc:spChg chg="mod">
          <ac:chgData name="sam powell" userId="b3a0bde39952f9ea" providerId="LiveId" clId="{1C27764C-062C-41FA-AF03-3A621E30F2D0}" dt="2026-08-10T11:09:37.143" v="4674" actId="20577"/>
          <ac:spMkLst>
            <pc:docMk/>
            <pc:sldMk cId="3530816853" sldId="274"/>
            <ac:spMk id="3" creationId="{BC703F31-8ECE-3870-0B76-E8AB8E6F27C8}"/>
          </ac:spMkLst>
        </pc:spChg>
      </pc:sldChg>
      <pc:sldChg chg="addSp delSp modSp new mod ord setBg modNotesTx">
        <pc:chgData name="sam powell" userId="b3a0bde39952f9ea" providerId="LiveId" clId="{1C27764C-062C-41FA-AF03-3A621E30F2D0}" dt="2026-07-31T19:31:12.160" v="3621"/>
        <pc:sldMkLst>
          <pc:docMk/>
          <pc:sldMk cId="2001718043" sldId="275"/>
        </pc:sldMkLst>
        <pc:spChg chg="add">
          <ac:chgData name="sam powell" userId="b3a0bde39952f9ea" providerId="LiveId" clId="{1C27764C-062C-41FA-AF03-3A621E30F2D0}" dt="2026-07-29T12:29:57.848" v="3222" actId="26606"/>
          <ac:spMkLst>
            <pc:docMk/>
            <pc:sldMk cId="2001718043" sldId="275"/>
            <ac:spMk id="12" creationId="{18E8515E-B8C8-482A-A9B5-CE57BC080AAD}"/>
          </ac:spMkLst>
        </pc:spChg>
        <pc:spChg chg="add">
          <ac:chgData name="sam powell" userId="b3a0bde39952f9ea" providerId="LiveId" clId="{1C27764C-062C-41FA-AF03-3A621E30F2D0}" dt="2026-07-29T12:29:57.848" v="3222" actId="26606"/>
          <ac:spMkLst>
            <pc:docMk/>
            <pc:sldMk cId="2001718043" sldId="275"/>
            <ac:spMk id="13" creationId="{2C6F198E-F7A1-4125-910D-641C0C2A76D5}"/>
          </ac:spMkLst>
        </pc:spChg>
        <pc:spChg chg="add">
          <ac:chgData name="sam powell" userId="b3a0bde39952f9ea" providerId="LiveId" clId="{1C27764C-062C-41FA-AF03-3A621E30F2D0}" dt="2026-07-29T12:29:57.848" v="3222" actId="26606"/>
          <ac:spMkLst>
            <pc:docMk/>
            <pc:sldMk cId="2001718043" sldId="275"/>
            <ac:spMk id="14" creationId="{907C3A25-D9A7-4F2D-B44C-FA8EB24C7AFD}"/>
          </ac:spMkLst>
        </pc:spChg>
        <pc:picChg chg="add mod">
          <ac:chgData name="sam powell" userId="b3a0bde39952f9ea" providerId="LiveId" clId="{1C27764C-062C-41FA-AF03-3A621E30F2D0}" dt="2026-07-29T12:29:57.848" v="3222" actId="26606"/>
          <ac:picMkLst>
            <pc:docMk/>
            <pc:sldMk cId="2001718043" sldId="275"/>
            <ac:picMk id="3" creationId="{DE1501C1-5653-0E45-D50D-413FDEDC29AB}"/>
          </ac:picMkLst>
        </pc:picChg>
      </pc:sldChg>
      <pc:sldChg chg="addSp modSp new mod setBg modNotesTx">
        <pc:chgData name="sam powell" userId="b3a0bde39952f9ea" providerId="LiveId" clId="{1C27764C-062C-41FA-AF03-3A621E30F2D0}" dt="2026-08-10T16:42:58.177" v="5296" actId="14100"/>
        <pc:sldMkLst>
          <pc:docMk/>
          <pc:sldMk cId="1391236909" sldId="276"/>
        </pc:sldMkLst>
        <pc:spChg chg="mod">
          <ac:chgData name="sam powell" userId="b3a0bde39952f9ea" providerId="LiveId" clId="{1C27764C-062C-41FA-AF03-3A621E30F2D0}" dt="2026-08-09T10:11:58.856" v="3732" actId="26606"/>
          <ac:spMkLst>
            <pc:docMk/>
            <pc:sldMk cId="1391236909" sldId="276"/>
            <ac:spMk id="2" creationId="{3EF48E8E-F741-D58A-96B4-6E6988ACCDDC}"/>
          </ac:spMkLst>
        </pc:spChg>
        <pc:spChg chg="mod ord">
          <ac:chgData name="sam powell" userId="b3a0bde39952f9ea" providerId="LiveId" clId="{1C27764C-062C-41FA-AF03-3A621E30F2D0}" dt="2026-08-10T16:42:58.177" v="5296" actId="14100"/>
          <ac:spMkLst>
            <pc:docMk/>
            <pc:sldMk cId="1391236909" sldId="276"/>
            <ac:spMk id="3" creationId="{11FF4CB6-2458-7BE4-D45C-AD93736D2445}"/>
          </ac:spMkLst>
        </pc:spChg>
        <pc:picChg chg="add mod">
          <ac:chgData name="sam powell" userId="b3a0bde39952f9ea" providerId="LiveId" clId="{1C27764C-062C-41FA-AF03-3A621E30F2D0}" dt="2026-08-09T10:11:58.856" v="3732" actId="26606"/>
          <ac:picMkLst>
            <pc:docMk/>
            <pc:sldMk cId="1391236909" sldId="276"/>
            <ac:picMk id="5" creationId="{49A9F7B2-7685-9AC8-5BAB-86424710932B}"/>
          </ac:picMkLst>
        </pc:picChg>
      </pc:sldChg>
      <pc:sldChg chg="addSp modSp new mod ord setBg">
        <pc:chgData name="sam powell" userId="b3a0bde39952f9ea" providerId="LiveId" clId="{1C27764C-062C-41FA-AF03-3A621E30F2D0}" dt="2026-07-31T19:31:18.267" v="3625"/>
        <pc:sldMkLst>
          <pc:docMk/>
          <pc:sldMk cId="1676572804" sldId="277"/>
        </pc:sldMkLst>
        <pc:picChg chg="add mod">
          <ac:chgData name="sam powell" userId="b3a0bde39952f9ea" providerId="LiveId" clId="{1C27764C-062C-41FA-AF03-3A621E30F2D0}" dt="2026-07-31T19:29:43.287" v="3609" actId="26606"/>
          <ac:picMkLst>
            <pc:docMk/>
            <pc:sldMk cId="1676572804" sldId="277"/>
            <ac:picMk id="3" creationId="{4E6C70D3-A856-047E-9B14-28564D7ECA46}"/>
          </ac:picMkLst>
        </pc:picChg>
      </pc:sldChg>
      <pc:sldChg chg="addSp delSp modSp new mod setBg modClrScheme delDesignElem chgLayout">
        <pc:chgData name="sam powell" userId="b3a0bde39952f9ea" providerId="LiveId" clId="{1C27764C-062C-41FA-AF03-3A621E30F2D0}" dt="2026-08-10T16:40:53.125" v="5283" actId="20577"/>
        <pc:sldMkLst>
          <pc:docMk/>
          <pc:sldMk cId="3284000488" sldId="278"/>
        </pc:sldMkLst>
        <pc:spChg chg="add mod ord">
          <ac:chgData name="sam powell" userId="b3a0bde39952f9ea" providerId="LiveId" clId="{1C27764C-062C-41FA-AF03-3A621E30F2D0}" dt="2026-08-10T16:40:21.111" v="5271" actId="700"/>
          <ac:spMkLst>
            <pc:docMk/>
            <pc:sldMk cId="3284000488" sldId="278"/>
            <ac:spMk id="2" creationId="{552E0DC6-9B24-EFDE-E205-B2B933547567}"/>
          </ac:spMkLst>
        </pc:spChg>
        <pc:spChg chg="add mod ord">
          <ac:chgData name="sam powell" userId="b3a0bde39952f9ea" providerId="LiveId" clId="{1C27764C-062C-41FA-AF03-3A621E30F2D0}" dt="2026-08-10T16:40:21.111" v="5271" actId="700"/>
          <ac:spMkLst>
            <pc:docMk/>
            <pc:sldMk cId="3284000488" sldId="278"/>
            <ac:spMk id="3" creationId="{0E0CE60D-FC97-521B-DBED-BE75FFDA9C16}"/>
          </ac:spMkLst>
        </pc:spChg>
        <pc:spChg chg="add mod ord">
          <ac:chgData name="sam powell" userId="b3a0bde39952f9ea" providerId="LiveId" clId="{1C27764C-062C-41FA-AF03-3A621E30F2D0}" dt="2026-08-10T16:40:53.125" v="5283" actId="20577"/>
          <ac:spMkLst>
            <pc:docMk/>
            <pc:sldMk cId="3284000488" sldId="278"/>
            <ac:spMk id="4" creationId="{2B4F3A60-BC2C-F910-4012-F6562425B89F}"/>
          </ac:spMkLst>
        </pc:spChg>
        <pc:spChg chg="add mod ord">
          <ac:chgData name="sam powell" userId="b3a0bde39952f9ea" providerId="LiveId" clId="{1C27764C-062C-41FA-AF03-3A621E30F2D0}" dt="2026-08-10T16:40:21.111" v="5271" actId="700"/>
          <ac:spMkLst>
            <pc:docMk/>
            <pc:sldMk cId="3284000488" sldId="278"/>
            <ac:spMk id="5" creationId="{D28D3EE0-37D6-74EC-74F0-1432E939AF4F}"/>
          </ac:spMkLst>
        </pc:spChg>
        <pc:spChg chg="add mod ord">
          <ac:chgData name="sam powell" userId="b3a0bde39952f9ea" providerId="LiveId" clId="{1C27764C-062C-41FA-AF03-3A621E30F2D0}" dt="2026-08-10T16:40:47.876" v="5275"/>
          <ac:spMkLst>
            <pc:docMk/>
            <pc:sldMk cId="3284000488" sldId="278"/>
            <ac:spMk id="6" creationId="{E664031F-C538-746C-7AA0-C69192B68E6A}"/>
          </ac:spMkLst>
        </pc:spChg>
      </pc:sldChg>
      <pc:sldChg chg="addSp modSp new mod setBg">
        <pc:chgData name="sam powell" userId="b3a0bde39952f9ea" providerId="LiveId" clId="{1C27764C-062C-41FA-AF03-3A621E30F2D0}" dt="2026-08-10T08:14:30.774" v="4322" actId="26606"/>
        <pc:sldMkLst>
          <pc:docMk/>
          <pc:sldMk cId="1246291057" sldId="279"/>
        </pc:sldMkLst>
        <pc:picChg chg="add mod">
          <ac:chgData name="sam powell" userId="b3a0bde39952f9ea" providerId="LiveId" clId="{1C27764C-062C-41FA-AF03-3A621E30F2D0}" dt="2026-08-10T08:14:30.774" v="4322" actId="26606"/>
          <ac:picMkLst>
            <pc:docMk/>
            <pc:sldMk cId="1246291057" sldId="279"/>
            <ac:picMk id="3" creationId="{56D0E245-FB8C-4EB8-02D8-D1B1628C779A}"/>
          </ac:picMkLst>
        </pc:picChg>
      </pc:sldChg>
      <pc:sldChg chg="addSp modSp new mod setBg">
        <pc:chgData name="sam powell" userId="b3a0bde39952f9ea" providerId="LiveId" clId="{1C27764C-062C-41FA-AF03-3A621E30F2D0}" dt="2026-08-10T16:39:06.535" v="5262" actId="255"/>
        <pc:sldMkLst>
          <pc:docMk/>
          <pc:sldMk cId="2363839304" sldId="280"/>
        </pc:sldMkLst>
        <pc:spChg chg="add mod">
          <ac:chgData name="sam powell" userId="b3a0bde39952f9ea" providerId="LiveId" clId="{1C27764C-062C-41FA-AF03-3A621E30F2D0}" dt="2026-08-10T16:39:06.535" v="5262" actId="255"/>
          <ac:spMkLst>
            <pc:docMk/>
            <pc:sldMk cId="2363839304" sldId="280"/>
            <ac:spMk id="3" creationId="{5F2E64BE-5FC4-1D41-0FD2-A81458533930}"/>
          </ac:spMkLst>
        </pc:spChg>
        <pc:spChg chg="add mod">
          <ac:chgData name="sam powell" userId="b3a0bde39952f9ea" providerId="LiveId" clId="{1C27764C-062C-41FA-AF03-3A621E30F2D0}" dt="2026-08-10T16:38:53.316" v="5259" actId="255"/>
          <ac:spMkLst>
            <pc:docMk/>
            <pc:sldMk cId="2363839304" sldId="280"/>
            <ac:spMk id="7" creationId="{29448B27-5848-FD89-12C2-440E8DB86410}"/>
          </ac:spMkLst>
        </pc:spChg>
        <pc:spChg chg="add">
          <ac:chgData name="sam powell" userId="b3a0bde39952f9ea" providerId="LiveId" clId="{1C27764C-062C-41FA-AF03-3A621E30F2D0}" dt="2026-08-10T11:14:14.221" v="4679" actId="26606"/>
          <ac:spMkLst>
            <pc:docMk/>
            <pc:sldMk cId="2363839304" sldId="280"/>
            <ac:spMk id="10" creationId="{1CE580D1-F917-4567-AFB4-99AA9B52ADF0}"/>
          </ac:spMkLst>
        </pc:spChg>
        <pc:spChg chg="add">
          <ac:chgData name="sam powell" userId="b3a0bde39952f9ea" providerId="LiveId" clId="{1C27764C-062C-41FA-AF03-3A621E30F2D0}" dt="2026-08-10T11:14:14.221" v="4679" actId="26606"/>
          <ac:spMkLst>
            <pc:docMk/>
            <pc:sldMk cId="2363839304" sldId="280"/>
            <ac:spMk id="18" creationId="{021A4066-B261-49FE-952E-A0FE3EE75CD2}"/>
          </ac:spMkLst>
        </pc:spChg>
        <pc:spChg chg="add">
          <ac:chgData name="sam powell" userId="b3a0bde39952f9ea" providerId="LiveId" clId="{1C27764C-062C-41FA-AF03-3A621E30F2D0}" dt="2026-08-10T11:14:14.221" v="4679" actId="26606"/>
          <ac:spMkLst>
            <pc:docMk/>
            <pc:sldMk cId="2363839304" sldId="280"/>
            <ac:spMk id="22" creationId="{81958111-BC13-4D45-AB27-0C2C83F9BA64}"/>
          </ac:spMkLst>
        </pc:spChg>
        <pc:grpChg chg="add">
          <ac:chgData name="sam powell" userId="b3a0bde39952f9ea" providerId="LiveId" clId="{1C27764C-062C-41FA-AF03-3A621E30F2D0}" dt="2026-08-10T11:14:14.221" v="4679" actId="26606"/>
          <ac:grpSpMkLst>
            <pc:docMk/>
            <pc:sldMk cId="2363839304" sldId="280"/>
            <ac:grpSpMk id="24" creationId="{82188758-E18A-4CE5-9D03-F4BF5D887C3F}"/>
          </ac:grpSpMkLst>
        </pc:grpChg>
        <pc:picChg chg="add mod">
          <ac:chgData name="sam powell" userId="b3a0bde39952f9ea" providerId="LiveId" clId="{1C27764C-062C-41FA-AF03-3A621E30F2D0}" dt="2026-08-10T11:14:14.221" v="4679" actId="26606"/>
          <ac:picMkLst>
            <pc:docMk/>
            <pc:sldMk cId="2363839304" sldId="280"/>
            <ac:picMk id="5" creationId="{FAC075DC-7767-3939-ED9F-5E8D6267B9A5}"/>
          </ac:picMkLst>
        </pc:picChg>
        <pc:picChg chg="add">
          <ac:chgData name="sam powell" userId="b3a0bde39952f9ea" providerId="LiveId" clId="{1C27764C-062C-41FA-AF03-3A621E30F2D0}" dt="2026-08-10T11:14:14.221" v="4679" actId="26606"/>
          <ac:picMkLst>
            <pc:docMk/>
            <pc:sldMk cId="2363839304" sldId="280"/>
            <ac:picMk id="12" creationId="{1F5620B8-A2D8-4568-B566-F0453A0D9167}"/>
          </ac:picMkLst>
        </pc:picChg>
        <pc:picChg chg="add">
          <ac:chgData name="sam powell" userId="b3a0bde39952f9ea" providerId="LiveId" clId="{1C27764C-062C-41FA-AF03-3A621E30F2D0}" dt="2026-08-10T11:14:14.221" v="4679" actId="26606"/>
          <ac:picMkLst>
            <pc:docMk/>
            <pc:sldMk cId="2363839304" sldId="280"/>
            <ac:picMk id="28" creationId="{D42F4933-2ECF-4EE5-BCE4-F19E3CA609FE}"/>
          </ac:picMkLst>
        </pc:picChg>
        <pc:cxnChg chg="add">
          <ac:chgData name="sam powell" userId="b3a0bde39952f9ea" providerId="LiveId" clId="{1C27764C-062C-41FA-AF03-3A621E30F2D0}" dt="2026-08-10T11:14:14.221" v="4679" actId="26606"/>
          <ac:cxnSpMkLst>
            <pc:docMk/>
            <pc:sldMk cId="2363839304" sldId="280"/>
            <ac:cxnSpMk id="14" creationId="{1C7D2BA4-4B7A-4596-8BCC-5CF715423894}"/>
          </ac:cxnSpMkLst>
        </pc:cxnChg>
        <pc:cxnChg chg="add">
          <ac:chgData name="sam powell" userId="b3a0bde39952f9ea" providerId="LiveId" clId="{1C27764C-062C-41FA-AF03-3A621E30F2D0}" dt="2026-08-10T11:14:14.221" v="4679" actId="26606"/>
          <ac:cxnSpMkLst>
            <pc:docMk/>
            <pc:sldMk cId="2363839304" sldId="280"/>
            <ac:cxnSpMk id="16" creationId="{C9D4B225-18E9-4C5B-94D8-2ABE6D161E4A}"/>
          </ac:cxnSpMkLst>
        </pc:cxnChg>
      </pc:sldChg>
      <pc:sldChg chg="addSp modSp new mod setBg">
        <pc:chgData name="sam powell" userId="b3a0bde39952f9ea" providerId="LiveId" clId="{1C27764C-062C-41FA-AF03-3A621E30F2D0}" dt="2026-08-10T11:17:44.126" v="4724" actId="26606"/>
        <pc:sldMkLst>
          <pc:docMk/>
          <pc:sldMk cId="491593533" sldId="281"/>
        </pc:sldMkLst>
        <pc:spChg chg="add">
          <ac:chgData name="sam powell" userId="b3a0bde39952f9ea" providerId="LiveId" clId="{1C27764C-062C-41FA-AF03-3A621E30F2D0}" dt="2026-08-10T11:17:44.126" v="4724" actId="26606"/>
          <ac:spMkLst>
            <pc:docMk/>
            <pc:sldMk cId="491593533" sldId="281"/>
            <ac:spMk id="8" creationId="{B6E6531A-0776-43BA-A852-5FB5C77534D5}"/>
          </ac:spMkLst>
        </pc:spChg>
        <pc:spChg chg="add">
          <ac:chgData name="sam powell" userId="b3a0bde39952f9ea" providerId="LiveId" clId="{1C27764C-062C-41FA-AF03-3A621E30F2D0}" dt="2026-08-10T11:17:44.126" v="4724" actId="26606"/>
          <ac:spMkLst>
            <pc:docMk/>
            <pc:sldMk cId="491593533" sldId="281"/>
            <ac:spMk id="10" creationId="{F8C5273F-2B84-46BF-A94F-1A20E13B3AA1}"/>
          </ac:spMkLst>
        </pc:spChg>
        <pc:picChg chg="add mod">
          <ac:chgData name="sam powell" userId="b3a0bde39952f9ea" providerId="LiveId" clId="{1C27764C-062C-41FA-AF03-3A621E30F2D0}" dt="2026-08-10T11:17:44.126" v="4724" actId="26606"/>
          <ac:picMkLst>
            <pc:docMk/>
            <pc:sldMk cId="491593533" sldId="281"/>
            <ac:picMk id="3" creationId="{BD88B8EF-BE36-5043-7AF6-126930901590}"/>
          </ac:picMkLst>
        </pc:picChg>
      </pc:sldChg>
      <pc:sldChg chg="addSp modSp new mod setBg">
        <pc:chgData name="sam powell" userId="b3a0bde39952f9ea" providerId="LiveId" clId="{1C27764C-062C-41FA-AF03-3A621E30F2D0}" dt="2026-08-11T15:17:03.650" v="5366" actId="26606"/>
        <pc:sldMkLst>
          <pc:docMk/>
          <pc:sldMk cId="3467284715" sldId="282"/>
        </pc:sldMkLst>
        <pc:spChg chg="add">
          <ac:chgData name="sam powell" userId="b3a0bde39952f9ea" providerId="LiveId" clId="{1C27764C-062C-41FA-AF03-3A621E30F2D0}" dt="2026-08-11T15:17:03.650" v="5366" actId="26606"/>
          <ac:spMkLst>
            <pc:docMk/>
            <pc:sldMk cId="3467284715" sldId="282"/>
            <ac:spMk id="8" creationId="{62C9703D-C8F9-44AD-A7C0-C2F3871F8C1B}"/>
          </ac:spMkLst>
        </pc:spChg>
        <pc:picChg chg="add mod">
          <ac:chgData name="sam powell" userId="b3a0bde39952f9ea" providerId="LiveId" clId="{1C27764C-062C-41FA-AF03-3A621E30F2D0}" dt="2026-08-11T15:17:03.650" v="5366" actId="26606"/>
          <ac:picMkLst>
            <pc:docMk/>
            <pc:sldMk cId="3467284715" sldId="282"/>
            <ac:picMk id="3" creationId="{7ACFC8DF-2162-D63B-412C-E06E851970C6}"/>
          </ac:picMkLst>
        </pc:picChg>
      </pc:sldChg>
      <pc:sldChg chg="addSp delSp modSp new mod modClrScheme chgLayout">
        <pc:chgData name="sam powell" userId="b3a0bde39952f9ea" providerId="LiveId" clId="{1C27764C-062C-41FA-AF03-3A621E30F2D0}" dt="2026-08-12T07:14:28.238" v="5392" actId="478"/>
        <pc:sldMkLst>
          <pc:docMk/>
          <pc:sldMk cId="645002276" sldId="283"/>
        </pc:sldMkLst>
        <pc:spChg chg="mod ord">
          <ac:chgData name="sam powell" userId="b3a0bde39952f9ea" providerId="LiveId" clId="{1C27764C-062C-41FA-AF03-3A621E30F2D0}" dt="2026-08-12T07:14:15.160" v="5389" actId="700"/>
          <ac:spMkLst>
            <pc:docMk/>
            <pc:sldMk cId="645002276" sldId="283"/>
            <ac:spMk id="2" creationId="{9447FB21-5BC0-6D12-2B38-C4AC9AC37865}"/>
          </ac:spMkLst>
        </pc:spChg>
        <pc:spChg chg="del">
          <ac:chgData name="sam powell" userId="b3a0bde39952f9ea" providerId="LiveId" clId="{1C27764C-062C-41FA-AF03-3A621E30F2D0}" dt="2026-08-12T07:14:00.698" v="5388" actId="931"/>
          <ac:spMkLst>
            <pc:docMk/>
            <pc:sldMk cId="645002276" sldId="283"/>
            <ac:spMk id="3" creationId="{313B7075-47D9-9C76-B3E7-CA6B05777755}"/>
          </ac:spMkLst>
        </pc:spChg>
        <pc:picChg chg="add del mod ord">
          <ac:chgData name="sam powell" userId="b3a0bde39952f9ea" providerId="LiveId" clId="{1C27764C-062C-41FA-AF03-3A621E30F2D0}" dt="2026-08-12T07:14:28.238" v="5392" actId="478"/>
          <ac:picMkLst>
            <pc:docMk/>
            <pc:sldMk cId="645002276" sldId="283"/>
            <ac:picMk id="5" creationId="{BABB743F-5002-2518-AFB0-0DF1B852C9E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45ADAD-D684-481C-B7BF-E95BB9AA7C96}" type="datetimeFigureOut">
              <a:rPr lang="en-GB" smtClean="0"/>
              <a:t>12/08/2026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25F2D6-5B08-4070-A31B-70C8A0BE74F5}" type="slidenum">
              <a:rPr lang="en-GB" smtClean="0"/>
              <a:t>‹#›</a:t>
            </a:fld>
            <a:endParaRPr lang="en-GB"/>
          </a:p>
        </p:txBody>
      </p:sp>
    </p:spTree>
    <p:extLst>
      <p:ext uri="{BB962C8B-B14F-4D97-AF65-F5344CB8AC3E}">
        <p14:creationId xmlns:p14="http://schemas.microsoft.com/office/powerpoint/2010/main" val="2793127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Make sure Jersey on line and cameras on </a:t>
            </a:r>
            <a:r>
              <a:rPr lang="en-GB" dirty="0">
                <a:sym typeface="Wingdings" panose="05000000000000000000" pitchFamily="2" charset="2"/>
              </a:rPr>
              <a:t></a:t>
            </a:r>
            <a:endParaRPr lang="en-GB" dirty="0"/>
          </a:p>
        </p:txBody>
      </p:sp>
      <p:sp>
        <p:nvSpPr>
          <p:cNvPr id="4" name="Slide Number Placeholder 3"/>
          <p:cNvSpPr>
            <a:spLocks noGrp="1"/>
          </p:cNvSpPr>
          <p:nvPr>
            <p:ph type="sldNum" sz="quarter" idx="5"/>
          </p:nvPr>
        </p:nvSpPr>
        <p:spPr/>
        <p:txBody>
          <a:bodyPr/>
          <a:lstStyle/>
          <a:p>
            <a:fld id="{4225F2D6-5B08-4070-A31B-70C8A0BE74F5}" type="slidenum">
              <a:rPr lang="en-GB" smtClean="0"/>
              <a:t>1</a:t>
            </a:fld>
            <a:endParaRPr lang="en-GB"/>
          </a:p>
        </p:txBody>
      </p:sp>
    </p:spTree>
    <p:extLst>
      <p:ext uri="{BB962C8B-B14F-4D97-AF65-F5344CB8AC3E}">
        <p14:creationId xmlns:p14="http://schemas.microsoft.com/office/powerpoint/2010/main" val="3028508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have to be done</a:t>
            </a:r>
          </a:p>
          <a:p>
            <a:r>
              <a:rPr lang="en-GB" dirty="0"/>
              <a:t>Your reputation matters as well as your results</a:t>
            </a:r>
          </a:p>
          <a:p>
            <a:r>
              <a:rPr lang="en-GB" dirty="0"/>
              <a:t>Not easy</a:t>
            </a:r>
          </a:p>
          <a:p>
            <a:r>
              <a:rPr lang="en-GB" dirty="0"/>
              <a:t>Be sure you’re on the right career path. Better to find right career than be miserable</a:t>
            </a:r>
          </a:p>
        </p:txBody>
      </p:sp>
      <p:sp>
        <p:nvSpPr>
          <p:cNvPr id="4" name="Slide Number Placeholder 3"/>
          <p:cNvSpPr>
            <a:spLocks noGrp="1"/>
          </p:cNvSpPr>
          <p:nvPr>
            <p:ph type="sldNum" sz="quarter" idx="5"/>
          </p:nvPr>
        </p:nvSpPr>
        <p:spPr/>
        <p:txBody>
          <a:bodyPr/>
          <a:lstStyle/>
          <a:p>
            <a:fld id="{4225F2D6-5B08-4070-A31B-70C8A0BE74F5}" type="slidenum">
              <a:rPr lang="en-GB" smtClean="0"/>
              <a:t>17</a:t>
            </a:fld>
            <a:endParaRPr lang="en-GB"/>
          </a:p>
        </p:txBody>
      </p:sp>
    </p:spTree>
    <p:extLst>
      <p:ext uri="{BB962C8B-B14F-4D97-AF65-F5344CB8AC3E}">
        <p14:creationId xmlns:p14="http://schemas.microsoft.com/office/powerpoint/2010/main" val="3773011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Discuss any locum work with your Educational/Clinical supervisor  +/- associate dean before doing so ensuring that any work done does not taky you over your contractual working limits. You must be making substantial progress to undertake any locum work. You need to complete a reflection on work outside of training form and this needs signing by both placement and locum clinical supervisors as well as declaring it on FORM R. If it is in the department within which you are already working then just the FORM R declaration required. </a:t>
            </a:r>
          </a:p>
          <a:p>
            <a:endParaRPr lang="en-GB" dirty="0"/>
          </a:p>
        </p:txBody>
      </p:sp>
      <p:sp>
        <p:nvSpPr>
          <p:cNvPr id="4" name="Slide Number Placeholder 3"/>
          <p:cNvSpPr>
            <a:spLocks noGrp="1"/>
          </p:cNvSpPr>
          <p:nvPr>
            <p:ph type="sldNum" sz="quarter" idx="5"/>
          </p:nvPr>
        </p:nvSpPr>
        <p:spPr/>
        <p:txBody>
          <a:bodyPr/>
          <a:lstStyle/>
          <a:p>
            <a:fld id="{4225F2D6-5B08-4070-A31B-70C8A0BE74F5}" type="slidenum">
              <a:rPr lang="en-GB" smtClean="0"/>
              <a:t>21</a:t>
            </a:fld>
            <a:endParaRPr lang="en-GB"/>
          </a:p>
        </p:txBody>
      </p:sp>
    </p:spTree>
    <p:extLst>
      <p:ext uri="{BB962C8B-B14F-4D97-AF65-F5344CB8AC3E}">
        <p14:creationId xmlns:p14="http://schemas.microsoft.com/office/powerpoint/2010/main" val="1537801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Chat to neighbour about how you feel to be starting GP and where you want to be by the end</a:t>
            </a:r>
          </a:p>
        </p:txBody>
      </p:sp>
      <p:sp>
        <p:nvSpPr>
          <p:cNvPr id="4" name="Slide Number Placeholder 3"/>
          <p:cNvSpPr>
            <a:spLocks noGrp="1"/>
          </p:cNvSpPr>
          <p:nvPr>
            <p:ph type="sldNum" sz="quarter" idx="5"/>
          </p:nvPr>
        </p:nvSpPr>
        <p:spPr/>
        <p:txBody>
          <a:bodyPr/>
          <a:lstStyle/>
          <a:p>
            <a:fld id="{4225F2D6-5B08-4070-A31B-70C8A0BE74F5}" type="slidenum">
              <a:rPr lang="en-GB" smtClean="0"/>
              <a:t>2</a:t>
            </a:fld>
            <a:endParaRPr lang="en-GB"/>
          </a:p>
        </p:txBody>
      </p:sp>
    </p:spTree>
    <p:extLst>
      <p:ext uri="{BB962C8B-B14F-4D97-AF65-F5344CB8AC3E}">
        <p14:creationId xmlns:p14="http://schemas.microsoft.com/office/powerpoint/2010/main" val="2431079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Jersey to add too</a:t>
            </a:r>
          </a:p>
        </p:txBody>
      </p:sp>
      <p:sp>
        <p:nvSpPr>
          <p:cNvPr id="4" name="Slide Number Placeholder 3"/>
          <p:cNvSpPr>
            <a:spLocks noGrp="1"/>
          </p:cNvSpPr>
          <p:nvPr>
            <p:ph type="sldNum" sz="quarter" idx="5"/>
          </p:nvPr>
        </p:nvSpPr>
        <p:spPr/>
        <p:txBody>
          <a:bodyPr/>
          <a:lstStyle/>
          <a:p>
            <a:fld id="{4225F2D6-5B08-4070-A31B-70C8A0BE74F5}" type="slidenum">
              <a:rPr lang="en-GB" smtClean="0"/>
              <a:t>3</a:t>
            </a:fld>
            <a:endParaRPr lang="en-GB"/>
          </a:p>
        </p:txBody>
      </p:sp>
    </p:spTree>
    <p:extLst>
      <p:ext uri="{BB962C8B-B14F-4D97-AF65-F5344CB8AC3E}">
        <p14:creationId xmlns:p14="http://schemas.microsoft.com/office/powerpoint/2010/main" val="1241404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PDs -</a:t>
            </a:r>
            <a:r>
              <a:rPr lang="en-GB" sz="1200" b="0" i="0" kern="1200" dirty="0">
                <a:solidFill>
                  <a:schemeClr val="tx1"/>
                </a:solidFill>
                <a:effectLst/>
                <a:latin typeface="+mn-lt"/>
                <a:ea typeface="+mn-ea"/>
                <a:cs typeface="+mn-cs"/>
              </a:rPr>
              <a:t> can speak to any of us.  Lots of experience and different roles between us all.  Specialist areas</a:t>
            </a:r>
          </a:p>
          <a:p>
            <a:endParaRPr lang="en-GB" dirty="0"/>
          </a:p>
          <a:p>
            <a:r>
              <a:rPr lang="en-GB" dirty="0"/>
              <a:t>Admin – ensure receiving emails</a:t>
            </a:r>
          </a:p>
          <a:p>
            <a:r>
              <a:rPr lang="en-GB" dirty="0"/>
              <a:t>Educational supervisors</a:t>
            </a:r>
          </a:p>
          <a:p>
            <a:r>
              <a:rPr lang="en-GB" dirty="0"/>
              <a:t>Clinical supervisors</a:t>
            </a:r>
          </a:p>
          <a:p>
            <a:r>
              <a:rPr lang="en-GB" dirty="0"/>
              <a:t>Patches </a:t>
            </a:r>
          </a:p>
          <a:p>
            <a:r>
              <a:rPr lang="en-GB" dirty="0"/>
              <a:t>Deanery and deanery admin – Sally Claughton and Krystina Snow</a:t>
            </a:r>
          </a:p>
          <a:p>
            <a:r>
              <a:rPr lang="en-GB" dirty="0"/>
              <a:t>AIT reps</a:t>
            </a:r>
          </a:p>
          <a:p>
            <a:endParaRPr lang="en-GB" dirty="0"/>
          </a:p>
        </p:txBody>
      </p:sp>
      <p:sp>
        <p:nvSpPr>
          <p:cNvPr id="4" name="Slide Number Placeholder 3"/>
          <p:cNvSpPr>
            <a:spLocks noGrp="1"/>
          </p:cNvSpPr>
          <p:nvPr>
            <p:ph type="sldNum" sz="quarter" idx="5"/>
          </p:nvPr>
        </p:nvSpPr>
        <p:spPr/>
        <p:txBody>
          <a:bodyPr/>
          <a:lstStyle/>
          <a:p>
            <a:fld id="{4225F2D6-5B08-4070-A31B-70C8A0BE74F5}" type="slidenum">
              <a:rPr lang="en-GB" smtClean="0"/>
              <a:t>7</a:t>
            </a:fld>
            <a:endParaRPr lang="en-GB"/>
          </a:p>
        </p:txBody>
      </p:sp>
    </p:spTree>
    <p:extLst>
      <p:ext uri="{BB962C8B-B14F-4D97-AF65-F5344CB8AC3E}">
        <p14:creationId xmlns:p14="http://schemas.microsoft.com/office/powerpoint/2010/main" val="590649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dirty="0">
                <a:solidFill>
                  <a:schemeClr val="tx1"/>
                </a:solidFill>
                <a:effectLst/>
                <a:latin typeface="+mn-lt"/>
                <a:ea typeface="+mn-ea"/>
                <a:cs typeface="+mn-cs"/>
              </a:rPr>
              <a:t>Regular, protected, GP-orientated educational sessions:  </a:t>
            </a:r>
          </a:p>
          <a:p>
            <a:pPr rtl="0" fontAlgn="base"/>
            <a:r>
              <a:rPr lang="en-GB" sz="1200" b="0" i="0" kern="1200" dirty="0">
                <a:solidFill>
                  <a:schemeClr val="tx1"/>
                </a:solidFill>
                <a:effectLst/>
                <a:latin typeface="+mn-lt"/>
                <a:ea typeface="+mn-ea"/>
                <a:cs typeface="+mn-cs"/>
              </a:rPr>
              <a:t>These are a mix of clinical and professional development sessions with emphasis on small group working and practical application of knowledge.  </a:t>
            </a:r>
          </a:p>
          <a:p>
            <a:pPr fontAlgn="base"/>
            <a:endParaRPr lang="en-GB" sz="1200" kern="1200" dirty="0">
              <a:solidFill>
                <a:schemeClr val="tx1"/>
              </a:solidFill>
              <a:effectLst/>
              <a:latin typeface="+mn-lt"/>
              <a:ea typeface="+mn-ea"/>
              <a:cs typeface="+mn-cs"/>
            </a:endParaRPr>
          </a:p>
          <a:p>
            <a:pPr fontAlgn="base"/>
            <a:endParaRPr lang="en-GB" sz="1200" kern="1200" dirty="0">
              <a:solidFill>
                <a:schemeClr val="tx1"/>
              </a:solidFill>
              <a:effectLst/>
              <a:latin typeface="+mn-lt"/>
              <a:ea typeface="+mn-ea"/>
              <a:cs typeface="+mn-cs"/>
            </a:endParaRPr>
          </a:p>
          <a:p>
            <a:pPr fontAlgn="base"/>
            <a:r>
              <a:rPr lang="en-GB" sz="1200" kern="1200" dirty="0">
                <a:solidFill>
                  <a:schemeClr val="tx1"/>
                </a:solidFill>
                <a:effectLst/>
                <a:latin typeface="+mn-lt"/>
                <a:ea typeface="+mn-ea"/>
                <a:cs typeface="+mn-cs"/>
              </a:rPr>
              <a:t>Attendance and punctuality: </a:t>
            </a:r>
          </a:p>
          <a:p>
            <a:pPr fontAlgn="base"/>
            <a:r>
              <a:rPr lang="en-GB" sz="1200" kern="1200" dirty="0">
                <a:solidFill>
                  <a:schemeClr val="tx1"/>
                </a:solidFill>
                <a:effectLst/>
                <a:latin typeface="+mn-lt"/>
                <a:ea typeface="+mn-ea"/>
                <a:cs typeface="+mn-cs"/>
              </a:rPr>
              <a:t> remind them it will be documented in the educator notes </a:t>
            </a:r>
          </a:p>
          <a:p>
            <a:pPr fontAlgn="base"/>
            <a:r>
              <a:rPr lang="en-GB" sz="1200" kern="1200" dirty="0">
                <a:solidFill>
                  <a:schemeClr val="tx1"/>
                </a:solidFill>
                <a:effectLst/>
                <a:latin typeface="+mn-lt"/>
                <a:ea typeface="+mn-ea"/>
                <a:cs typeface="+mn-cs"/>
              </a:rPr>
              <a:t> expectations = 70%, Study leave or absence due to rota issues need to send apologies.  They can speak to their ES if they aren't being released in case it's a pattern that needs addressing with the department. </a:t>
            </a:r>
          </a:p>
          <a:p>
            <a:pPr fontAlgn="base"/>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ST1 once a month - see timetable and make sure rota co-ordinator has it now and books them out appropriately.    Curriculum covered over course of 2 yrs but superficially</a:t>
            </a:r>
          </a:p>
          <a:p>
            <a:pPr fontAlgn="base"/>
            <a:r>
              <a:rPr lang="en-GB" sz="1200" kern="1200" dirty="0">
                <a:solidFill>
                  <a:schemeClr val="tx1"/>
                </a:solidFill>
                <a:effectLst/>
                <a:latin typeface="+mn-lt"/>
                <a:ea typeface="+mn-ea"/>
                <a:cs typeface="+mn-cs"/>
              </a:rPr>
              <a:t>ST2 or while in GP placements, twice a month – small group discussion about cases – bring cases. </a:t>
            </a: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ST3 – weekly except once a month. Generally small group work, some group teaching but they are adult learners, so we don’t teach much, that’s not the point.  The art of being a GP. Communication skills, wider perspectives – health inequality, planetary health, wellbeing etc</a:t>
            </a:r>
          </a:p>
          <a:p>
            <a:pPr fontAlgn="base"/>
            <a:endParaRPr lang="en-GB" sz="1200" kern="1200" dirty="0">
              <a:solidFill>
                <a:schemeClr val="tx1"/>
              </a:solidFill>
              <a:effectLst/>
              <a:latin typeface="+mn-lt"/>
              <a:ea typeface="+mn-ea"/>
              <a:cs typeface="+mn-cs"/>
            </a:endParaRPr>
          </a:p>
          <a:p>
            <a:pPr fontAlgn="base"/>
            <a:r>
              <a:rPr lang="en-GB" sz="1200" kern="1200" dirty="0">
                <a:solidFill>
                  <a:schemeClr val="tx1"/>
                </a:solidFill>
                <a:effectLst/>
                <a:latin typeface="+mn-lt"/>
                <a:ea typeface="+mn-ea"/>
                <a:cs typeface="+mn-cs"/>
              </a:rPr>
              <a:t>PDs generally with their group but can speak to any of us.  Lots of experience and different roles between us all.  </a:t>
            </a:r>
          </a:p>
          <a:p>
            <a:r>
              <a:rPr lang="en-GB" sz="1200" kern="1200" dirty="0">
                <a:solidFill>
                  <a:schemeClr val="tx1"/>
                </a:solidFill>
                <a:effectLst/>
                <a:latin typeface="+mn-lt"/>
                <a:ea typeface="+mn-ea"/>
                <a:cs typeface="+mn-cs"/>
              </a:rPr>
              <a:t> </a:t>
            </a:r>
          </a:p>
          <a:p>
            <a:r>
              <a:rPr lang="en-GB" dirty="0"/>
              <a:t>Jersey – sessions on the island and sometimes joining us on line. ST3 on the  mainland</a:t>
            </a:r>
          </a:p>
        </p:txBody>
      </p:sp>
      <p:sp>
        <p:nvSpPr>
          <p:cNvPr id="4" name="Slide Number Placeholder 3"/>
          <p:cNvSpPr>
            <a:spLocks noGrp="1"/>
          </p:cNvSpPr>
          <p:nvPr>
            <p:ph type="sldNum" sz="quarter" idx="5"/>
          </p:nvPr>
        </p:nvSpPr>
        <p:spPr/>
        <p:txBody>
          <a:bodyPr/>
          <a:lstStyle/>
          <a:p>
            <a:fld id="{4225F2D6-5B08-4070-A31B-70C8A0BE74F5}" type="slidenum">
              <a:rPr lang="en-GB" smtClean="0"/>
              <a:t>8</a:t>
            </a:fld>
            <a:endParaRPr lang="en-GB"/>
          </a:p>
        </p:txBody>
      </p:sp>
    </p:spTree>
    <p:extLst>
      <p:ext uri="{BB962C8B-B14F-4D97-AF65-F5344CB8AC3E}">
        <p14:creationId xmlns:p14="http://schemas.microsoft.com/office/powerpoint/2010/main" val="188229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Your responsibility to ensure you register every week what you’re doing – attending, annual leave, sick leave, etc</a:t>
            </a:r>
          </a:p>
          <a:p>
            <a:r>
              <a:rPr lang="en-GB" dirty="0"/>
              <a:t>Can they get on the </a:t>
            </a:r>
            <a:r>
              <a:rPr lang="en-GB" dirty="0" err="1"/>
              <a:t>whatsapp</a:t>
            </a:r>
            <a:r>
              <a:rPr lang="en-GB" dirty="0"/>
              <a:t> group</a:t>
            </a:r>
          </a:p>
          <a:p>
            <a:endParaRPr lang="en-GB" dirty="0"/>
          </a:p>
          <a:p>
            <a:r>
              <a:rPr lang="en-GB" dirty="0"/>
              <a:t>Probity and professionalism issue if not attending. Paid to be here. Treat it like a clinic. Child care cover a must. </a:t>
            </a:r>
          </a:p>
        </p:txBody>
      </p:sp>
      <p:sp>
        <p:nvSpPr>
          <p:cNvPr id="4" name="Slide Number Placeholder 3"/>
          <p:cNvSpPr>
            <a:spLocks noGrp="1"/>
          </p:cNvSpPr>
          <p:nvPr>
            <p:ph type="sldNum" sz="quarter" idx="5"/>
          </p:nvPr>
        </p:nvSpPr>
        <p:spPr/>
        <p:txBody>
          <a:bodyPr/>
          <a:lstStyle/>
          <a:p>
            <a:fld id="{4225F2D6-5B08-4070-A31B-70C8A0BE74F5}" type="slidenum">
              <a:rPr lang="en-GB" smtClean="0"/>
              <a:t>9</a:t>
            </a:fld>
            <a:endParaRPr lang="en-GB"/>
          </a:p>
        </p:txBody>
      </p:sp>
    </p:spTree>
    <p:extLst>
      <p:ext uri="{BB962C8B-B14F-4D97-AF65-F5344CB8AC3E}">
        <p14:creationId xmlns:p14="http://schemas.microsoft.com/office/powerpoint/2010/main" val="3624454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ST3 on mainland for Jersey as no NHS on Jersey</a:t>
            </a:r>
          </a:p>
        </p:txBody>
      </p:sp>
      <p:sp>
        <p:nvSpPr>
          <p:cNvPr id="4" name="Slide Number Placeholder 3"/>
          <p:cNvSpPr>
            <a:spLocks noGrp="1"/>
          </p:cNvSpPr>
          <p:nvPr>
            <p:ph type="sldNum" sz="quarter" idx="5"/>
          </p:nvPr>
        </p:nvSpPr>
        <p:spPr/>
        <p:txBody>
          <a:bodyPr/>
          <a:lstStyle/>
          <a:p>
            <a:fld id="{4225F2D6-5B08-4070-A31B-70C8A0BE74F5}" type="slidenum">
              <a:rPr lang="en-GB" smtClean="0"/>
              <a:t>10</a:t>
            </a:fld>
            <a:endParaRPr lang="en-GB"/>
          </a:p>
        </p:txBody>
      </p:sp>
    </p:spTree>
    <p:extLst>
      <p:ext uri="{BB962C8B-B14F-4D97-AF65-F5344CB8AC3E}">
        <p14:creationId xmlns:p14="http://schemas.microsoft.com/office/powerpoint/2010/main" val="1788208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should have received emails from Sally Claughton and a form sent out for the GP head of school induction</a:t>
            </a:r>
          </a:p>
        </p:txBody>
      </p:sp>
      <p:sp>
        <p:nvSpPr>
          <p:cNvPr id="4" name="Slide Number Placeholder 3"/>
          <p:cNvSpPr>
            <a:spLocks noGrp="1"/>
          </p:cNvSpPr>
          <p:nvPr>
            <p:ph type="sldNum" sz="quarter" idx="5"/>
          </p:nvPr>
        </p:nvSpPr>
        <p:spPr/>
        <p:txBody>
          <a:bodyPr/>
          <a:lstStyle/>
          <a:p>
            <a:fld id="{4225F2D6-5B08-4070-A31B-70C8A0BE74F5}" type="slidenum">
              <a:rPr lang="en-GB" smtClean="0"/>
              <a:t>15</a:t>
            </a:fld>
            <a:endParaRPr lang="en-GB"/>
          </a:p>
        </p:txBody>
      </p:sp>
    </p:spTree>
    <p:extLst>
      <p:ext uri="{BB962C8B-B14F-4D97-AF65-F5344CB8AC3E}">
        <p14:creationId xmlns:p14="http://schemas.microsoft.com/office/powerpoint/2010/main" val="2013068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All Wessex GP Doctors in Training have access to free indemnity cover via Medical Protection Society (MPS).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 encourage all Doctors in Training to take up the offer of this cover as it provides support and advice unlike the NHS indemnity scheme which will only cover the financial aspects of a negligence claim.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You should have been contacted by MPS to register and take up the offer of block indemnity.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There </a:t>
            </a:r>
            <a:r>
              <a:rPr lang="en-GB" sz="1200" kern="1200" dirty="0">
                <a:solidFill>
                  <a:schemeClr val="tx1"/>
                </a:solidFill>
                <a:effectLst/>
                <a:latin typeface="+mn-lt"/>
                <a:ea typeface="+mn-ea"/>
                <a:cs typeface="+mn-cs"/>
              </a:rPr>
              <a:t>is a link to information on the website under Medical Indemnity. Look out for email from MPS as there will be actions to complete for new ST1s.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If you do not have cover in place contact england.gp.wx@nhs.net</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225F2D6-5B08-4070-A31B-70C8A0BE74F5}" type="slidenum">
              <a:rPr lang="en-GB" smtClean="0"/>
              <a:t>16</a:t>
            </a:fld>
            <a:endParaRPr lang="en-GB"/>
          </a:p>
        </p:txBody>
      </p:sp>
    </p:spTree>
    <p:extLst>
      <p:ext uri="{BB962C8B-B14F-4D97-AF65-F5344CB8AC3E}">
        <p14:creationId xmlns:p14="http://schemas.microsoft.com/office/powerpoint/2010/main" val="1221064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GB"/>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GB" smtClean="0"/>
              <a:t>12/08/2026</a:t>
            </a:fld>
            <a:endParaRPr lang="en-GB"/>
          </a:p>
        </p:txBody>
      </p:sp>
      <p:sp>
        <p:nvSpPr>
          <p:cNvPr id="5" name="Footer Placeholder 4"/>
          <p:cNvSpPr>
            <a:spLocks noGrp="1"/>
          </p:cNvSpPr>
          <p:nvPr>
            <p:ph type="ftr" sz="quarter" idx="11"/>
          </p:nvPr>
        </p:nvSpPr>
        <p:spPr>
          <a:xfrm>
            <a:off x="2416500" y="329307"/>
            <a:ext cx="4973915" cy="309201"/>
          </a:xfrm>
        </p:spPr>
        <p:txBody>
          <a:bodyPr/>
          <a:lstStyle/>
          <a:p>
            <a:endParaRPr lang="en-GB"/>
          </a:p>
        </p:txBody>
      </p:sp>
      <p:sp>
        <p:nvSpPr>
          <p:cNvPr id="6" name="Slide Number Placeholder 5"/>
          <p:cNvSpPr>
            <a:spLocks noGrp="1"/>
          </p:cNvSpPr>
          <p:nvPr>
            <p:ph type="sldNum" sz="quarter" idx="12"/>
          </p:nvPr>
        </p:nvSpPr>
        <p:spPr>
          <a:xfrm>
            <a:off x="1437664" y="798973"/>
            <a:ext cx="811019" cy="503578"/>
          </a:xfrm>
        </p:spPr>
        <p:txBody>
          <a:bodyPr/>
          <a:lstStyle/>
          <a:p>
            <a:fld id="{330EA680-D336-4FF7-8B7A-9848BB0A1C32}" type="slidenum">
              <a:rPr lang="en-GB" smtClean="0"/>
              <a:t>‹#›</a:t>
            </a:fld>
            <a:endParaRPr lang="en-GB"/>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98910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GB" smtClean="0"/>
              <a:t>12/08/2026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36168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GB" smtClean="0"/>
              <a:t>12/08/2026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79050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GB" smtClean="0"/>
              <a:t>12/08/2026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7908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GB"/>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12/08/2026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00933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GB" smtClean="0"/>
              <a:t>12/08/2026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054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GB"/>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GB" smtClean="0"/>
              <a:t>12/08/2026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00053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GB" smtClean="0"/>
              <a:t>12/08/2026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0084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12/08/2026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7393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GB"/>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12/08/2026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33804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846CE7D5-CF57-46EF-B807-FDD0502418D4}" type="datetimeFigureOut">
              <a:rPr lang="en-GB" smtClean="0"/>
              <a:t>12/08/2026</a:t>
            </a:fld>
            <a:endParaRPr lang="en-GB"/>
          </a:p>
        </p:txBody>
      </p:sp>
      <p:sp>
        <p:nvSpPr>
          <p:cNvPr id="6" name="Footer Placeholder 5"/>
          <p:cNvSpPr>
            <a:spLocks noGrp="1"/>
          </p:cNvSpPr>
          <p:nvPr>
            <p:ph type="ftr" sz="quarter" idx="11"/>
          </p:nvPr>
        </p:nvSpPr>
        <p:spPr>
          <a:xfrm>
            <a:off x="1447382" y="318640"/>
            <a:ext cx="5541004" cy="320931"/>
          </a:xfrm>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38383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846CE7D5-CF57-46EF-B807-FDD0502418D4}" type="datetimeFigureOut">
              <a:rPr lang="en-GB" smtClean="0"/>
              <a:t>12/08/2026</a:t>
            </a:fld>
            <a:endParaRPr lang="en-GB"/>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330EA680-D336-4FF7-8B7A-9848BB0A1C32}" type="slidenum">
              <a:rPr lang="en-GB" smtClean="0"/>
              <a:t>‹#›</a:t>
            </a:fld>
            <a:endParaRPr lang="en-GB"/>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80756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england.sotongpeuteam.se@nhs.net" TargetMode="External"/><Relationship Id="rId2" Type="http://schemas.openxmlformats.org/officeDocument/2006/relationships/hyperlink" Target="https://wessex.hee.nhs.uk/general-practice/patch-team-contacts/southampton-new-forest-jersey-gp-homepag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1/relationships/webextension" Target="../webextensions/webextension5.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essex.hee.nhs.uk/trainee-information/employment-matters-2/medical-indemnity/"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11/relationships/webextension" Target="../webextensions/webextension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4.png"/><Relationship Id="rId5" Type="http://schemas.microsoft.com/office/2011/relationships/webextension" Target="../webextensions/webextension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1/relationships/webextension" Target="../webextensions/webextension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1/relationships/webextension" Target="../webextensions/webextension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hyperlink" Target="https://wessex.hee.nhs.uk/general-practice/wessex-ait-sub-committee/" TargetMode="External"/><Relationship Id="rId3" Type="http://schemas.openxmlformats.org/officeDocument/2006/relationships/image" Target="../media/image1.jpg"/><Relationship Id="rId7" Type="http://schemas.openxmlformats.org/officeDocument/2006/relationships/hyperlink" Target="mailto:wessexAIT@gmail.co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 Id="rId9" Type="http://schemas.openxmlformats.org/officeDocument/2006/relationships/hyperlink" Target="https://www.rcgp.org.uk/ai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ST1 induction </a:t>
            </a:r>
          </a:p>
        </p:txBody>
      </p:sp>
      <p:sp>
        <p:nvSpPr>
          <p:cNvPr id="3" name="Subtitle 2"/>
          <p:cNvSpPr>
            <a:spLocks noGrp="1"/>
          </p:cNvSpPr>
          <p:nvPr>
            <p:ph type="subTitle" idx="1"/>
          </p:nvPr>
        </p:nvSpPr>
        <p:spPr/>
        <p:txBody>
          <a:bodyPr/>
          <a:lstStyle/>
          <a:p>
            <a:r>
              <a:rPr lang="en-GB" dirty="0"/>
              <a:t>Welcome to GP training in Southampton and Jersey</a:t>
            </a:r>
          </a:p>
          <a:p>
            <a:endParaRPr lang="en-GB" dirty="0"/>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48E8E-F741-D58A-96B4-6E6988ACCDDC}"/>
              </a:ext>
            </a:extLst>
          </p:cNvPr>
          <p:cNvSpPr>
            <a:spLocks noGrp="1"/>
          </p:cNvSpPr>
          <p:nvPr>
            <p:ph type="title"/>
          </p:nvPr>
        </p:nvSpPr>
        <p:spPr>
          <a:xfrm>
            <a:off x="1451579" y="804519"/>
            <a:ext cx="9603275" cy="1049235"/>
          </a:xfrm>
        </p:spPr>
        <p:txBody>
          <a:bodyPr>
            <a:normAutofit/>
          </a:bodyPr>
          <a:lstStyle/>
          <a:p>
            <a:r>
              <a:rPr lang="en-GB" dirty="0"/>
              <a:t>GP training roadmap</a:t>
            </a:r>
          </a:p>
        </p:txBody>
      </p:sp>
      <p:pic>
        <p:nvPicPr>
          <p:cNvPr id="5" name="Picture 4">
            <a:extLst>
              <a:ext uri="{FF2B5EF4-FFF2-40B4-BE49-F238E27FC236}">
                <a16:creationId xmlns:a16="http://schemas.microsoft.com/office/drawing/2014/main" id="{49A9F7B2-7685-9AC8-5BAB-8642471093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1579" y="2204002"/>
            <a:ext cx="4960443" cy="3074077"/>
          </a:xfrm>
          <a:prstGeom prst="rect">
            <a:avLst/>
          </a:prstGeom>
        </p:spPr>
      </p:pic>
      <p:sp>
        <p:nvSpPr>
          <p:cNvPr id="3" name="Content Placeholder 2">
            <a:extLst>
              <a:ext uri="{FF2B5EF4-FFF2-40B4-BE49-F238E27FC236}">
                <a16:creationId xmlns:a16="http://schemas.microsoft.com/office/drawing/2014/main" id="{11FF4CB6-2458-7BE4-D45C-AD93736D2445}"/>
              </a:ext>
            </a:extLst>
          </p:cNvPr>
          <p:cNvSpPr>
            <a:spLocks noGrp="1"/>
          </p:cNvSpPr>
          <p:nvPr>
            <p:ph idx="1"/>
          </p:nvPr>
        </p:nvSpPr>
        <p:spPr>
          <a:xfrm>
            <a:off x="6892299" y="2015734"/>
            <a:ext cx="5137405" cy="3450613"/>
          </a:xfrm>
        </p:spPr>
        <p:txBody>
          <a:bodyPr>
            <a:noAutofit/>
          </a:bodyPr>
          <a:lstStyle/>
          <a:p>
            <a:pPr>
              <a:lnSpc>
                <a:spcPct val="110000"/>
              </a:lnSpc>
            </a:pPr>
            <a:r>
              <a:rPr lang="en-GB" dirty="0"/>
              <a:t>ST1 – hospital posts</a:t>
            </a:r>
          </a:p>
          <a:p>
            <a:pPr>
              <a:lnSpc>
                <a:spcPct val="110000"/>
              </a:lnSpc>
            </a:pPr>
            <a:r>
              <a:rPr lang="en-GB" dirty="0"/>
              <a:t>ST2 – GP / ITP plus AKT towards the end if poss</a:t>
            </a:r>
          </a:p>
          <a:p>
            <a:pPr>
              <a:lnSpc>
                <a:spcPct val="110000"/>
              </a:lnSpc>
            </a:pPr>
            <a:r>
              <a:rPr lang="en-GB" dirty="0"/>
              <a:t>ST3 – GP plus (AKT if not already and) SCA towards the end</a:t>
            </a:r>
          </a:p>
          <a:p>
            <a:pPr>
              <a:lnSpc>
                <a:spcPct val="110000"/>
              </a:lnSpc>
            </a:pPr>
            <a:endParaRPr lang="en-GB" dirty="0"/>
          </a:p>
          <a:p>
            <a:pPr>
              <a:lnSpc>
                <a:spcPct val="110000"/>
              </a:lnSpc>
            </a:pPr>
            <a:endParaRPr lang="en-GB" dirty="0"/>
          </a:p>
          <a:p>
            <a:pPr>
              <a:lnSpc>
                <a:spcPct val="110000"/>
              </a:lnSpc>
            </a:pPr>
            <a:r>
              <a:rPr lang="en-GB" dirty="0"/>
              <a:t>It’s not how fast you go, it’s how well you go!</a:t>
            </a:r>
          </a:p>
        </p:txBody>
      </p:sp>
    </p:spTree>
    <p:extLst>
      <p:ext uri="{BB962C8B-B14F-4D97-AF65-F5344CB8AC3E}">
        <p14:creationId xmlns:p14="http://schemas.microsoft.com/office/powerpoint/2010/main" val="1391236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56C2-EAF0-06F3-A38D-082C8CB1A325}"/>
              </a:ext>
            </a:extLst>
          </p:cNvPr>
          <p:cNvSpPr>
            <a:spLocks noGrp="1"/>
          </p:cNvSpPr>
          <p:nvPr>
            <p:ph type="title"/>
          </p:nvPr>
        </p:nvSpPr>
        <p:spPr/>
        <p:txBody>
          <a:bodyPr/>
          <a:lstStyle/>
          <a:p>
            <a:r>
              <a:rPr lang="en-GB" dirty="0"/>
              <a:t>Links to useful websites</a:t>
            </a:r>
          </a:p>
        </p:txBody>
      </p:sp>
      <p:sp>
        <p:nvSpPr>
          <p:cNvPr id="3" name="Content Placeholder 2">
            <a:extLst>
              <a:ext uri="{FF2B5EF4-FFF2-40B4-BE49-F238E27FC236}">
                <a16:creationId xmlns:a16="http://schemas.microsoft.com/office/drawing/2014/main" id="{80541B2B-B245-1820-75F8-2E7D5F5262C6}"/>
              </a:ext>
            </a:extLst>
          </p:cNvPr>
          <p:cNvSpPr>
            <a:spLocks noGrp="1"/>
          </p:cNvSpPr>
          <p:nvPr>
            <p:ph idx="1"/>
          </p:nvPr>
        </p:nvSpPr>
        <p:spPr/>
        <p:txBody>
          <a:bodyPr vert="horz" lIns="91440" tIns="45720" rIns="91440" bIns="45720" rtlCol="0" anchor="t">
            <a:normAutofit lnSpcReduction="10000"/>
          </a:bodyPr>
          <a:lstStyle/>
          <a:p>
            <a:r>
              <a:rPr lang="en-GB" dirty="0"/>
              <a:t>Ours - </a:t>
            </a:r>
            <a:r>
              <a:rPr lang="en-GB" dirty="0">
                <a:hlinkClick r:id="rId2"/>
              </a:rPr>
              <a:t>https://wessex.hee.nhs.uk/general-practice/patch-team-contacts/southampton-new-forest-jersey-gp-homepage/</a:t>
            </a:r>
            <a:endParaRPr lang="en-GB" dirty="0"/>
          </a:p>
          <a:p>
            <a:r>
              <a:rPr lang="en-GB" dirty="0"/>
              <a:t>RCGP - https://www.rcgp.org.uk/</a:t>
            </a:r>
          </a:p>
          <a:p>
            <a:r>
              <a:rPr lang="en-GB" dirty="0"/>
              <a:t>AIT - </a:t>
            </a:r>
            <a:r>
              <a:rPr lang="en-GB" dirty="0">
                <a:ea typeface="+mn-lt"/>
                <a:cs typeface="+mn-lt"/>
              </a:rPr>
              <a:t>https://wessex.hee.nhs.uk/general-practice/wessex-ait-sub-committee/</a:t>
            </a:r>
          </a:p>
          <a:p>
            <a:r>
              <a:rPr lang="en-GB" dirty="0"/>
              <a:t>PSW - https://wessex.hee.nhs.uk/wellbeing-and-support/psw/</a:t>
            </a:r>
          </a:p>
          <a:p>
            <a:r>
              <a:rPr lang="en-GB" dirty="0"/>
              <a:t>Patch email address – remember, there are no email reminders  </a:t>
            </a:r>
            <a:r>
              <a:rPr lang="en-GB" dirty="0">
                <a:hlinkClick r:id="rId3"/>
              </a:rPr>
              <a:t>england.sotongpeuteam.se@nhs.net</a:t>
            </a:r>
            <a:endParaRPr lang="en-GB" dirty="0"/>
          </a:p>
          <a:p>
            <a:r>
              <a:rPr lang="en-GB" dirty="0"/>
              <a:t>https://wessex.hee.nhs.uk/general-practice/international-medical-graduates-imgs/</a:t>
            </a:r>
          </a:p>
          <a:p>
            <a:endParaRPr lang="en-GB" dirty="0"/>
          </a:p>
        </p:txBody>
      </p:sp>
    </p:spTree>
    <p:extLst>
      <p:ext uri="{BB962C8B-B14F-4D97-AF65-F5344CB8AC3E}">
        <p14:creationId xmlns:p14="http://schemas.microsoft.com/office/powerpoint/2010/main" val="1907559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2BDD0-B473-DC68-D61F-F83772649E8F}"/>
              </a:ext>
            </a:extLst>
          </p:cNvPr>
          <p:cNvSpPr>
            <a:spLocks noGrp="1"/>
          </p:cNvSpPr>
          <p:nvPr>
            <p:ph type="title"/>
          </p:nvPr>
        </p:nvSpPr>
        <p:spPr/>
        <p:txBody>
          <a:bodyPr/>
          <a:lstStyle/>
          <a:p>
            <a:r>
              <a:rPr lang="en-GB" dirty="0"/>
              <a:t>Support available</a:t>
            </a:r>
          </a:p>
        </p:txBody>
      </p:sp>
      <p:sp>
        <p:nvSpPr>
          <p:cNvPr id="4" name="Text Placeholder 3">
            <a:extLst>
              <a:ext uri="{FF2B5EF4-FFF2-40B4-BE49-F238E27FC236}">
                <a16:creationId xmlns:a16="http://schemas.microsoft.com/office/drawing/2014/main" id="{BC078667-7A8D-4465-A3DD-C8D55DE66810}"/>
              </a:ext>
            </a:extLst>
          </p:cNvPr>
          <p:cNvSpPr>
            <a:spLocks noGrp="1"/>
          </p:cNvSpPr>
          <p:nvPr>
            <p:ph type="body" idx="1"/>
          </p:nvPr>
        </p:nvSpPr>
        <p:spPr>
          <a:xfrm>
            <a:off x="437789" y="1621693"/>
            <a:ext cx="4645152" cy="801943"/>
          </a:xfrm>
        </p:spPr>
        <p:txBody>
          <a:bodyPr/>
          <a:lstStyle/>
          <a:p>
            <a:r>
              <a:rPr lang="en-GB" dirty="0"/>
              <a:t>For all</a:t>
            </a:r>
          </a:p>
        </p:txBody>
      </p:sp>
      <p:sp>
        <p:nvSpPr>
          <p:cNvPr id="3" name="Content Placeholder 2">
            <a:extLst>
              <a:ext uri="{FF2B5EF4-FFF2-40B4-BE49-F238E27FC236}">
                <a16:creationId xmlns:a16="http://schemas.microsoft.com/office/drawing/2014/main" id="{50782564-4FA7-1EB2-C372-4411A322D32F}"/>
              </a:ext>
            </a:extLst>
          </p:cNvPr>
          <p:cNvSpPr>
            <a:spLocks noGrp="1"/>
          </p:cNvSpPr>
          <p:nvPr>
            <p:ph sz="half" idx="2"/>
          </p:nvPr>
        </p:nvSpPr>
        <p:spPr>
          <a:xfrm>
            <a:off x="248356" y="2423637"/>
            <a:ext cx="6354325" cy="3045090"/>
          </a:xfrm>
        </p:spPr>
        <p:txBody>
          <a:bodyPr>
            <a:noAutofit/>
          </a:bodyPr>
          <a:lstStyle/>
          <a:p>
            <a:r>
              <a:rPr lang="en-GB" dirty="0"/>
              <a:t>PSW - https://wessex.hee.nhs.uk/wellbeing-and-support/psw/</a:t>
            </a:r>
          </a:p>
          <a:p>
            <a:r>
              <a:rPr lang="en-GB" dirty="0"/>
              <a:t>PH- https://www.practitionerhealth.nhs.uk/</a:t>
            </a:r>
          </a:p>
          <a:p>
            <a:r>
              <a:rPr lang="en-GB" dirty="0"/>
              <a:t>Your TPD</a:t>
            </a:r>
          </a:p>
          <a:p>
            <a:r>
              <a:rPr lang="en-GB" dirty="0"/>
              <a:t>Your Trainer</a:t>
            </a:r>
          </a:p>
          <a:p>
            <a:r>
              <a:rPr lang="en-GB" dirty="0"/>
              <a:t>Peers and colleagues</a:t>
            </a:r>
          </a:p>
          <a:p>
            <a:r>
              <a:rPr lang="en-GB" dirty="0"/>
              <a:t>Financial </a:t>
            </a:r>
            <a:r>
              <a:rPr lang="en-GB" dirty="0" err="1"/>
              <a:t>supportRoyal</a:t>
            </a:r>
            <a:r>
              <a:rPr lang="en-GB" dirty="0"/>
              <a:t> medical benevolent fund - https://rmbf.org/</a:t>
            </a:r>
          </a:p>
        </p:txBody>
      </p:sp>
      <p:sp>
        <p:nvSpPr>
          <p:cNvPr id="5" name="Text Placeholder 4">
            <a:extLst>
              <a:ext uri="{FF2B5EF4-FFF2-40B4-BE49-F238E27FC236}">
                <a16:creationId xmlns:a16="http://schemas.microsoft.com/office/drawing/2014/main" id="{E201F508-BBF8-58E3-46F2-16CB955B7915}"/>
              </a:ext>
            </a:extLst>
          </p:cNvPr>
          <p:cNvSpPr>
            <a:spLocks noGrp="1"/>
          </p:cNvSpPr>
          <p:nvPr>
            <p:ph type="body" sz="quarter" idx="3"/>
          </p:nvPr>
        </p:nvSpPr>
        <p:spPr>
          <a:xfrm>
            <a:off x="6412362" y="1621693"/>
            <a:ext cx="5531282" cy="802237"/>
          </a:xfrm>
        </p:spPr>
        <p:txBody>
          <a:bodyPr/>
          <a:lstStyle/>
          <a:p>
            <a:r>
              <a:rPr lang="en-GB" dirty="0"/>
              <a:t>Additionally For IMGs specifically</a:t>
            </a:r>
          </a:p>
        </p:txBody>
      </p:sp>
      <p:sp>
        <p:nvSpPr>
          <p:cNvPr id="6" name="Content Placeholder 5">
            <a:extLst>
              <a:ext uri="{FF2B5EF4-FFF2-40B4-BE49-F238E27FC236}">
                <a16:creationId xmlns:a16="http://schemas.microsoft.com/office/drawing/2014/main" id="{276CCD03-6440-2A9E-8DDF-BFA8DEACD658}"/>
              </a:ext>
            </a:extLst>
          </p:cNvPr>
          <p:cNvSpPr>
            <a:spLocks noGrp="1"/>
          </p:cNvSpPr>
          <p:nvPr>
            <p:ph sz="quarter" idx="4"/>
          </p:nvPr>
        </p:nvSpPr>
        <p:spPr>
          <a:xfrm>
            <a:off x="6602681" y="2423636"/>
            <a:ext cx="4645152" cy="2637371"/>
          </a:xfrm>
        </p:spPr>
        <p:txBody>
          <a:bodyPr>
            <a:normAutofit/>
          </a:bodyPr>
          <a:lstStyle/>
          <a:p>
            <a:r>
              <a:rPr lang="en-GB" dirty="0"/>
              <a:t>IMG PD</a:t>
            </a:r>
          </a:p>
          <a:p>
            <a:r>
              <a:rPr lang="en-GB" dirty="0"/>
              <a:t>Welfare service</a:t>
            </a:r>
          </a:p>
          <a:p>
            <a:r>
              <a:rPr lang="en-GB" dirty="0"/>
              <a:t>Thrive sessions</a:t>
            </a:r>
          </a:p>
        </p:txBody>
      </p:sp>
      <p:pic>
        <p:nvPicPr>
          <p:cNvPr id="8" name="Picture 7">
            <a:extLst>
              <a:ext uri="{FF2B5EF4-FFF2-40B4-BE49-F238E27FC236}">
                <a16:creationId xmlns:a16="http://schemas.microsoft.com/office/drawing/2014/main" id="{1854377D-124A-3709-AE5D-B859D36B2C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6870" y="4803076"/>
            <a:ext cx="2075687" cy="1228806"/>
          </a:xfrm>
          <a:prstGeom prst="rect">
            <a:avLst/>
          </a:prstGeom>
        </p:spPr>
      </p:pic>
    </p:spTree>
    <p:extLst>
      <p:ext uri="{BB962C8B-B14F-4D97-AF65-F5344CB8AC3E}">
        <p14:creationId xmlns:p14="http://schemas.microsoft.com/office/powerpoint/2010/main" val="2304558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7FB21-5BC0-6D12-2B38-C4AC9AC37865}"/>
              </a:ext>
            </a:extLst>
          </p:cNvPr>
          <p:cNvSpPr>
            <a:spLocks noGrp="1"/>
          </p:cNvSpPr>
          <p:nvPr>
            <p:ph type="title" idx="4294967295"/>
          </p:nvPr>
        </p:nvSpPr>
        <p:spPr>
          <a:xfrm>
            <a:off x="2587625" y="804863"/>
            <a:ext cx="9604375" cy="1049337"/>
          </a:xfrm>
        </p:spPr>
        <p:txBody>
          <a:bodyPr/>
          <a:lstStyle/>
          <a:p>
            <a:r>
              <a:rPr lang="en-GB" dirty="0"/>
              <a:t>IMG Welfare service</a:t>
            </a:r>
          </a:p>
        </p:txBody>
      </p:sp>
    </p:spTree>
    <p:extLst>
      <p:ext uri="{BB962C8B-B14F-4D97-AF65-F5344CB8AC3E}">
        <p14:creationId xmlns:p14="http://schemas.microsoft.com/office/powerpoint/2010/main" val="645002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we="http://schemas.microsoft.com/office/webextensions/webextension/2010/11" xmlns:pca="http://schemas.microsoft.com/office/powerpoint/2013/contentapp">
        <mc:Choice Requires="we pca">
          <p:graphicFrame>
            <p:nvGraphicFramePr>
              <p:cNvPr id="2" name="Add-in 1" title="Interactive content from Mentimeter">
                <a:extLst>
                  <a:ext uri="{FF2B5EF4-FFF2-40B4-BE49-F238E27FC236}">
                    <a16:creationId xmlns:a16="http://schemas.microsoft.com/office/drawing/2014/main" id="{E42A597E-DCCC-3E24-0907-860468CDDD6F}"/>
                  </a:ext>
                </a:extLst>
              </p:cNvPr>
              <p:cNvGraphicFramePr>
                <a:graphicFrameLocks noGrp="1"/>
              </p:cNvGraphicFramePr>
              <p:nvPr>
                <p:extLst>
                  <p:ext uri="{D42A27DB-BD31-4B8C-83A1-F6EECF244321}">
                    <p14:modId xmlns:p14="http://schemas.microsoft.com/office/powerpoint/2010/main" val="3185884442"/>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xmlns="">
          <p:pic>
            <p:nvPicPr>
              <p:cNvPr id="2" name="Add-in 1" title="Interactive content from Mentimeter">
                <a:extLst>
                  <a:ext uri="{FF2B5EF4-FFF2-40B4-BE49-F238E27FC236}">
                    <a16:creationId xmlns:a16="http://schemas.microsoft.com/office/drawing/2014/main" id="{E42A597E-DCCC-3E24-0907-860468CDDD6F}"/>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
        <p:nvSpPr>
          <p:cNvPr id="3" name="Title 2" hidden="1">
            <a:extLst>
              <a:ext uri="{FF2B5EF4-FFF2-40B4-BE49-F238E27FC236}">
                <a16:creationId xmlns:a16="http://schemas.microsoft.com/office/drawing/2014/main" id="{D1BB60AD-2C31-44AB-7CE4-A1390E0FA8F8}"/>
              </a:ext>
            </a:extLst>
          </p:cNvPr>
          <p:cNvSpPr>
            <a:spLocks noGrp="1"/>
          </p:cNvSpPr>
          <p:nvPr>
            <p:ph type="title"/>
          </p:nvPr>
        </p:nvSpPr>
        <p:spPr/>
        <p:txBody>
          <a:bodyPr>
            <a:normAutofit fontScale="90000"/>
          </a:bodyPr>
          <a:lstStyle/>
          <a:p>
            <a:r>
              <a:rPr lang="en-GB"/>
              <a:t>What apps and resources do you know about that might be useful for others to know about</a:t>
            </a:r>
          </a:p>
        </p:txBody>
      </p:sp>
    </p:spTree>
    <p:extLst>
      <p:ext uri="{BB962C8B-B14F-4D97-AF65-F5344CB8AC3E}">
        <p14:creationId xmlns:p14="http://schemas.microsoft.com/office/powerpoint/2010/main" val="1258854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F4BFC-CA01-0124-CAA9-993F308C79CE}"/>
              </a:ext>
            </a:extLst>
          </p:cNvPr>
          <p:cNvSpPr>
            <a:spLocks noGrp="1"/>
          </p:cNvSpPr>
          <p:nvPr>
            <p:ph type="title"/>
          </p:nvPr>
        </p:nvSpPr>
        <p:spPr/>
        <p:txBody>
          <a:bodyPr/>
          <a:lstStyle/>
          <a:p>
            <a:r>
              <a:rPr lang="en-GB" dirty="0"/>
              <a:t>Inductions</a:t>
            </a:r>
          </a:p>
        </p:txBody>
      </p:sp>
      <p:sp>
        <p:nvSpPr>
          <p:cNvPr id="3" name="Content Placeholder 2">
            <a:extLst>
              <a:ext uri="{FF2B5EF4-FFF2-40B4-BE49-F238E27FC236}">
                <a16:creationId xmlns:a16="http://schemas.microsoft.com/office/drawing/2014/main" id="{DA38D01E-7397-A92F-D077-955F53C9F64D}"/>
              </a:ext>
            </a:extLst>
          </p:cNvPr>
          <p:cNvSpPr>
            <a:spLocks noGrp="1"/>
          </p:cNvSpPr>
          <p:nvPr>
            <p:ph idx="1"/>
          </p:nvPr>
        </p:nvSpPr>
        <p:spPr/>
        <p:txBody>
          <a:bodyPr/>
          <a:lstStyle/>
          <a:p>
            <a:r>
              <a:rPr lang="en-GB" dirty="0"/>
              <a:t>Trust induction</a:t>
            </a:r>
          </a:p>
          <a:p>
            <a:r>
              <a:rPr lang="en-GB" dirty="0"/>
              <a:t>Hospital department (or practice)</a:t>
            </a:r>
          </a:p>
          <a:p>
            <a:r>
              <a:rPr lang="en-GB" dirty="0"/>
              <a:t>IMG GP induction 7</a:t>
            </a:r>
            <a:r>
              <a:rPr lang="en-GB" baseline="30000" dirty="0"/>
              <a:t>th</a:t>
            </a:r>
            <a:r>
              <a:rPr lang="en-GB" dirty="0"/>
              <a:t> September and 12</a:t>
            </a:r>
            <a:r>
              <a:rPr lang="en-GB" baseline="30000" dirty="0"/>
              <a:t>th</a:t>
            </a:r>
            <a:r>
              <a:rPr lang="en-GB" dirty="0"/>
              <a:t> oct</a:t>
            </a:r>
          </a:p>
          <a:p>
            <a:r>
              <a:rPr lang="en-GB" dirty="0"/>
              <a:t>GP Head of school (GP only) – online on Teams on 16/9/26 1-3pm </a:t>
            </a:r>
          </a:p>
          <a:p>
            <a:pPr marL="0" indent="0">
              <a:buNone/>
            </a:pPr>
            <a:endParaRPr lang="en-GB" dirty="0"/>
          </a:p>
          <a:p>
            <a:endParaRPr lang="en-GB" dirty="0"/>
          </a:p>
        </p:txBody>
      </p:sp>
      <p:pic>
        <p:nvPicPr>
          <p:cNvPr id="5" name="Picture 4">
            <a:extLst>
              <a:ext uri="{FF2B5EF4-FFF2-40B4-BE49-F238E27FC236}">
                <a16:creationId xmlns:a16="http://schemas.microsoft.com/office/drawing/2014/main" id="{B6AC62A0-5E41-6CA7-3228-1AF84AAACEB0}"/>
              </a:ext>
            </a:extLst>
          </p:cNvPr>
          <p:cNvPicPr>
            <a:picLocks noChangeAspect="1"/>
          </p:cNvPicPr>
          <p:nvPr/>
        </p:nvPicPr>
        <p:blipFill>
          <a:blip r:embed="rId3"/>
          <a:stretch>
            <a:fillRect/>
          </a:stretch>
        </p:blipFill>
        <p:spPr>
          <a:xfrm>
            <a:off x="5393410" y="185979"/>
            <a:ext cx="6505978" cy="1511085"/>
          </a:xfrm>
          <a:prstGeom prst="rect">
            <a:avLst/>
          </a:prstGeom>
        </p:spPr>
      </p:pic>
    </p:spTree>
    <p:extLst>
      <p:ext uri="{BB962C8B-B14F-4D97-AF65-F5344CB8AC3E}">
        <p14:creationId xmlns:p14="http://schemas.microsoft.com/office/powerpoint/2010/main" val="1140386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93BA5C-B8F3-4972-BA54-014C48FAF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D7162BAB-C25E-4CE9-B87C-F118DC7E7C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353088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E4FE9AC0-51C2-DE43-0D7F-F1E8D9FDCB8A}"/>
              </a:ext>
            </a:extLst>
          </p:cNvPr>
          <p:cNvSpPr>
            <a:spLocks noGrp="1"/>
          </p:cNvSpPr>
          <p:nvPr>
            <p:ph type="title"/>
          </p:nvPr>
        </p:nvSpPr>
        <p:spPr>
          <a:xfrm>
            <a:off x="1451580" y="804520"/>
            <a:ext cx="3530157" cy="1049235"/>
          </a:xfrm>
        </p:spPr>
        <p:txBody>
          <a:bodyPr>
            <a:normAutofit/>
          </a:bodyPr>
          <a:lstStyle/>
          <a:p>
            <a:r>
              <a:rPr lang="en-GB" dirty="0"/>
              <a:t>Indemnity </a:t>
            </a:r>
          </a:p>
        </p:txBody>
      </p:sp>
      <p:sp>
        <p:nvSpPr>
          <p:cNvPr id="14" name="Rectangle 13">
            <a:extLst>
              <a:ext uri="{FF2B5EF4-FFF2-40B4-BE49-F238E27FC236}">
                <a16:creationId xmlns:a16="http://schemas.microsoft.com/office/drawing/2014/main" id="{05B93327-222A-4DAC-9163-371BF44CD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Content Placeholder 2">
            <a:extLst>
              <a:ext uri="{FF2B5EF4-FFF2-40B4-BE49-F238E27FC236}">
                <a16:creationId xmlns:a16="http://schemas.microsoft.com/office/drawing/2014/main" id="{3AC5BD71-38BF-FE11-FB93-357313DD39C1}"/>
              </a:ext>
            </a:extLst>
          </p:cNvPr>
          <p:cNvSpPr>
            <a:spLocks noGrp="1"/>
          </p:cNvSpPr>
          <p:nvPr>
            <p:ph idx="1"/>
          </p:nvPr>
        </p:nvSpPr>
        <p:spPr>
          <a:xfrm>
            <a:off x="1451581" y="2015732"/>
            <a:ext cx="3526523" cy="3450613"/>
          </a:xfrm>
        </p:spPr>
        <p:txBody>
          <a:bodyPr>
            <a:normAutofit/>
          </a:bodyPr>
          <a:lstStyle/>
          <a:p>
            <a:r>
              <a:rPr lang="en-GB" dirty="0">
                <a:hlinkClick r:id="rId3"/>
              </a:rPr>
              <a:t>https://wessex.hee.nhs.uk/trainee-information/employment-matters-2/medical-indemnity/</a:t>
            </a:r>
            <a:endParaRPr lang="en-GB" dirty="0"/>
          </a:p>
          <a:p>
            <a:r>
              <a:rPr lang="en-GB" dirty="0"/>
              <a:t>Take up the offer from MPS</a:t>
            </a:r>
          </a:p>
          <a:p>
            <a:endParaRPr lang="en-GB" dirty="0"/>
          </a:p>
          <a:p>
            <a:r>
              <a:rPr lang="en-GB" dirty="0"/>
              <a:t>Jersey trainees – get your health insurance sorted</a:t>
            </a:r>
          </a:p>
        </p:txBody>
      </p:sp>
      <p:grpSp>
        <p:nvGrpSpPr>
          <p:cNvPr id="16" name="Group 15">
            <a:extLst>
              <a:ext uri="{FF2B5EF4-FFF2-40B4-BE49-F238E27FC236}">
                <a16:creationId xmlns:a16="http://schemas.microsoft.com/office/drawing/2014/main" id="{14EE34E3-F117-4487-8ACF-33DA65FA11B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0131" y="482171"/>
            <a:ext cx="6091791" cy="5149101"/>
            <a:chOff x="5460131" y="482171"/>
            <a:chExt cx="6091791" cy="5149101"/>
          </a:xfrm>
        </p:grpSpPr>
        <p:sp>
          <p:nvSpPr>
            <p:cNvPr id="17" name="Rectangle 16">
              <a:extLst>
                <a:ext uri="{FF2B5EF4-FFF2-40B4-BE49-F238E27FC236}">
                  <a16:creationId xmlns:a16="http://schemas.microsoft.com/office/drawing/2014/main" id="{39ACC02C-6424-4165-93C4-E83C8E81D4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60131" y="482171"/>
              <a:ext cx="6091791"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182CB9C-C978-4C9B-9AAD-8B13418975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78956" y="812507"/>
              <a:ext cx="5461780"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56388820-A63D-463C-9DBC-060A5ABE3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42379" y="977965"/>
            <a:ext cx="5134631" cy="4135339"/>
          </a:xfrm>
          <a:prstGeom prst="rect">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57EB1FF-FBB2-ABF7-BA4D-58709113806E}"/>
              </a:ext>
            </a:extLst>
          </p:cNvPr>
          <p:cNvPicPr>
            <a:picLocks noChangeAspect="1"/>
          </p:cNvPicPr>
          <p:nvPr/>
        </p:nvPicPr>
        <p:blipFill>
          <a:blip r:embed="rId4"/>
          <a:stretch>
            <a:fillRect/>
          </a:stretch>
        </p:blipFill>
        <p:spPr>
          <a:xfrm>
            <a:off x="6093926" y="1971245"/>
            <a:ext cx="4821551" cy="2156372"/>
          </a:xfrm>
          <a:prstGeom prst="rect">
            <a:avLst/>
          </a:prstGeom>
        </p:spPr>
      </p:pic>
      <p:pic>
        <p:nvPicPr>
          <p:cNvPr id="22" name="Picture 21">
            <a:extLst>
              <a:ext uri="{FF2B5EF4-FFF2-40B4-BE49-F238E27FC236}">
                <a16:creationId xmlns:a16="http://schemas.microsoft.com/office/drawing/2014/main" id="{C04ED70F-D6FD-4EB1-A171-D30F885FE7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4" name="Straight Connector 23">
            <a:extLst>
              <a:ext uri="{FF2B5EF4-FFF2-40B4-BE49-F238E27FC236}">
                <a16:creationId xmlns:a16="http://schemas.microsoft.com/office/drawing/2014/main" id="{DA26CAE9-74C4-4EDD-8A80-77F79EAA86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3954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3ACF3A37-C929-5350-9684-5A0FC130609B}"/>
              </a:ext>
            </a:extLst>
          </p:cNvPr>
          <p:cNvSpPr>
            <a:spLocks noGrp="1"/>
          </p:cNvSpPr>
          <p:nvPr>
            <p:ph type="title"/>
          </p:nvPr>
        </p:nvSpPr>
        <p:spPr>
          <a:xfrm>
            <a:off x="1451580" y="804520"/>
            <a:ext cx="4176511" cy="1049235"/>
          </a:xfrm>
        </p:spPr>
        <p:txBody>
          <a:bodyPr>
            <a:normAutofit/>
          </a:bodyPr>
          <a:lstStyle/>
          <a:p>
            <a:r>
              <a:rPr lang="en-GB" dirty="0"/>
              <a:t>Getting to CCT</a:t>
            </a:r>
          </a:p>
        </p:txBody>
      </p:sp>
      <p:sp>
        <p:nvSpPr>
          <p:cNvPr id="14" name="Rectangle 13">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Content Placeholder 2">
            <a:extLst>
              <a:ext uri="{FF2B5EF4-FFF2-40B4-BE49-F238E27FC236}">
                <a16:creationId xmlns:a16="http://schemas.microsoft.com/office/drawing/2014/main" id="{89E804A9-E0A1-BF6F-E7C4-706ED046C1F0}"/>
              </a:ext>
            </a:extLst>
          </p:cNvPr>
          <p:cNvSpPr>
            <a:spLocks noGrp="1"/>
          </p:cNvSpPr>
          <p:nvPr>
            <p:ph idx="1"/>
          </p:nvPr>
        </p:nvSpPr>
        <p:spPr>
          <a:xfrm>
            <a:off x="1451581" y="2015732"/>
            <a:ext cx="4172212" cy="3450613"/>
          </a:xfrm>
        </p:spPr>
        <p:txBody>
          <a:bodyPr>
            <a:normAutofit/>
          </a:bodyPr>
          <a:lstStyle/>
          <a:p>
            <a:r>
              <a:rPr lang="en-GB" dirty="0"/>
              <a:t>Portfolio – must be signed up to Fourteen Fish</a:t>
            </a:r>
          </a:p>
          <a:p>
            <a:r>
              <a:rPr lang="en-GB" dirty="0"/>
              <a:t>Workplace Based Assessments</a:t>
            </a:r>
          </a:p>
          <a:p>
            <a:r>
              <a:rPr lang="en-GB" dirty="0"/>
              <a:t>AKT</a:t>
            </a:r>
          </a:p>
          <a:p>
            <a:r>
              <a:rPr lang="en-GB" dirty="0"/>
              <a:t>SCA</a:t>
            </a:r>
          </a:p>
          <a:p>
            <a:r>
              <a:rPr lang="en-GB" dirty="0"/>
              <a:t>Professionalism and reputation</a:t>
            </a:r>
          </a:p>
        </p:txBody>
      </p:sp>
      <p:pic>
        <p:nvPicPr>
          <p:cNvPr id="5" name="Picture 4">
            <a:extLst>
              <a:ext uri="{FF2B5EF4-FFF2-40B4-BE49-F238E27FC236}">
                <a16:creationId xmlns:a16="http://schemas.microsoft.com/office/drawing/2014/main" id="{7870BF0D-8948-A580-3F58-C72D2DF9A266}"/>
              </a:ext>
            </a:extLst>
          </p:cNvPr>
          <p:cNvPicPr>
            <a:picLocks noChangeAspect="1"/>
          </p:cNvPicPr>
          <p:nvPr/>
        </p:nvPicPr>
        <p:blipFill>
          <a:blip r:embed="rId3"/>
          <a:stretch>
            <a:fillRect/>
          </a:stretch>
        </p:blipFill>
        <p:spPr>
          <a:xfrm>
            <a:off x="6094411" y="1740840"/>
            <a:ext cx="4960442" cy="2790248"/>
          </a:xfrm>
          <a:prstGeom prst="rect">
            <a:avLst/>
          </a:prstGeom>
        </p:spPr>
      </p:pic>
      <p:pic>
        <p:nvPicPr>
          <p:cNvPr id="16" name="Picture 15">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8" name="Straight Connector 17">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8960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E0DC6-9B24-EFDE-E205-B2B933547567}"/>
              </a:ext>
            </a:extLst>
          </p:cNvPr>
          <p:cNvSpPr>
            <a:spLocks noGrp="1"/>
          </p:cNvSpPr>
          <p:nvPr>
            <p:ph type="title"/>
          </p:nvPr>
        </p:nvSpPr>
        <p:spPr/>
        <p:txBody>
          <a:bodyPr/>
          <a:lstStyle/>
          <a:p>
            <a:r>
              <a:rPr lang="en-GB" dirty="0"/>
              <a:t>Eportfolio and WBPA’S</a:t>
            </a:r>
          </a:p>
        </p:txBody>
      </p:sp>
      <p:sp>
        <p:nvSpPr>
          <p:cNvPr id="3" name="Text Placeholder 2">
            <a:extLst>
              <a:ext uri="{FF2B5EF4-FFF2-40B4-BE49-F238E27FC236}">
                <a16:creationId xmlns:a16="http://schemas.microsoft.com/office/drawing/2014/main" id="{0E0CE60D-FC97-521B-DBED-BE75FFDA9C16}"/>
              </a:ext>
            </a:extLst>
          </p:cNvPr>
          <p:cNvSpPr>
            <a:spLocks noGrp="1"/>
          </p:cNvSpPr>
          <p:nvPr>
            <p:ph type="body" idx="1"/>
          </p:nvPr>
        </p:nvSpPr>
        <p:spPr/>
        <p:txBody>
          <a:bodyPr/>
          <a:lstStyle/>
          <a:p>
            <a:endParaRPr lang="en-GB"/>
          </a:p>
        </p:txBody>
      </p:sp>
      <p:sp>
        <p:nvSpPr>
          <p:cNvPr id="4" name="Content Placeholder 3">
            <a:extLst>
              <a:ext uri="{FF2B5EF4-FFF2-40B4-BE49-F238E27FC236}">
                <a16:creationId xmlns:a16="http://schemas.microsoft.com/office/drawing/2014/main" id="{2B4F3A60-BC2C-F910-4012-F6562425B89F}"/>
              </a:ext>
            </a:extLst>
          </p:cNvPr>
          <p:cNvSpPr>
            <a:spLocks noGrp="1"/>
          </p:cNvSpPr>
          <p:nvPr>
            <p:ph sz="half" idx="2"/>
          </p:nvPr>
        </p:nvSpPr>
        <p:spPr/>
        <p:txBody>
          <a:bodyPr>
            <a:noAutofit/>
          </a:bodyPr>
          <a:lstStyle/>
          <a:p>
            <a:r>
              <a:rPr lang="en-GB" dirty="0"/>
              <a:t>CCR</a:t>
            </a:r>
          </a:p>
          <a:p>
            <a:r>
              <a:rPr lang="en-GB" dirty="0"/>
              <a:t>CBD</a:t>
            </a:r>
          </a:p>
          <a:p>
            <a:r>
              <a:rPr lang="en-GB" dirty="0"/>
              <a:t>MSF</a:t>
            </a:r>
          </a:p>
          <a:p>
            <a:r>
              <a:rPr lang="en-GB" dirty="0"/>
              <a:t>Placement planning meeting</a:t>
            </a:r>
          </a:p>
          <a:p>
            <a:r>
              <a:rPr lang="en-GB" dirty="0" err="1"/>
              <a:t>miniCEX</a:t>
            </a:r>
            <a:endParaRPr lang="en-GB" dirty="0"/>
          </a:p>
        </p:txBody>
      </p:sp>
      <p:sp>
        <p:nvSpPr>
          <p:cNvPr id="5" name="Text Placeholder 4">
            <a:extLst>
              <a:ext uri="{FF2B5EF4-FFF2-40B4-BE49-F238E27FC236}">
                <a16:creationId xmlns:a16="http://schemas.microsoft.com/office/drawing/2014/main" id="{D28D3EE0-37D6-74EC-74F0-1432E939AF4F}"/>
              </a:ext>
            </a:extLst>
          </p:cNvPr>
          <p:cNvSpPr>
            <a:spLocks noGrp="1"/>
          </p:cNvSpPr>
          <p:nvPr>
            <p:ph type="body" sz="quarter" idx="3"/>
          </p:nvPr>
        </p:nvSpPr>
        <p:spPr/>
        <p:txBody>
          <a:bodyPr/>
          <a:lstStyle/>
          <a:p>
            <a:endParaRPr lang="en-GB"/>
          </a:p>
        </p:txBody>
      </p:sp>
      <p:sp>
        <p:nvSpPr>
          <p:cNvPr id="6" name="Content Placeholder 5">
            <a:extLst>
              <a:ext uri="{FF2B5EF4-FFF2-40B4-BE49-F238E27FC236}">
                <a16:creationId xmlns:a16="http://schemas.microsoft.com/office/drawing/2014/main" id="{E664031F-C538-746C-7AA0-C69192B68E6A}"/>
              </a:ext>
            </a:extLst>
          </p:cNvPr>
          <p:cNvSpPr>
            <a:spLocks noGrp="1"/>
          </p:cNvSpPr>
          <p:nvPr>
            <p:ph sz="quarter" idx="4"/>
          </p:nvPr>
        </p:nvSpPr>
        <p:spPr/>
        <p:txBody>
          <a:bodyPr/>
          <a:lstStyle/>
          <a:p>
            <a:r>
              <a:rPr lang="en-GB" dirty="0"/>
              <a:t>Safeguarding and BLS</a:t>
            </a:r>
          </a:p>
          <a:p>
            <a:r>
              <a:rPr lang="en-GB" dirty="0"/>
              <a:t>PDP</a:t>
            </a:r>
          </a:p>
          <a:p>
            <a:r>
              <a:rPr lang="en-GB" dirty="0"/>
              <a:t>Patient safety project</a:t>
            </a:r>
          </a:p>
          <a:p>
            <a:r>
              <a:rPr lang="en-GB" dirty="0"/>
              <a:t>ESR prep and timings</a:t>
            </a:r>
          </a:p>
          <a:p>
            <a:r>
              <a:rPr lang="en-GB" dirty="0"/>
              <a:t>Learning event analysis</a:t>
            </a:r>
          </a:p>
          <a:p>
            <a:endParaRPr lang="en-GB" dirty="0"/>
          </a:p>
        </p:txBody>
      </p:sp>
    </p:spTree>
    <p:extLst>
      <p:ext uri="{BB962C8B-B14F-4D97-AF65-F5344CB8AC3E}">
        <p14:creationId xmlns:p14="http://schemas.microsoft.com/office/powerpoint/2010/main" val="3284000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54B28-C5E7-F950-A1BC-08D91F9FFD84}"/>
              </a:ext>
            </a:extLst>
          </p:cNvPr>
          <p:cNvSpPr>
            <a:spLocks noGrp="1"/>
          </p:cNvSpPr>
          <p:nvPr>
            <p:ph type="title"/>
          </p:nvPr>
        </p:nvSpPr>
        <p:spPr/>
        <p:txBody>
          <a:bodyPr/>
          <a:lstStyle/>
          <a:p>
            <a:r>
              <a:rPr lang="en-GB" dirty="0"/>
              <a:t>Other must do’s</a:t>
            </a:r>
          </a:p>
        </p:txBody>
      </p:sp>
      <p:sp>
        <p:nvSpPr>
          <p:cNvPr id="3" name="Content Placeholder 2">
            <a:extLst>
              <a:ext uri="{FF2B5EF4-FFF2-40B4-BE49-F238E27FC236}">
                <a16:creationId xmlns:a16="http://schemas.microsoft.com/office/drawing/2014/main" id="{955617D0-9151-D2A4-409A-AD0AEFB2B439}"/>
              </a:ext>
            </a:extLst>
          </p:cNvPr>
          <p:cNvSpPr>
            <a:spLocks noGrp="1"/>
          </p:cNvSpPr>
          <p:nvPr>
            <p:ph idx="1"/>
          </p:nvPr>
        </p:nvSpPr>
        <p:spPr/>
        <p:txBody>
          <a:bodyPr/>
          <a:lstStyle/>
          <a:p>
            <a:r>
              <a:rPr lang="en-GB" dirty="0"/>
              <a:t>Patient safety project</a:t>
            </a:r>
          </a:p>
          <a:p>
            <a:r>
              <a:rPr lang="en-GB" dirty="0"/>
              <a:t>ESRs -  meet your ES early and plan them</a:t>
            </a:r>
          </a:p>
          <a:p>
            <a:r>
              <a:rPr lang="en-GB" dirty="0"/>
              <a:t>Notification of sick leave (employer, placement, patch team and GP school)</a:t>
            </a:r>
          </a:p>
          <a:p>
            <a:r>
              <a:rPr lang="en-GB" dirty="0"/>
              <a:t>Report significant events</a:t>
            </a:r>
          </a:p>
          <a:p>
            <a:r>
              <a:rPr lang="en-GB" dirty="0"/>
              <a:t>Mandatory training</a:t>
            </a:r>
          </a:p>
          <a:p>
            <a:r>
              <a:rPr lang="en-GB" dirty="0"/>
              <a:t>PDP</a:t>
            </a:r>
          </a:p>
          <a:p>
            <a:r>
              <a:rPr lang="en-GB" dirty="0"/>
              <a:t>Dyslexia screening</a:t>
            </a:r>
          </a:p>
        </p:txBody>
      </p:sp>
    </p:spTree>
    <p:extLst>
      <p:ext uri="{BB962C8B-B14F-4D97-AF65-F5344CB8AC3E}">
        <p14:creationId xmlns:p14="http://schemas.microsoft.com/office/powerpoint/2010/main" val="3409105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C6F198E-F7A1-4125-910D-641C0C2A76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07C3A25-D9A7-4F2D-B44C-FA8EB24C7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7"/>
            <a:ext cx="10905067" cy="55668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E1501C1-5653-0E45-D50D-413FDEDC29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3137" y="1128098"/>
            <a:ext cx="3253092" cy="4598011"/>
          </a:xfrm>
          <a:prstGeom prst="rect">
            <a:avLst/>
          </a:prstGeom>
        </p:spPr>
      </p:pic>
      <p:sp>
        <p:nvSpPr>
          <p:cNvPr id="12" name="Rectangle 11">
            <a:extLst>
              <a:ext uri="{FF2B5EF4-FFF2-40B4-BE49-F238E27FC236}">
                <a16:creationId xmlns:a16="http://schemas.microsoft.com/office/drawing/2014/main" id="{18E8515E-B8C8-482A-A9B5-CE57BC080A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1718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D1DEA-BA24-A888-4638-4A271AD0F115}"/>
              </a:ext>
            </a:extLst>
          </p:cNvPr>
          <p:cNvSpPr>
            <a:spLocks noGrp="1"/>
          </p:cNvSpPr>
          <p:nvPr>
            <p:ph type="title"/>
          </p:nvPr>
        </p:nvSpPr>
        <p:spPr/>
        <p:txBody>
          <a:bodyPr/>
          <a:lstStyle/>
          <a:p>
            <a:r>
              <a:rPr lang="en-GB" dirty="0"/>
              <a:t>Useful to do’s</a:t>
            </a:r>
          </a:p>
        </p:txBody>
      </p:sp>
      <p:sp>
        <p:nvSpPr>
          <p:cNvPr id="3" name="Content Placeholder 2">
            <a:extLst>
              <a:ext uri="{FF2B5EF4-FFF2-40B4-BE49-F238E27FC236}">
                <a16:creationId xmlns:a16="http://schemas.microsoft.com/office/drawing/2014/main" id="{BC703F31-8ECE-3870-0B76-E8AB8E6F27C8}"/>
              </a:ext>
            </a:extLst>
          </p:cNvPr>
          <p:cNvSpPr>
            <a:spLocks noGrp="1"/>
          </p:cNvSpPr>
          <p:nvPr>
            <p:ph idx="1"/>
          </p:nvPr>
        </p:nvSpPr>
        <p:spPr/>
        <p:txBody>
          <a:bodyPr>
            <a:normAutofit lnSpcReduction="10000"/>
          </a:bodyPr>
          <a:lstStyle/>
          <a:p>
            <a:r>
              <a:rPr lang="en-GB" dirty="0"/>
              <a:t>Driving</a:t>
            </a:r>
          </a:p>
          <a:p>
            <a:r>
              <a:rPr lang="en-GB" dirty="0"/>
              <a:t>Claiming for correct expenses</a:t>
            </a:r>
          </a:p>
          <a:p>
            <a:r>
              <a:rPr lang="en-GB" dirty="0"/>
              <a:t>Start your eportfolio early</a:t>
            </a:r>
          </a:p>
          <a:p>
            <a:r>
              <a:rPr lang="en-GB" dirty="0"/>
              <a:t>Plan your annual leave in advance</a:t>
            </a:r>
          </a:p>
          <a:p>
            <a:r>
              <a:rPr lang="en-GB" dirty="0"/>
              <a:t>Be in the NHS pension scheme – the employer and government contribute 23% on top of your contributions!</a:t>
            </a:r>
          </a:p>
          <a:p>
            <a:r>
              <a:rPr lang="en-GB" dirty="0"/>
              <a:t>Understand cognitive biases and the impact of your choices, eg AI and de-skilling, mis-skilling and never-skilling</a:t>
            </a:r>
          </a:p>
        </p:txBody>
      </p:sp>
    </p:spTree>
    <p:extLst>
      <p:ext uri="{BB962C8B-B14F-4D97-AF65-F5344CB8AC3E}">
        <p14:creationId xmlns:p14="http://schemas.microsoft.com/office/powerpoint/2010/main" val="3530816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6E5D5-1C58-D6F0-88D2-172001BC3EBF}"/>
              </a:ext>
            </a:extLst>
          </p:cNvPr>
          <p:cNvSpPr>
            <a:spLocks noGrp="1"/>
          </p:cNvSpPr>
          <p:nvPr>
            <p:ph type="title"/>
          </p:nvPr>
        </p:nvSpPr>
        <p:spPr/>
        <p:txBody>
          <a:bodyPr/>
          <a:lstStyle/>
          <a:p>
            <a:r>
              <a:rPr lang="en-GB" dirty="0"/>
              <a:t>And some don’ts</a:t>
            </a:r>
            <a:br>
              <a:rPr lang="en-GB" dirty="0"/>
            </a:br>
            <a:endParaRPr lang="en-GB" dirty="0"/>
          </a:p>
        </p:txBody>
      </p:sp>
      <p:sp>
        <p:nvSpPr>
          <p:cNvPr id="3" name="Content Placeholder 2">
            <a:extLst>
              <a:ext uri="{FF2B5EF4-FFF2-40B4-BE49-F238E27FC236}">
                <a16:creationId xmlns:a16="http://schemas.microsoft.com/office/drawing/2014/main" id="{99FB1DC1-C69E-F779-A143-1C70B52E343D}"/>
              </a:ext>
            </a:extLst>
          </p:cNvPr>
          <p:cNvSpPr>
            <a:spLocks noGrp="1"/>
          </p:cNvSpPr>
          <p:nvPr>
            <p:ph idx="1"/>
          </p:nvPr>
        </p:nvSpPr>
        <p:spPr/>
        <p:txBody>
          <a:bodyPr>
            <a:normAutofit fontScale="92500" lnSpcReduction="20000"/>
          </a:bodyPr>
          <a:lstStyle/>
          <a:p>
            <a:r>
              <a:rPr lang="en-GB" sz="2200" dirty="0"/>
              <a:t>Break GMC guidance</a:t>
            </a:r>
          </a:p>
          <a:p>
            <a:r>
              <a:rPr lang="en-GB" sz="2200" dirty="0"/>
              <a:t>Do Locum shifts without checking with ES/ AD 1st</a:t>
            </a:r>
          </a:p>
          <a:p>
            <a:r>
              <a:rPr lang="en-GB" sz="2200" dirty="0"/>
              <a:t>Request LTFT too late – window closes on 13/10/26 for February 2027 changes</a:t>
            </a:r>
          </a:p>
          <a:p>
            <a:r>
              <a:rPr lang="en-GB" sz="2200" dirty="0"/>
              <a:t>Register at the GP practice where your trainer/ ES is based</a:t>
            </a:r>
          </a:p>
          <a:p>
            <a:r>
              <a:rPr lang="en-GB" sz="2200" dirty="0"/>
              <a:t>Prescribe for yourself or family</a:t>
            </a:r>
          </a:p>
          <a:p>
            <a:r>
              <a:rPr lang="en-GB" sz="2200" dirty="0"/>
              <a:t>Ask for funding for courses not funded</a:t>
            </a:r>
          </a:p>
          <a:p>
            <a:r>
              <a:rPr lang="en-GB" sz="2200" dirty="0"/>
              <a:t>Be afraid to ask for help/ support</a:t>
            </a:r>
          </a:p>
          <a:p>
            <a:r>
              <a:rPr lang="en-GB" sz="2200" dirty="0"/>
              <a:t>Break GMC guidance</a:t>
            </a:r>
          </a:p>
          <a:p>
            <a:endParaRPr lang="en-GB" dirty="0"/>
          </a:p>
          <a:p>
            <a:endParaRPr lang="en-GB" dirty="0"/>
          </a:p>
        </p:txBody>
      </p:sp>
    </p:spTree>
    <p:extLst>
      <p:ext uri="{BB962C8B-B14F-4D97-AF65-F5344CB8AC3E}">
        <p14:creationId xmlns:p14="http://schemas.microsoft.com/office/powerpoint/2010/main" val="3626306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D0E245-FB8C-4EB8-02D8-D1B1628C779A}"/>
              </a:ext>
            </a:extLst>
          </p:cNvPr>
          <p:cNvPicPr>
            <a:picLocks noChangeAspect="1"/>
          </p:cNvPicPr>
          <p:nvPr/>
        </p:nvPicPr>
        <p:blipFill>
          <a:blip r:embed="rId2"/>
          <a:srcRect t="1339" b="9403"/>
          <a:stretch>
            <a:fillRect/>
          </a:stretch>
        </p:blipFill>
        <p:spPr>
          <a:xfrm>
            <a:off x="20" y="10"/>
            <a:ext cx="12191980" cy="6121333"/>
          </a:xfrm>
          <a:prstGeom prst="rect">
            <a:avLst/>
          </a:prstGeom>
        </p:spPr>
      </p:pic>
    </p:spTree>
    <p:extLst>
      <p:ext uri="{BB962C8B-B14F-4D97-AF65-F5344CB8AC3E}">
        <p14:creationId xmlns:p14="http://schemas.microsoft.com/office/powerpoint/2010/main" val="1246291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0FBDA-19FD-EE8D-17BC-479CA892F94D}"/>
              </a:ext>
            </a:extLst>
          </p:cNvPr>
          <p:cNvSpPr>
            <a:spLocks noGrp="1"/>
          </p:cNvSpPr>
          <p:nvPr>
            <p:ph type="title"/>
          </p:nvPr>
        </p:nvSpPr>
        <p:spPr/>
        <p:txBody>
          <a:bodyPr/>
          <a:lstStyle/>
          <a:p>
            <a:r>
              <a:rPr lang="en-GB" dirty="0"/>
              <a:t>Planetary health awareness</a:t>
            </a:r>
          </a:p>
        </p:txBody>
      </p:sp>
      <p:sp>
        <p:nvSpPr>
          <p:cNvPr id="3" name="Content Placeholder 2">
            <a:extLst>
              <a:ext uri="{FF2B5EF4-FFF2-40B4-BE49-F238E27FC236}">
                <a16:creationId xmlns:a16="http://schemas.microsoft.com/office/drawing/2014/main" id="{7C26F5DC-A7BD-CC80-9DD3-FD2CCEB451B7}"/>
              </a:ext>
            </a:extLst>
          </p:cNvPr>
          <p:cNvSpPr>
            <a:spLocks noGrp="1"/>
          </p:cNvSpPr>
          <p:nvPr>
            <p:ph idx="1"/>
          </p:nvPr>
        </p:nvSpPr>
        <p:spPr/>
        <p:txBody>
          <a:bodyPr/>
          <a:lstStyle/>
          <a:p>
            <a:r>
              <a:rPr lang="en-GB" dirty="0"/>
              <a:t>Car share</a:t>
            </a:r>
          </a:p>
          <a:p>
            <a:r>
              <a:rPr lang="en-GB" dirty="0" err="1"/>
              <a:t>Waterbottles</a:t>
            </a:r>
            <a:endParaRPr lang="en-GB" dirty="0"/>
          </a:p>
          <a:p>
            <a:r>
              <a:rPr lang="en-GB" dirty="0"/>
              <a:t>Reusable coffee cups</a:t>
            </a:r>
          </a:p>
          <a:p>
            <a:r>
              <a:rPr lang="en-GB" dirty="0"/>
              <a:t>cycle/ walk/ bus etc</a:t>
            </a:r>
          </a:p>
          <a:p>
            <a:r>
              <a:rPr lang="en-GB" dirty="0"/>
              <a:t>Save on printing stuff out</a:t>
            </a:r>
          </a:p>
          <a:p>
            <a:r>
              <a:rPr lang="en-GB" dirty="0"/>
              <a:t>Don’t “reply all “ unless essential</a:t>
            </a:r>
          </a:p>
          <a:p>
            <a:r>
              <a:rPr lang="en-GB" dirty="0"/>
              <a:t>AI!</a:t>
            </a:r>
          </a:p>
        </p:txBody>
      </p:sp>
    </p:spTree>
    <p:extLst>
      <p:ext uri="{BB962C8B-B14F-4D97-AF65-F5344CB8AC3E}">
        <p14:creationId xmlns:p14="http://schemas.microsoft.com/office/powerpoint/2010/main" val="2495695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12" name="Picture 11">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021A4066-B261-49FE-952E-A0FE3EE75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381B4579-E2EA-4BD7-94FF-0A0BEE135C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353088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2" name="Rectangle 21">
            <a:extLst>
              <a:ext uri="{FF2B5EF4-FFF2-40B4-BE49-F238E27FC236}">
                <a16:creationId xmlns:a16="http://schemas.microsoft.com/office/drawing/2014/main" id="{81958111-BC13-4D45-AB27-0C2C83F9BA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TextBox 2">
            <a:extLst>
              <a:ext uri="{FF2B5EF4-FFF2-40B4-BE49-F238E27FC236}">
                <a16:creationId xmlns:a16="http://schemas.microsoft.com/office/drawing/2014/main" id="{5F2E64BE-5FC4-1D41-0FD2-A81458533930}"/>
              </a:ext>
            </a:extLst>
          </p:cNvPr>
          <p:cNvSpPr txBox="1"/>
          <p:nvPr/>
        </p:nvSpPr>
        <p:spPr>
          <a:xfrm>
            <a:off x="371959" y="2008046"/>
            <a:ext cx="4606145" cy="3989798"/>
          </a:xfrm>
          <a:prstGeom prst="rect">
            <a:avLst/>
          </a:prstGeom>
        </p:spPr>
        <p:txBody>
          <a:bodyPr vert="horz" lIns="91440" tIns="45720" rIns="91440" bIns="45720" rtlCol="0" anchor="t">
            <a:normAutofit/>
          </a:bodyPr>
          <a:lstStyle/>
          <a:p>
            <a:pPr marR="0" defTabSz="914400" fontAlgn="base">
              <a:lnSpc>
                <a:spcPct val="110000"/>
              </a:lnSpc>
              <a:buClr>
                <a:schemeClr val="accent1"/>
              </a:buClr>
              <a:buSzPct val="100000"/>
            </a:pPr>
            <a:br>
              <a:rPr lang="en-US" sz="1000" b="0" i="0" dirty="0"/>
            </a:br>
            <a:r>
              <a:rPr lang="en-US" sz="2000" b="0" i="0" dirty="0"/>
              <a:t>“The experience of rudeness at work can be upsetting, demeaning and belittling. It can leave you feeling alone, lost and maybe even hopeless. Then on top of all of this, it's typically YOUR problem to deal with. How do you call it out? Who do you speak to? What processes are there to help? Often we don't know the answers to this. </a:t>
            </a:r>
          </a:p>
        </p:txBody>
      </p:sp>
      <p:grpSp>
        <p:nvGrpSpPr>
          <p:cNvPr id="24" name="Group 23">
            <a:extLst>
              <a:ext uri="{FF2B5EF4-FFF2-40B4-BE49-F238E27FC236}">
                <a16:creationId xmlns:a16="http://schemas.microsoft.com/office/drawing/2014/main" id="{82188758-E18A-4CE5-9D03-F4BF5D887C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0131" y="482171"/>
            <a:ext cx="6091791" cy="5149101"/>
            <a:chOff x="5446003" y="583365"/>
            <a:chExt cx="6091790" cy="5181928"/>
          </a:xfrm>
        </p:grpSpPr>
        <p:sp>
          <p:nvSpPr>
            <p:cNvPr id="25" name="Rectangle 24">
              <a:extLst>
                <a:ext uri="{FF2B5EF4-FFF2-40B4-BE49-F238E27FC236}">
                  <a16:creationId xmlns:a16="http://schemas.microsoft.com/office/drawing/2014/main" id="{821513DD-C15F-4381-AEA6-ED9E5E218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6003" y="583365"/>
              <a:ext cx="6091790"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ED2DE01-7F43-4858-85FC-27022DA78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64828" y="915807"/>
              <a:ext cx="546177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FAC075DC-7767-3939-ED9F-5E8D6267B9A5}"/>
              </a:ext>
            </a:extLst>
          </p:cNvPr>
          <p:cNvPicPr>
            <a:picLocks noChangeAspect="1"/>
          </p:cNvPicPr>
          <p:nvPr/>
        </p:nvPicPr>
        <p:blipFill>
          <a:blip r:embed="rId3"/>
          <a:srcRect t="17886" r="2" b="2"/>
          <a:stretch>
            <a:fillRect/>
          </a:stretch>
        </p:blipFill>
        <p:spPr>
          <a:xfrm>
            <a:off x="6093926" y="1116345"/>
            <a:ext cx="4821551" cy="3866172"/>
          </a:xfrm>
          <a:prstGeom prst="rect">
            <a:avLst/>
          </a:prstGeom>
        </p:spPr>
      </p:pic>
      <p:pic>
        <p:nvPicPr>
          <p:cNvPr id="28" name="Picture 27">
            <a:extLst>
              <a:ext uri="{FF2B5EF4-FFF2-40B4-BE49-F238E27FC236}">
                <a16:creationId xmlns:a16="http://schemas.microsoft.com/office/drawing/2014/main" id="{D42F4933-2ECF-4EE5-BCE4-F19E3CA609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29">
            <a:extLst>
              <a:ext uri="{FF2B5EF4-FFF2-40B4-BE49-F238E27FC236}">
                <a16:creationId xmlns:a16="http://schemas.microsoft.com/office/drawing/2014/main" id="{C6FAC23C-014D-4AC5-AD1B-36F7D0E7EF3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9448B27-5848-FD89-12C2-440E8DB86410}"/>
              </a:ext>
            </a:extLst>
          </p:cNvPr>
          <p:cNvSpPr txBox="1"/>
          <p:nvPr/>
        </p:nvSpPr>
        <p:spPr>
          <a:xfrm>
            <a:off x="371656" y="1106072"/>
            <a:ext cx="4978405" cy="1077218"/>
          </a:xfrm>
          <a:prstGeom prst="rect">
            <a:avLst/>
          </a:prstGeom>
          <a:noFill/>
        </p:spPr>
        <p:txBody>
          <a:bodyPr wrap="square">
            <a:spAutoFit/>
          </a:bodyPr>
          <a:lstStyle/>
          <a:p>
            <a:r>
              <a:rPr lang="en-GB" sz="3200" dirty="0"/>
              <a:t>https://www.civilitysaveslives.com</a:t>
            </a:r>
          </a:p>
        </p:txBody>
      </p:sp>
    </p:spTree>
    <p:extLst>
      <p:ext uri="{BB962C8B-B14F-4D97-AF65-F5344CB8AC3E}">
        <p14:creationId xmlns:p14="http://schemas.microsoft.com/office/powerpoint/2010/main" val="2363839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E6531A-0776-43BA-A852-5FB5C7753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56085" y="533400"/>
            <a:ext cx="9079832" cy="5077326"/>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8C5273F-2B84-46BF-A94F-1A20E13B3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4605" y="763203"/>
            <a:ext cx="8622792" cy="4617720"/>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D88B8EF-BE36-5043-7AF6-126930901590}"/>
              </a:ext>
            </a:extLst>
          </p:cNvPr>
          <p:cNvPicPr>
            <a:picLocks noChangeAspect="1"/>
          </p:cNvPicPr>
          <p:nvPr/>
        </p:nvPicPr>
        <p:blipFill>
          <a:blip r:embed="rId2"/>
          <a:stretch>
            <a:fillRect/>
          </a:stretch>
        </p:blipFill>
        <p:spPr>
          <a:xfrm>
            <a:off x="2838451" y="1247835"/>
            <a:ext cx="6515099" cy="3648456"/>
          </a:xfrm>
          <a:prstGeom prst="rect">
            <a:avLst/>
          </a:prstGeom>
        </p:spPr>
      </p:pic>
    </p:spTree>
    <p:extLst>
      <p:ext uri="{BB962C8B-B14F-4D97-AF65-F5344CB8AC3E}">
        <p14:creationId xmlns:p14="http://schemas.microsoft.com/office/powerpoint/2010/main" val="4915935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2C9703D-C8F9-44AD-A7C0-C2F3871F8C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60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ACFC8DF-2162-D63B-412C-E06E851970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9383" y="643467"/>
            <a:ext cx="4873234" cy="4873234"/>
          </a:xfrm>
          <a:prstGeom prst="rect">
            <a:avLst/>
          </a:prstGeom>
        </p:spPr>
      </p:pic>
    </p:spTree>
    <p:extLst>
      <p:ext uri="{BB962C8B-B14F-4D97-AF65-F5344CB8AC3E}">
        <p14:creationId xmlns:p14="http://schemas.microsoft.com/office/powerpoint/2010/main" val="34672847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9B326-6FE7-D9A8-E0FC-22D594ADBC96}"/>
              </a:ext>
            </a:extLst>
          </p:cNvPr>
          <p:cNvSpPr>
            <a:spLocks noGrp="1"/>
          </p:cNvSpPr>
          <p:nvPr>
            <p:ph type="title"/>
          </p:nvPr>
        </p:nvSpPr>
        <p:spPr/>
        <p:txBody>
          <a:bodyPr/>
          <a:lstStyle/>
          <a:p>
            <a:r>
              <a:rPr lang="en-GB" dirty="0"/>
              <a:t>Getting the most out of hospital posts</a:t>
            </a:r>
            <a:br>
              <a:rPr lang="en-GB" dirty="0"/>
            </a:br>
            <a:r>
              <a:rPr lang="en-GB" dirty="0"/>
              <a:t>10.30 with ST2s</a:t>
            </a:r>
          </a:p>
        </p:txBody>
      </p:sp>
      <p:sp>
        <p:nvSpPr>
          <p:cNvPr id="3" name="Content Placeholder 2">
            <a:extLst>
              <a:ext uri="{FF2B5EF4-FFF2-40B4-BE49-F238E27FC236}">
                <a16:creationId xmlns:a16="http://schemas.microsoft.com/office/drawing/2014/main" id="{B9D43554-CAA4-A736-C5AA-8A80348309B5}"/>
              </a:ext>
            </a:extLst>
          </p:cNvPr>
          <p:cNvSpPr>
            <a:spLocks noGrp="1"/>
          </p:cNvSpPr>
          <p:nvPr>
            <p:ph idx="1"/>
          </p:nvPr>
        </p:nvSpPr>
        <p:spPr/>
        <p:txBody>
          <a:bodyPr/>
          <a:lstStyle/>
          <a:p>
            <a:r>
              <a:rPr lang="en-GB" dirty="0"/>
              <a:t>Booking time off</a:t>
            </a:r>
          </a:p>
          <a:p>
            <a:r>
              <a:rPr lang="en-GB" dirty="0"/>
              <a:t>Peer support</a:t>
            </a:r>
          </a:p>
          <a:p>
            <a:r>
              <a:rPr lang="en-GB" dirty="0"/>
              <a:t>CS meetings – 	placement planning and supervisor report. </a:t>
            </a:r>
          </a:p>
          <a:p>
            <a:pPr marL="0" indent="0">
              <a:buNone/>
            </a:pPr>
            <a:r>
              <a:rPr lang="en-GB" dirty="0"/>
              <a:t>		arrange both early </a:t>
            </a:r>
          </a:p>
          <a:p>
            <a:pPr marL="0" indent="0">
              <a:buNone/>
            </a:pPr>
            <a:endParaRPr lang="en-GB" dirty="0"/>
          </a:p>
        </p:txBody>
      </p:sp>
    </p:spTree>
    <p:extLst>
      <p:ext uri="{BB962C8B-B14F-4D97-AF65-F5344CB8AC3E}">
        <p14:creationId xmlns:p14="http://schemas.microsoft.com/office/powerpoint/2010/main" val="19676230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26" name="Picture 25">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8" name="Straight Connector 27">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977F1E1-2B6F-4BB6-899F-67D8764D83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2" name="Rectangle 31">
            <a:extLst>
              <a:ext uri="{FF2B5EF4-FFF2-40B4-BE49-F238E27FC236}">
                <a16:creationId xmlns:a16="http://schemas.microsoft.com/office/drawing/2014/main" id="{4F6621CF-F493-40D5-98AE-24A9D3AD43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0"/>
            <a:ext cx="12194875" cy="4950268"/>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FF389D-70B8-E1EF-54E9-D0B54DCC535E}"/>
              </a:ext>
            </a:extLst>
          </p:cNvPr>
          <p:cNvSpPr>
            <a:spLocks noGrp="1"/>
          </p:cNvSpPr>
          <p:nvPr>
            <p:ph type="title"/>
          </p:nvPr>
        </p:nvSpPr>
        <p:spPr>
          <a:xfrm>
            <a:off x="5078896" y="643467"/>
            <a:ext cx="5975956" cy="4127545"/>
          </a:xfrm>
        </p:spPr>
        <p:txBody>
          <a:bodyPr vert="horz" lIns="91440" tIns="45720" rIns="91440" bIns="0" rtlCol="0" anchor="ctr">
            <a:normAutofit/>
          </a:bodyPr>
          <a:lstStyle/>
          <a:p>
            <a:r>
              <a:rPr lang="en-US" sz="4800"/>
              <a:t>Eportfolio</a:t>
            </a:r>
          </a:p>
        </p:txBody>
      </p:sp>
      <p:sp>
        <p:nvSpPr>
          <p:cNvPr id="34" name="Rectangle 33">
            <a:extLst>
              <a:ext uri="{FF2B5EF4-FFF2-40B4-BE49-F238E27FC236}">
                <a16:creationId xmlns:a16="http://schemas.microsoft.com/office/drawing/2014/main" id="{CADEE02A-D296-42EA-88F5-7803F69CE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4950269"/>
            <a:ext cx="12191695" cy="1907732"/>
          </a:xfrm>
          <a:prstGeom prst="rect">
            <a:avLst/>
          </a:prstGeom>
          <a:solidFill>
            <a:schemeClr val="accent1"/>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A11AEE4-2D46-B06F-8593-DFC02B6B902F}"/>
              </a:ext>
            </a:extLst>
          </p:cNvPr>
          <p:cNvSpPr>
            <a:spLocks noGrp="1"/>
          </p:cNvSpPr>
          <p:nvPr>
            <p:ph idx="1"/>
          </p:nvPr>
        </p:nvSpPr>
        <p:spPr>
          <a:xfrm>
            <a:off x="5078896" y="5118231"/>
            <a:ext cx="5975956" cy="977621"/>
          </a:xfrm>
        </p:spPr>
        <p:txBody>
          <a:bodyPr vert="horz" lIns="91440" tIns="91440" rIns="91440" bIns="91440" rtlCol="0">
            <a:normAutofit/>
          </a:bodyPr>
          <a:lstStyle/>
          <a:p>
            <a:pPr marL="0" indent="0">
              <a:buNone/>
            </a:pPr>
            <a:r>
              <a:rPr lang="en-US" sz="1800" cap="all" dirty="0">
                <a:solidFill>
                  <a:srgbClr val="FFFFFF"/>
                </a:solidFill>
              </a:rPr>
              <a:t>After a comfort break</a:t>
            </a:r>
          </a:p>
        </p:txBody>
      </p:sp>
      <p:pic>
        <p:nvPicPr>
          <p:cNvPr id="6" name="Picture 5" descr="Glass of water on white background">
            <a:extLst>
              <a:ext uri="{FF2B5EF4-FFF2-40B4-BE49-F238E27FC236}">
                <a16:creationId xmlns:a16="http://schemas.microsoft.com/office/drawing/2014/main" id="{2F47B731-2868-DFEF-A4EE-E0A9436561EE}"/>
              </a:ext>
            </a:extLst>
          </p:cNvPr>
          <p:cNvPicPr>
            <a:picLocks noChangeAspect="1"/>
          </p:cNvPicPr>
          <p:nvPr/>
        </p:nvPicPr>
        <p:blipFill>
          <a:blip r:embed="rId3">
            <a:extLst>
              <a:ext uri="{28A0092B-C50C-407E-A947-70E740481C1C}">
                <a14:useLocalDpi xmlns:a14="http://schemas.microsoft.com/office/drawing/2010/main" val="0"/>
              </a:ext>
            </a:extLst>
          </a:blip>
          <a:srcRect l="17303" r="16574" b="2"/>
          <a:stretch>
            <a:fillRect/>
          </a:stretch>
        </p:blipFill>
        <p:spPr>
          <a:xfrm>
            <a:off x="3179" y="-2"/>
            <a:ext cx="4651117" cy="6858002"/>
          </a:xfrm>
          <a:prstGeom prst="rect">
            <a:avLst/>
          </a:prstGeom>
        </p:spPr>
      </p:pic>
    </p:spTree>
    <p:extLst>
      <p:ext uri="{BB962C8B-B14F-4D97-AF65-F5344CB8AC3E}">
        <p14:creationId xmlns:p14="http://schemas.microsoft.com/office/powerpoint/2010/main" val="3954817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we="http://schemas.microsoft.com/office/webextensions/webextension/2010/11" xmlns:pca="http://schemas.microsoft.com/office/powerpoint/2013/contentapp">
        <mc:Choice Requires="we pca">
          <p:graphicFrame>
            <p:nvGraphicFramePr>
              <p:cNvPr id="2" name="Add-in 1" title="Interactive content from Mentimeter">
                <a:extLst>
                  <a:ext uri="{FF2B5EF4-FFF2-40B4-BE49-F238E27FC236}">
                    <a16:creationId xmlns:a16="http://schemas.microsoft.com/office/drawing/2014/main" id="{A72E51A2-AEBC-452E-BED4-F23A9048F63D}"/>
                  </a:ext>
                </a:extLst>
              </p:cNvPr>
              <p:cNvGraphicFramePr>
                <a:graphicFrameLocks noGrp="1"/>
              </p:cNvGraphicFramePr>
              <p:nvPr>
                <p:extLst>
                  <p:ext uri="{D42A27DB-BD31-4B8C-83A1-F6EECF244321}">
                    <p14:modId xmlns:p14="http://schemas.microsoft.com/office/powerpoint/2010/main" val="3075510961"/>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xmlns="">
          <p:pic>
            <p:nvPicPr>
              <p:cNvPr id="2" name="Add-in 1" title="Interactive content from Mentimeter">
                <a:extLst>
                  <a:ext uri="{FF2B5EF4-FFF2-40B4-BE49-F238E27FC236}">
                    <a16:creationId xmlns:a16="http://schemas.microsoft.com/office/drawing/2014/main" id="{A72E51A2-AEBC-452E-BED4-F23A9048F63D}"/>
                  </a:ext>
                </a:extLst>
              </p:cNvPr>
              <p:cNvPicPr>
                <a:picLocks noGrp="1" noRot="1" noChangeAspect="1" noMove="1" noResize="1" noEditPoints="1" noAdjustHandles="1" noChangeArrowheads="1" noChangeShapeType="1"/>
              </p:cNvPicPr>
              <p:nvPr/>
            </p:nvPicPr>
            <p:blipFill>
              <a:blip r:embed="rId4"/>
              <a:stretch>
                <a:fillRect/>
              </a:stretch>
            </p:blipFill>
            <p:spPr>
              <a:xfrm>
                <a:off x="0" y="0"/>
                <a:ext cx="12192000" cy="6858000"/>
              </a:xfrm>
              <a:prstGeom prst="rect">
                <a:avLst/>
              </a:prstGeom>
            </p:spPr>
          </p:pic>
        </mc:Fallback>
      </mc:AlternateContent>
      <mc:AlternateContent xmlns:mc="http://schemas.openxmlformats.org/markup-compatibility/2006" xmlns:we="http://schemas.microsoft.com/office/webextensions/webextension/2010/11" xmlns:pca="http://schemas.microsoft.com/office/powerpoint/2013/contentapp">
        <mc:Choice Requires="we pca">
          <p:graphicFrame>
            <p:nvGraphicFramePr>
              <p:cNvPr id="3" name="Add-in 2">
                <a:extLst>
                  <a:ext uri="{FF2B5EF4-FFF2-40B4-BE49-F238E27FC236}">
                    <a16:creationId xmlns:a16="http://schemas.microsoft.com/office/drawing/2014/main" id="{261CCCF6-FF0E-570B-94F4-6E5B0469DF28}"/>
                  </a:ext>
                </a:extLst>
              </p:cNvPr>
              <p:cNvGraphicFramePr>
                <a:graphicFrameLocks noGrp="1"/>
              </p:cNvGraphicFramePr>
              <p:nvPr>
                <p:extLst>
                  <p:ext uri="{D42A27DB-BD31-4B8C-83A1-F6EECF244321}">
                    <p14:modId xmlns:p14="http://schemas.microsoft.com/office/powerpoint/2010/main" val="1600346259"/>
                  </p:ext>
                </p:extLst>
              </p:nvPr>
            </p:nvGraphicFramePr>
            <p:xfrm>
              <a:off x="-1" y="0"/>
              <a:ext cx="12327467" cy="6857999"/>
            </p:xfrm>
            <a:graphic>
              <a:graphicData uri="http://schemas.microsoft.com/office/webextensions/webextension/2010/11">
                <we:webextensionref xmlns:we="http://schemas.microsoft.com/office/webextensions/webextension/2010/11" xmlns:r="http://schemas.openxmlformats.org/officeDocument/2006/relationships" r:id="rId5"/>
              </a:graphicData>
            </a:graphic>
          </p:graphicFrame>
        </mc:Choice>
        <mc:Fallback xmlns="">
          <p:pic>
            <p:nvPicPr>
              <p:cNvPr id="3" name="Add-in 2">
                <a:extLst>
                  <a:ext uri="{FF2B5EF4-FFF2-40B4-BE49-F238E27FC236}">
                    <a16:creationId xmlns:a16="http://schemas.microsoft.com/office/drawing/2014/main" id="{261CCCF6-FF0E-570B-94F4-6E5B0469DF28}"/>
                  </a:ext>
                </a:extLst>
              </p:cNvPr>
              <p:cNvPicPr>
                <a:picLocks noGrp="1" noRot="1" noChangeAspect="1" noMove="1" noResize="1" noEditPoints="1" noAdjustHandles="1" noChangeArrowheads="1" noChangeShapeType="1"/>
              </p:cNvPicPr>
              <p:nvPr/>
            </p:nvPicPr>
            <p:blipFill>
              <a:blip r:embed="rId6"/>
              <a:stretch>
                <a:fillRect/>
              </a:stretch>
            </p:blipFill>
            <p:spPr>
              <a:xfrm>
                <a:off x="-1" y="0"/>
                <a:ext cx="12327467" cy="6857999"/>
              </a:xfrm>
              <a:prstGeom prst="rect">
                <a:avLst/>
              </a:prstGeom>
            </p:spPr>
          </p:pic>
        </mc:Fallback>
      </mc:AlternateContent>
      <p:sp>
        <p:nvSpPr>
          <p:cNvPr id="4" name="Title 3" hidden="1">
            <a:extLst>
              <a:ext uri="{FF2B5EF4-FFF2-40B4-BE49-F238E27FC236}">
                <a16:creationId xmlns:a16="http://schemas.microsoft.com/office/drawing/2014/main" id="{7EF72E0C-8E6C-AD45-1DC3-6F20DADCB863}"/>
              </a:ext>
            </a:extLst>
          </p:cNvPr>
          <p:cNvSpPr>
            <a:spLocks noGrp="1"/>
          </p:cNvSpPr>
          <p:nvPr>
            <p:ph type="title"/>
          </p:nvPr>
        </p:nvSpPr>
        <p:spPr/>
        <p:txBody>
          <a:bodyPr/>
          <a:lstStyle/>
          <a:p>
            <a:r>
              <a:rPr lang="en-GB"/>
              <a:t>How do you feel about starting GP training</a:t>
            </a:r>
          </a:p>
        </p:txBody>
      </p:sp>
    </p:spTree>
    <p:extLst>
      <p:ext uri="{BB962C8B-B14F-4D97-AF65-F5344CB8AC3E}">
        <p14:creationId xmlns:p14="http://schemas.microsoft.com/office/powerpoint/2010/main" val="1225058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6C70D3-A856-047E-9B14-28564D7ECA46}"/>
              </a:ext>
            </a:extLst>
          </p:cNvPr>
          <p:cNvPicPr>
            <a:picLocks noChangeAspect="1"/>
          </p:cNvPicPr>
          <p:nvPr/>
        </p:nvPicPr>
        <p:blipFill>
          <a:blip r:embed="rId2"/>
          <a:srcRect/>
          <a:stretch>
            <a:fillRect/>
          </a:stretch>
        </p:blipFill>
        <p:spPr>
          <a:xfrm>
            <a:off x="20" y="10"/>
            <a:ext cx="12191980" cy="6857990"/>
          </a:xfrm>
          <a:prstGeom prst="rect">
            <a:avLst/>
          </a:prstGeom>
        </p:spPr>
      </p:pic>
    </p:spTree>
    <p:extLst>
      <p:ext uri="{BB962C8B-B14F-4D97-AF65-F5344CB8AC3E}">
        <p14:creationId xmlns:p14="http://schemas.microsoft.com/office/powerpoint/2010/main" val="1676572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we="http://schemas.microsoft.com/office/webextensions/webextension/2010/11" xmlns:pca="http://schemas.microsoft.com/office/powerpoint/2013/contentapp">
        <mc:Choice Requires="we pca">
          <p:graphicFrame>
            <p:nvGraphicFramePr>
              <p:cNvPr id="2" name="Add-in 1" title="Interactive content from Mentimeter">
                <a:extLst>
                  <a:ext uri="{FF2B5EF4-FFF2-40B4-BE49-F238E27FC236}">
                    <a16:creationId xmlns:a16="http://schemas.microsoft.com/office/drawing/2014/main" id="{80E15CAF-4CA4-71A5-B1F4-55C630DF18FE}"/>
                  </a:ext>
                </a:extLst>
              </p:cNvPr>
              <p:cNvGraphicFramePr>
                <a:graphicFrameLocks noGrp="1"/>
              </p:cNvGraphicFramePr>
              <p:nvPr>
                <p:extLst>
                  <p:ext uri="{D42A27DB-BD31-4B8C-83A1-F6EECF244321}">
                    <p14:modId xmlns:p14="http://schemas.microsoft.com/office/powerpoint/2010/main" val="3690469427"/>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xmlns="">
          <p:pic>
            <p:nvPicPr>
              <p:cNvPr id="2" name="Add-in 1" title="Interactive content from Mentimeter">
                <a:extLst>
                  <a:ext uri="{FF2B5EF4-FFF2-40B4-BE49-F238E27FC236}">
                    <a16:creationId xmlns:a16="http://schemas.microsoft.com/office/drawing/2014/main" id="{80E15CAF-4CA4-71A5-B1F4-55C630DF18FE}"/>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
        <p:nvSpPr>
          <p:cNvPr id="3" name="Title 2" hidden="1">
            <a:extLst>
              <a:ext uri="{FF2B5EF4-FFF2-40B4-BE49-F238E27FC236}">
                <a16:creationId xmlns:a16="http://schemas.microsoft.com/office/drawing/2014/main" id="{55D027F1-4BAA-DC13-733D-AB1A926D78B1}"/>
              </a:ext>
            </a:extLst>
          </p:cNvPr>
          <p:cNvSpPr>
            <a:spLocks noGrp="1"/>
          </p:cNvSpPr>
          <p:nvPr>
            <p:ph type="title"/>
          </p:nvPr>
        </p:nvSpPr>
        <p:spPr/>
        <p:txBody>
          <a:bodyPr/>
          <a:lstStyle/>
          <a:p>
            <a:r>
              <a:rPr lang="en-GB"/>
              <a:t>What prior experience do you have? (jobs since medical school)</a:t>
            </a:r>
          </a:p>
        </p:txBody>
      </p:sp>
    </p:spTree>
    <p:extLst>
      <p:ext uri="{BB962C8B-B14F-4D97-AF65-F5344CB8AC3E}">
        <p14:creationId xmlns:p14="http://schemas.microsoft.com/office/powerpoint/2010/main" val="4139529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we="http://schemas.microsoft.com/office/webextensions/webextension/2010/11" xmlns:pca="http://schemas.microsoft.com/office/powerpoint/2013/contentapp">
        <mc:Choice Requires="we pca">
          <p:graphicFrame>
            <p:nvGraphicFramePr>
              <p:cNvPr id="2" name="Add-in 1" title="Interactive content from Mentimeter">
                <a:extLst>
                  <a:ext uri="{FF2B5EF4-FFF2-40B4-BE49-F238E27FC236}">
                    <a16:creationId xmlns:a16="http://schemas.microsoft.com/office/drawing/2014/main" id="{866F8BF8-B9B9-2057-A0F9-C5E1A2038803}"/>
                  </a:ext>
                </a:extLst>
              </p:cNvPr>
              <p:cNvGraphicFramePr>
                <a:graphicFrameLocks noGrp="1"/>
              </p:cNvGraphicFramePr>
              <p:nvPr>
                <p:extLst>
                  <p:ext uri="{D42A27DB-BD31-4B8C-83A1-F6EECF244321}">
                    <p14:modId xmlns:p14="http://schemas.microsoft.com/office/powerpoint/2010/main" val="2218096534"/>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xmlns="">
          <p:pic>
            <p:nvPicPr>
              <p:cNvPr id="2" name="Add-in 1" title="Interactive content from Mentimeter">
                <a:extLst>
                  <a:ext uri="{FF2B5EF4-FFF2-40B4-BE49-F238E27FC236}">
                    <a16:creationId xmlns:a16="http://schemas.microsoft.com/office/drawing/2014/main" id="{866F8BF8-B9B9-2057-A0F9-C5E1A2038803}"/>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
        <p:nvSpPr>
          <p:cNvPr id="3" name="Title 2" hidden="1">
            <a:extLst>
              <a:ext uri="{FF2B5EF4-FFF2-40B4-BE49-F238E27FC236}">
                <a16:creationId xmlns:a16="http://schemas.microsoft.com/office/drawing/2014/main" id="{4D6D4418-6E00-2C6E-F24C-9BF9B100F547}"/>
              </a:ext>
            </a:extLst>
          </p:cNvPr>
          <p:cNvSpPr>
            <a:spLocks noGrp="1"/>
          </p:cNvSpPr>
          <p:nvPr>
            <p:ph type="title"/>
          </p:nvPr>
        </p:nvSpPr>
        <p:spPr/>
        <p:txBody>
          <a:bodyPr/>
          <a:lstStyle/>
          <a:p>
            <a:r>
              <a:rPr lang="en-GB"/>
              <a:t>What do you most want to cover today</a:t>
            </a:r>
          </a:p>
        </p:txBody>
      </p:sp>
    </p:spTree>
    <p:extLst>
      <p:ext uri="{BB962C8B-B14F-4D97-AF65-F5344CB8AC3E}">
        <p14:creationId xmlns:p14="http://schemas.microsoft.com/office/powerpoint/2010/main" val="1291119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724B9E8-02C8-4B2E-8770-A00A67760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18" name="Picture 17">
            <a:extLst>
              <a:ext uri="{FF2B5EF4-FFF2-40B4-BE49-F238E27FC236}">
                <a16:creationId xmlns:a16="http://schemas.microsoft.com/office/drawing/2014/main" id="{7B8AE548-0BFA-4792-9962-3375923C763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0" name="Straight Connector 19">
            <a:extLst>
              <a:ext uri="{FF2B5EF4-FFF2-40B4-BE49-F238E27FC236}">
                <a16:creationId xmlns:a16="http://schemas.microsoft.com/office/drawing/2014/main" id="{67639EF4-FA83-4D85-90FE-B831AF2838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C87E76A-8F50-413D-9BFC-C5A1525BD9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24" name="Rectangle 23">
            <a:extLst>
              <a:ext uri="{FF2B5EF4-FFF2-40B4-BE49-F238E27FC236}">
                <a16:creationId xmlns:a16="http://schemas.microsoft.com/office/drawing/2014/main" id="{0F28EA84-13B4-4494-A4D3-8DE462FF0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BEB1B24-66CE-4D63-A39D-2D1B481DF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8D491432-26C5-03AD-3F98-CFD73E773467}"/>
              </a:ext>
            </a:extLst>
          </p:cNvPr>
          <p:cNvSpPr>
            <a:spLocks noGrp="1"/>
          </p:cNvSpPr>
          <p:nvPr>
            <p:ph type="title"/>
          </p:nvPr>
        </p:nvSpPr>
        <p:spPr>
          <a:xfrm>
            <a:off x="659301" y="1474969"/>
            <a:ext cx="2823919" cy="1868760"/>
          </a:xfrm>
        </p:spPr>
        <p:txBody>
          <a:bodyPr vert="horz" lIns="91440" tIns="45720" rIns="91440" bIns="0" rtlCol="0" anchor="b">
            <a:normAutofit/>
          </a:bodyPr>
          <a:lstStyle/>
          <a:p>
            <a:r>
              <a:rPr lang="en-US" dirty="0"/>
              <a:t>Meet The Team </a:t>
            </a:r>
          </a:p>
        </p:txBody>
      </p:sp>
      <p:cxnSp>
        <p:nvCxnSpPr>
          <p:cNvPr id="28" name="Straight Connector 27">
            <a:extLst>
              <a:ext uri="{FF2B5EF4-FFF2-40B4-BE49-F238E27FC236}">
                <a16:creationId xmlns:a16="http://schemas.microsoft.com/office/drawing/2014/main" id="{78DE337D-1DBA-4536-8145-B43EE65C74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9301" y="3528543"/>
            <a:ext cx="2823919"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9" name="Picture 8">
            <a:extLst>
              <a:ext uri="{FF2B5EF4-FFF2-40B4-BE49-F238E27FC236}">
                <a16:creationId xmlns:a16="http://schemas.microsoft.com/office/drawing/2014/main" id="{CB29F6B6-BDC2-F57B-0324-ECFBFA42B6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1725" y="593651"/>
            <a:ext cx="3366977" cy="2923462"/>
          </a:xfrm>
          <a:prstGeom prst="rect">
            <a:avLst/>
          </a:prstGeom>
        </p:spPr>
      </p:pic>
      <p:pic>
        <p:nvPicPr>
          <p:cNvPr id="11" name="Picture 10">
            <a:extLst>
              <a:ext uri="{FF2B5EF4-FFF2-40B4-BE49-F238E27FC236}">
                <a16:creationId xmlns:a16="http://schemas.microsoft.com/office/drawing/2014/main" id="{0B3D337F-FF1A-8D61-D0B1-6409E50E9A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6448" y="593652"/>
            <a:ext cx="3366977" cy="2923460"/>
          </a:xfrm>
          <a:prstGeom prst="rect">
            <a:avLst/>
          </a:prstGeom>
        </p:spPr>
      </p:pic>
      <p:pic>
        <p:nvPicPr>
          <p:cNvPr id="5" name="Content Placeholder 4">
            <a:extLst>
              <a:ext uri="{FF2B5EF4-FFF2-40B4-BE49-F238E27FC236}">
                <a16:creationId xmlns:a16="http://schemas.microsoft.com/office/drawing/2014/main" id="{EFF75C77-0DFC-B38F-660B-3DCB29E72BD8}"/>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8006448" y="3528541"/>
            <a:ext cx="3366977" cy="2586505"/>
          </a:xfrm>
          <a:prstGeom prst="rect">
            <a:avLst/>
          </a:prstGeom>
        </p:spPr>
      </p:pic>
      <p:pic>
        <p:nvPicPr>
          <p:cNvPr id="30" name="Picture 29">
            <a:extLst>
              <a:ext uri="{FF2B5EF4-FFF2-40B4-BE49-F238E27FC236}">
                <a16:creationId xmlns:a16="http://schemas.microsoft.com/office/drawing/2014/main" id="{E7233926-059A-41AD-A9F2-56552CF4FF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2" name="Straight Connector 31">
            <a:extLst>
              <a:ext uri="{FF2B5EF4-FFF2-40B4-BE49-F238E27FC236}">
                <a16:creationId xmlns:a16="http://schemas.microsoft.com/office/drawing/2014/main" id="{C13C145E-93D4-481E-92DC-736D9EBA37F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A66F5DC-79CC-8E24-99E6-5168315CAF15}"/>
              </a:ext>
            </a:extLst>
          </p:cNvPr>
          <p:cNvSpPr txBox="1"/>
          <p:nvPr/>
        </p:nvSpPr>
        <p:spPr>
          <a:xfrm>
            <a:off x="249383" y="4132613"/>
            <a:ext cx="8031634" cy="1600438"/>
          </a:xfrm>
          <a:prstGeom prst="rect">
            <a:avLst/>
          </a:prstGeom>
          <a:noFill/>
        </p:spPr>
        <p:txBody>
          <a:bodyPr wrap="square" rtlCol="0">
            <a:spAutoFit/>
          </a:bodyPr>
          <a:lstStyle/>
          <a:p>
            <a:r>
              <a:rPr lang="en-GB" sz="2000" dirty="0"/>
              <a:t>Plus the AIT team:</a:t>
            </a:r>
          </a:p>
          <a:p>
            <a:r>
              <a:rPr lang="en-GB" sz="2000" dirty="0">
                <a:hlinkClick r:id="rId7"/>
              </a:rPr>
              <a:t>wessexAIT@gmail.com</a:t>
            </a:r>
            <a:endParaRPr lang="en-GB" sz="2000" dirty="0"/>
          </a:p>
          <a:p>
            <a:pPr fontAlgn="base"/>
            <a:r>
              <a:rPr lang="en-GB" sz="2000" u="sng" dirty="0">
                <a:hlinkClick r:id="rId8"/>
              </a:rPr>
              <a:t>https://wessex.hee.nhs.uk/general-practice/wessex-ait-sub-committee/</a:t>
            </a:r>
            <a:r>
              <a:rPr lang="en-GB" sz="2000" dirty="0"/>
              <a:t> </a:t>
            </a:r>
          </a:p>
          <a:p>
            <a:pPr fontAlgn="base"/>
            <a:r>
              <a:rPr lang="en-GB" sz="2000" dirty="0"/>
              <a:t>Register as AIT on </a:t>
            </a:r>
            <a:r>
              <a:rPr lang="en-GB" sz="2000" u="sng" dirty="0">
                <a:hlinkClick r:id="rId9"/>
              </a:rPr>
              <a:t>https://www.rcgp.org.uk/ait</a:t>
            </a:r>
            <a:r>
              <a:rPr lang="en-GB" sz="2000" dirty="0"/>
              <a:t> </a:t>
            </a:r>
          </a:p>
          <a:p>
            <a:endParaRPr lang="en-GB" dirty="0"/>
          </a:p>
        </p:txBody>
      </p:sp>
    </p:spTree>
    <p:extLst>
      <p:ext uri="{BB962C8B-B14F-4D97-AF65-F5344CB8AC3E}">
        <p14:creationId xmlns:p14="http://schemas.microsoft.com/office/powerpoint/2010/main" val="118394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43AFD4C9-8587-809D-A7BE-0AD37FDE0D50}"/>
              </a:ext>
            </a:extLst>
          </p:cNvPr>
          <p:cNvSpPr>
            <a:spLocks noGrp="1"/>
          </p:cNvSpPr>
          <p:nvPr>
            <p:ph type="title"/>
          </p:nvPr>
        </p:nvSpPr>
        <p:spPr>
          <a:xfrm>
            <a:off x="1451580" y="804520"/>
            <a:ext cx="4176511" cy="1049235"/>
          </a:xfrm>
        </p:spPr>
        <p:txBody>
          <a:bodyPr>
            <a:normAutofit/>
          </a:bodyPr>
          <a:lstStyle/>
          <a:p>
            <a:r>
              <a:rPr lang="en-GB" dirty="0"/>
              <a:t>Day release</a:t>
            </a:r>
          </a:p>
        </p:txBody>
      </p:sp>
      <p:sp>
        <p:nvSpPr>
          <p:cNvPr id="14" name="Rectangle 13">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Content Placeholder 2">
            <a:extLst>
              <a:ext uri="{FF2B5EF4-FFF2-40B4-BE49-F238E27FC236}">
                <a16:creationId xmlns:a16="http://schemas.microsoft.com/office/drawing/2014/main" id="{ECD58F98-7403-1D78-36B2-AD8D2CF2BF4B}"/>
              </a:ext>
            </a:extLst>
          </p:cNvPr>
          <p:cNvSpPr>
            <a:spLocks noGrp="1"/>
          </p:cNvSpPr>
          <p:nvPr>
            <p:ph idx="1"/>
          </p:nvPr>
        </p:nvSpPr>
        <p:spPr>
          <a:xfrm>
            <a:off x="1451581" y="2015732"/>
            <a:ext cx="4172212" cy="3450613"/>
          </a:xfrm>
        </p:spPr>
        <p:txBody>
          <a:bodyPr>
            <a:normAutofit/>
          </a:bodyPr>
          <a:lstStyle/>
          <a:p>
            <a:r>
              <a:rPr lang="en-GB" dirty="0"/>
              <a:t>Adult learner</a:t>
            </a:r>
          </a:p>
          <a:p>
            <a:r>
              <a:rPr lang="en-GB" dirty="0"/>
              <a:t>Attendance – must register yourself on the day. No reminders</a:t>
            </a:r>
          </a:p>
          <a:p>
            <a:r>
              <a:rPr lang="en-GB" dirty="0"/>
              <a:t>Professionalism</a:t>
            </a:r>
          </a:p>
          <a:p>
            <a:r>
              <a:rPr lang="en-GB" dirty="0"/>
              <a:t>How it works</a:t>
            </a:r>
          </a:p>
          <a:p>
            <a:pPr marL="0" indent="0">
              <a:buNone/>
            </a:pPr>
            <a:endParaRPr lang="en-GB" dirty="0"/>
          </a:p>
          <a:p>
            <a:endParaRPr lang="en-GB" dirty="0"/>
          </a:p>
        </p:txBody>
      </p:sp>
      <p:pic>
        <p:nvPicPr>
          <p:cNvPr id="5" name="Picture 4">
            <a:extLst>
              <a:ext uri="{FF2B5EF4-FFF2-40B4-BE49-F238E27FC236}">
                <a16:creationId xmlns:a16="http://schemas.microsoft.com/office/drawing/2014/main" id="{2EFF6408-0443-0728-7CE7-7A2EB1602F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4251" y="805583"/>
            <a:ext cx="4660762" cy="4660762"/>
          </a:xfrm>
          <a:prstGeom prst="rect">
            <a:avLst/>
          </a:prstGeom>
        </p:spPr>
      </p:pic>
      <p:pic>
        <p:nvPicPr>
          <p:cNvPr id="16" name="Picture 15">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8" name="Straight Connector 17">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2555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87396206-5812-993A-43CF-AA3B70CBC816}"/>
              </a:ext>
            </a:extLst>
          </p:cNvPr>
          <p:cNvSpPr>
            <a:spLocks noGrp="1"/>
          </p:cNvSpPr>
          <p:nvPr>
            <p:ph type="title"/>
          </p:nvPr>
        </p:nvSpPr>
        <p:spPr>
          <a:xfrm>
            <a:off x="546266" y="804520"/>
            <a:ext cx="5081826" cy="1049235"/>
          </a:xfrm>
        </p:spPr>
        <p:txBody>
          <a:bodyPr>
            <a:noAutofit/>
          </a:bodyPr>
          <a:lstStyle/>
          <a:p>
            <a:r>
              <a:rPr lang="en-GB" dirty="0"/>
              <a:t>QR code,  </a:t>
            </a:r>
            <a:r>
              <a:rPr lang="en-GB" dirty="0" err="1"/>
              <a:t>whatsapp</a:t>
            </a:r>
            <a:r>
              <a:rPr lang="en-GB" dirty="0"/>
              <a:t> group and photos</a:t>
            </a:r>
          </a:p>
        </p:txBody>
      </p:sp>
      <p:sp>
        <p:nvSpPr>
          <p:cNvPr id="14" name="Rectangle 13">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Content Placeholder 2">
            <a:extLst>
              <a:ext uri="{FF2B5EF4-FFF2-40B4-BE49-F238E27FC236}">
                <a16:creationId xmlns:a16="http://schemas.microsoft.com/office/drawing/2014/main" id="{5DDE571F-5777-EE2C-D085-0B8BA3881ACF}"/>
              </a:ext>
            </a:extLst>
          </p:cNvPr>
          <p:cNvSpPr>
            <a:spLocks noGrp="1"/>
          </p:cNvSpPr>
          <p:nvPr>
            <p:ph idx="1"/>
          </p:nvPr>
        </p:nvSpPr>
        <p:spPr>
          <a:xfrm>
            <a:off x="201880" y="2015732"/>
            <a:ext cx="5894119" cy="3450613"/>
          </a:xfrm>
        </p:spPr>
        <p:txBody>
          <a:bodyPr>
            <a:noAutofit/>
          </a:bodyPr>
          <a:lstStyle/>
          <a:p>
            <a:pPr>
              <a:lnSpc>
                <a:spcPct val="110000"/>
              </a:lnSpc>
            </a:pPr>
            <a:r>
              <a:rPr lang="en-GB" dirty="0"/>
              <a:t>You will not be sent info about teaching – YOU must check the website</a:t>
            </a:r>
          </a:p>
          <a:p>
            <a:pPr>
              <a:lnSpc>
                <a:spcPct val="110000"/>
              </a:lnSpc>
            </a:pPr>
            <a:r>
              <a:rPr lang="en-GB" dirty="0"/>
              <a:t>Sometimes different times, venues or on-line and date changes</a:t>
            </a:r>
          </a:p>
          <a:p>
            <a:pPr>
              <a:lnSpc>
                <a:spcPct val="110000"/>
              </a:lnSpc>
            </a:pPr>
            <a:r>
              <a:rPr lang="en-GB" dirty="0"/>
              <a:t>Resources will be on website</a:t>
            </a:r>
          </a:p>
          <a:p>
            <a:pPr>
              <a:lnSpc>
                <a:spcPct val="110000"/>
              </a:lnSpc>
            </a:pPr>
            <a:r>
              <a:rPr lang="en-GB" dirty="0"/>
              <a:t>70% attendance expected at least. </a:t>
            </a:r>
          </a:p>
          <a:p>
            <a:pPr>
              <a:lnSpc>
                <a:spcPct val="110000"/>
              </a:lnSpc>
            </a:pPr>
            <a:r>
              <a:rPr lang="en-GB" dirty="0"/>
              <a:t>Get onto the </a:t>
            </a:r>
            <a:r>
              <a:rPr lang="en-GB" dirty="0" err="1"/>
              <a:t>whatsapp</a:t>
            </a:r>
            <a:r>
              <a:rPr lang="en-GB" dirty="0"/>
              <a:t> group via peers</a:t>
            </a:r>
          </a:p>
          <a:p>
            <a:pPr>
              <a:lnSpc>
                <a:spcPct val="110000"/>
              </a:lnSpc>
            </a:pPr>
            <a:r>
              <a:rPr lang="en-GB" dirty="0"/>
              <a:t>Send your photo to Sue (England.sotongpeuteam.se@nhs.net)</a:t>
            </a:r>
          </a:p>
        </p:txBody>
      </p:sp>
      <p:pic>
        <p:nvPicPr>
          <p:cNvPr id="5" name="Picture 4">
            <a:extLst>
              <a:ext uri="{FF2B5EF4-FFF2-40B4-BE49-F238E27FC236}">
                <a16:creationId xmlns:a16="http://schemas.microsoft.com/office/drawing/2014/main" id="{07611EF1-745B-6722-C64C-93AE4E15CA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4251" y="805583"/>
            <a:ext cx="4660762" cy="4660762"/>
          </a:xfrm>
          <a:prstGeom prst="rect">
            <a:avLst/>
          </a:prstGeom>
        </p:spPr>
      </p:pic>
      <p:pic>
        <p:nvPicPr>
          <p:cNvPr id="16" name="Picture 15">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8" name="Straight Connector 17">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56875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99fkzjp8bwa3ry59tqq8ga7sochap3"/>
  <p:tag name="MENTI_PPT_SLIDE_MAP" val="{&quot;263&quot;:&quot;4ghan1furhfu&quot;,&quot;264&quot;:&quot;ct66fpm968wk&quot;,&quot;269&quot;:&quot;dv13565hvgvz&quot;,&quot;271&quot;:&quot;uzd1j6eunaox&quot;}"/>
</p:tagLst>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3.png"/></Relationships>
</file>

<file path=ppt/webextensions/_rels/webextension2.xml.rels><?xml version="1.0" encoding="UTF-8" standalone="yes"?>
<Relationships xmlns="http://schemas.openxmlformats.org/package/2006/relationships"><Relationship Id="rId1" Type="http://schemas.openxmlformats.org/officeDocument/2006/relationships/image" Target="../media/image4.png"/></Relationships>
</file>

<file path=ppt/webextensions/_rels/webextension3.xml.rels><?xml version="1.0" encoding="UTF-8" standalone="yes"?>
<Relationships xmlns="http://schemas.openxmlformats.org/package/2006/relationships"><Relationship Id="rId1" Type="http://schemas.openxmlformats.org/officeDocument/2006/relationships/image" Target="../media/image6.png"/></Relationships>
</file>

<file path=ppt/webextensions/_rels/webextension4.xml.rels><?xml version="1.0" encoding="UTF-8" standalone="yes"?>
<Relationships xmlns="http://schemas.openxmlformats.org/package/2006/relationships"><Relationship Id="rId1" Type="http://schemas.openxmlformats.org/officeDocument/2006/relationships/image" Target="../media/image7.png"/></Relationships>
</file>

<file path=ppt/webextensions/_rels/webextension5.xml.rels><?xml version="1.0" encoding="UTF-8" standalone="yes"?>
<Relationships xmlns="http://schemas.openxmlformats.org/package/2006/relationships"><Relationship Id="rId1" Type="http://schemas.openxmlformats.org/officeDocument/2006/relationships/image" Target="../media/image14.png"/></Relationships>
</file>

<file path=ppt/webextensions/webextension1.xml><?xml version="1.0" encoding="utf-8"?>
<we:webextension xmlns:we="http://schemas.microsoft.com/office/webextensions/webextension/2010/11" id="{A158ADDB-A3E1-44F7-B56F-60D933B3DE87}">
  <we:reference id="wa104379261" version="4.4.0.0" store="en-GB" storeType="OMEX"/>
  <we:alternateReferences>
    <we:reference id="WA104379261" version="4.4.0.0" store="" storeType="OMEX"/>
  </we:alternateReferences>
  <we:properties/>
  <we:bindings/>
  <we:snapshot xmlns:r="http://schemas.openxmlformats.org/officeDocument/2006/relationships" r:embed="rId1"/>
</we:webextension>
</file>

<file path=ppt/webextensions/webextension2.xml><?xml version="1.0" encoding="utf-8"?>
<we:webextension xmlns:we="http://schemas.microsoft.com/office/webextensions/webextension/2010/11" id="{FA2A6C61-8F39-466E-86A1-695FE586CE2D}">
  <we:reference id="wa104379261" version="4.4.0.0" store="en-GB" storeType="OMEX"/>
  <we:alternateReferences>
    <we:reference id="WA104379261" version="4.4.0.0" store="" storeType="OMEX"/>
  </we:alternateReferences>
  <we:properties>
    <we:property name="MENTIMETER_QUESTION_ID_KEY" value="&quot;4ghan1furhfu&quot;"/>
  </we:properties>
  <we:bindings/>
  <we:snapshot xmlns:r="http://schemas.openxmlformats.org/officeDocument/2006/relationships" r:embed="rId1"/>
</we:webextension>
</file>

<file path=ppt/webextensions/webextension3.xml><?xml version="1.0" encoding="utf-8"?>
<we:webextension xmlns:we="http://schemas.microsoft.com/office/webextensions/webextension/2010/11" id="{51354B09-7FFD-4421-8DF5-588E9ADAD2E7}">
  <we:reference id="wa104379261" version="4.4.0.0" store="en-GB" storeType="OMEX"/>
  <we:alternateReferences>
    <we:reference id="WA104379261" version="4.4.0.0" store="" storeType="OMEX"/>
  </we:alternateReferences>
  <we:properties>
    <we:property name="MENTIMETER_QUESTION_ID_KEY" value="&quot;8d2gn46av9cd&quot;"/>
  </we:properties>
  <we:bindings/>
  <we:snapshot xmlns:r="http://schemas.openxmlformats.org/officeDocument/2006/relationships" r:embed="rId1"/>
</we:webextension>
</file>

<file path=ppt/webextensions/webextension4.xml><?xml version="1.0" encoding="utf-8"?>
<we:webextension xmlns:we="http://schemas.microsoft.com/office/webextensions/webextension/2010/11" id="{C6193191-7F00-4DA6-8C39-AFD6DE89401E}">
  <we:reference id="wa104379261" version="4.4.0.0" store="en-GB" storeType="OMEX"/>
  <we:alternateReferences>
    <we:reference id="WA104379261" version="4.4.0.0" store="" storeType="OMEX"/>
  </we:alternateReferences>
  <we:properties>
    <we:property name="MENTIMETER_QUESTION_ID_KEY" value="&quot;ct66fpm968wk&quot;"/>
  </we:properties>
  <we:bindings/>
  <we:snapshot xmlns:r="http://schemas.openxmlformats.org/officeDocument/2006/relationships" r:embed="rId1"/>
</we:webextension>
</file>

<file path=ppt/webextensions/webextension5.xml><?xml version="1.0" encoding="utf-8"?>
<we:webextension xmlns:we="http://schemas.microsoft.com/office/webextensions/webextension/2010/11" id="{E058F269-600D-4496-B6C4-EC182643E455}">
  <we:reference id="wa104379261" version="4.4.0.0" store="en-GB" storeType="OMEX"/>
  <we:alternateReferences>
    <we:reference id="WA104379261" version="4.4.0.0" store="" storeType="OMEX"/>
  </we:alternateReferences>
  <we:properties>
    <we:property name="MENTIMETER_QUESTION_ID_KEY" value="&quot;uzd1j6eunaox&quot;"/>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8AC8A31E680EC4BB93558C0197B4842" ma:contentTypeVersion="27" ma:contentTypeDescription="Create a new document." ma:contentTypeScope="" ma:versionID="3042de564b79d845078c30a4ee393d79">
  <xsd:schema xmlns:xsd="http://www.w3.org/2001/XMLSchema" xmlns:xs="http://www.w3.org/2001/XMLSchema" xmlns:p="http://schemas.microsoft.com/office/2006/metadata/properties" xmlns:ns2="6ae39060-2231-423e-b8e4-c839774b5994" xmlns:ns3="8f4fe6f9-136b-4826-bb7e-2ccad7d0e65c" targetNamespace="http://schemas.microsoft.com/office/2006/metadata/properties" ma:root="true" ma:fieldsID="e0e9ecdc8d64cc9aab0626440b2d77a3" ns2:_="" ns3:_="">
    <xsd:import namespace="6ae39060-2231-423e-b8e4-c839774b5994"/>
    <xsd:import namespace="8f4fe6f9-136b-4826-bb7e-2ccad7d0e65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3:MediaLengthInSeconds" minOccurs="0"/>
                <xsd:element ref="ns2:_ip_UnifiedCompliancePolicyProperties" minOccurs="0"/>
                <xsd:element ref="ns2:_ip_UnifiedCompliancePolicyUIAction" minOccurs="0"/>
                <xsd:element ref="ns3:_Flow_SignoffStatus"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e39060-2231-423e-b8e4-c839774b5994" elementFormDefault="qualified">
    <xsd:import namespace="http://schemas.microsoft.com/office/2006/documentManagement/types"/>
    <xsd:import namespace="http://schemas.microsoft.com/office/infopath/2007/PartnerControls"/>
    <xsd:element name="SharedWithUsers" ma:index="5"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 nillable="true" ma:displayName="Shared With Details" ma:internalName="SharedWithDetails" ma:readOnly="true">
      <xsd:simpleType>
        <xsd:restriction base="dms:Note">
          <xsd:maxLength value="255"/>
        </xsd:restriction>
      </xsd:simpleType>
    </xsd:element>
    <xsd:element name="TaxCatchAll" ma:index="11" nillable="true" ma:displayName="Taxonomy Catch All Column" ma:hidden="true" ma:list="{2cc5293d-dc37-4fcb-9846-4c37da7ec6b0}" ma:internalName="TaxCatchAll" ma:showField="CatchAllData" ma:web="6ae39060-2231-423e-b8e4-c839774b5994">
      <xsd:complexType>
        <xsd:complexContent>
          <xsd:extension base="dms:MultiChoiceLookup">
            <xsd:sequence>
              <xsd:element name="Value" type="dms:Lookup" maxOccurs="unbounded" minOccurs="0" nillable="true"/>
            </xsd:sequence>
          </xsd:extension>
        </xsd:complexContent>
      </xsd:complexType>
    </xsd:element>
    <xsd:element name="_ip_UnifiedCompliancePolicyProperties" ma:index="18" nillable="true" ma:displayName="Unified Compliance Policy Properties" ma:internalName="_ip_UnifiedCompliancePolicyProperties" ma:readOnly="false">
      <xsd:simpleType>
        <xsd:restriction base="dms:Note"/>
      </xsd:simpleType>
    </xsd:element>
    <xsd:element name="_ip_UnifiedCompliancePolicyUIAction" ma:index="19"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f4fe6f9-136b-4826-bb7e-2ccad7d0e65c" elementFormDefault="qualified">
    <xsd:import namespace="http://schemas.microsoft.com/office/2006/documentManagement/types"/>
    <xsd:import namespace="http://schemas.microsoft.com/office/infopath/2007/PartnerControls"/>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lcf76f155ced4ddcb4097134ff3c332f" ma:index="10"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description="" ma:indexed="true"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_Flow_SignoffStatus" ma:index="20" nillable="true" ma:displayName="Sign-off status" ma:internalName="Sign_x002d_off_x0020_status" ma:readOnly="fals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Flow_SignoffStatus xmlns="8f4fe6f9-136b-4826-bb7e-2ccad7d0e65c" xsi:nil="true"/>
    <TaxCatchAll xmlns="6ae39060-2231-423e-b8e4-c839774b5994" xsi:nil="true"/>
    <lcf76f155ced4ddcb4097134ff3c332f xmlns="8f4fe6f9-136b-4826-bb7e-2ccad7d0e65c">
      <Terms xmlns="http://schemas.microsoft.com/office/infopath/2007/PartnerControls"/>
    </lcf76f155ced4ddcb4097134ff3c332f>
    <_ip_UnifiedCompliancePolicyProperties xmlns="6ae39060-2231-423e-b8e4-c839774b5994" xsi:nil="true"/>
    <_ip_UnifiedCompliancePolicyUIAction xmlns="6ae39060-2231-423e-b8e4-c839774b599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738859-1EEF-4A24-B7D5-2D72498A30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e39060-2231-423e-b8e4-c839774b5994"/>
    <ds:schemaRef ds:uri="8f4fe6f9-136b-4826-bb7e-2ccad7d0e6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81ECA7C-E452-449E-8C5B-554E947E407B}">
  <ds:schemaRefs>
    <ds:schemaRef ds:uri="http://schemas.microsoft.com/office/2006/metadata/properties"/>
    <ds:schemaRef ds:uri="http://schemas.microsoft.com/office/infopath/2007/PartnerControls"/>
    <ds:schemaRef ds:uri="8f4fe6f9-136b-4826-bb7e-2ccad7d0e65c"/>
    <ds:schemaRef ds:uri="6ae39060-2231-423e-b8e4-c839774b5994"/>
  </ds:schemaRefs>
</ds:datastoreItem>
</file>

<file path=customXml/itemProps3.xml><?xml version="1.0" encoding="utf-8"?>
<ds:datastoreItem xmlns:ds="http://schemas.openxmlformats.org/officeDocument/2006/customXml" ds:itemID="{8AC74134-1DAF-4D46-8477-91B38ACDD4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Gallery</Template>
  <TotalTime>683</TotalTime>
  <Words>1458</Words>
  <Application>Microsoft Office PowerPoint</Application>
  <PresentationFormat>Widescreen</PresentationFormat>
  <Paragraphs>174</Paragraphs>
  <Slides>28</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Aptos</vt:lpstr>
      <vt:lpstr>Arial</vt:lpstr>
      <vt:lpstr>Gill Sans MT</vt:lpstr>
      <vt:lpstr>Wingdings</vt:lpstr>
      <vt:lpstr>Gallery</vt:lpstr>
      <vt:lpstr>ST1 induction </vt:lpstr>
      <vt:lpstr>PowerPoint Presentation</vt:lpstr>
      <vt:lpstr>How do you feel about starting GP training</vt:lpstr>
      <vt:lpstr>PowerPoint Presentation</vt:lpstr>
      <vt:lpstr>What prior experience do you have? (jobs since medical school)</vt:lpstr>
      <vt:lpstr>What do you most want to cover today</vt:lpstr>
      <vt:lpstr>Meet The Team </vt:lpstr>
      <vt:lpstr>Day release</vt:lpstr>
      <vt:lpstr>QR code,  whatsapp group and photos</vt:lpstr>
      <vt:lpstr>GP training roadmap</vt:lpstr>
      <vt:lpstr>Links to useful websites</vt:lpstr>
      <vt:lpstr>Support available</vt:lpstr>
      <vt:lpstr>IMG Welfare service</vt:lpstr>
      <vt:lpstr>What apps and resources do you know about that might be useful for others to know about</vt:lpstr>
      <vt:lpstr>Inductions</vt:lpstr>
      <vt:lpstr>Indemnity </vt:lpstr>
      <vt:lpstr>Getting to CCT</vt:lpstr>
      <vt:lpstr>Eportfolio and WBPA’S</vt:lpstr>
      <vt:lpstr>Other must do’s</vt:lpstr>
      <vt:lpstr>Useful to do’s</vt:lpstr>
      <vt:lpstr>And some don’ts </vt:lpstr>
      <vt:lpstr>PowerPoint Presentation</vt:lpstr>
      <vt:lpstr>Planetary health awareness</vt:lpstr>
      <vt:lpstr>PowerPoint Presentation</vt:lpstr>
      <vt:lpstr>PowerPoint Presentation</vt:lpstr>
      <vt:lpstr>PowerPoint Presentation</vt:lpstr>
      <vt:lpstr>Getting the most out of hospital posts 10.30 with ST2s</vt:lpstr>
      <vt:lpstr>Eportfolio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sam powell</cp:lastModifiedBy>
  <cp:revision>20</cp:revision>
  <dcterms:created xsi:type="dcterms:W3CDTF">2026-05-20T13:18:21Z</dcterms:created>
  <dcterms:modified xsi:type="dcterms:W3CDTF">2026-08-12T07:14:29Z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0x010100F8AC8A31E680EC4BB93558C0197B4842</vt:lpwstr>
  </property>
  <property fmtid="{D5CDD505-2E9C-101B-9397-08002B2CF9AE}" pid="3" name="MediaServiceImageTags">
    <vt:lpwstr/>
  </property>
</Properties>
</file>