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09"/>
  </p:notesMasterIdLst>
  <p:sldIdLst>
    <p:sldId id="1924" r:id="rId6"/>
    <p:sldId id="2147473573" r:id="rId7"/>
    <p:sldId id="2147473574" r:id="rId8"/>
    <p:sldId id="2147473606" r:id="rId9"/>
    <p:sldId id="2147473575" r:id="rId10"/>
    <p:sldId id="266" r:id="rId11"/>
    <p:sldId id="301" r:id="rId12"/>
    <p:sldId id="2147473586" r:id="rId13"/>
    <p:sldId id="2147473587" r:id="rId14"/>
    <p:sldId id="2147473588" r:id="rId15"/>
    <p:sldId id="2147473443" r:id="rId16"/>
    <p:sldId id="2147473550" r:id="rId17"/>
    <p:sldId id="2147473551" r:id="rId18"/>
    <p:sldId id="2147473442" r:id="rId19"/>
    <p:sldId id="2147473549" r:id="rId20"/>
    <p:sldId id="2147473548" r:id="rId21"/>
    <p:sldId id="2147473446" r:id="rId22"/>
    <p:sldId id="2147473494" r:id="rId23"/>
    <p:sldId id="2147473619" r:id="rId24"/>
    <p:sldId id="2147473450" r:id="rId25"/>
    <p:sldId id="2147473444" r:id="rId26"/>
    <p:sldId id="2147473451" r:id="rId27"/>
    <p:sldId id="2147473603" r:id="rId28"/>
    <p:sldId id="2147473447" r:id="rId29"/>
    <p:sldId id="2147473452" r:id="rId30"/>
    <p:sldId id="2147473578" r:id="rId31"/>
    <p:sldId id="2147473571" r:id="rId32"/>
    <p:sldId id="2147473610" r:id="rId33"/>
    <p:sldId id="2147473509" r:id="rId34"/>
    <p:sldId id="2147473510" r:id="rId35"/>
    <p:sldId id="2147473594" r:id="rId36"/>
    <p:sldId id="2147473595" r:id="rId37"/>
    <p:sldId id="2147473455" r:id="rId38"/>
    <p:sldId id="2147473611" r:id="rId39"/>
    <p:sldId id="2147473456" r:id="rId40"/>
    <p:sldId id="2147473590" r:id="rId41"/>
    <p:sldId id="2147473599" r:id="rId42"/>
    <p:sldId id="2147473600" r:id="rId43"/>
    <p:sldId id="2147473461" r:id="rId44"/>
    <p:sldId id="2147473462" r:id="rId45"/>
    <p:sldId id="2147473555" r:id="rId46"/>
    <p:sldId id="2147473554" r:id="rId47"/>
    <p:sldId id="2147473604" r:id="rId48"/>
    <p:sldId id="2147473608" r:id="rId49"/>
    <p:sldId id="2147473465" r:id="rId50"/>
    <p:sldId id="2147473556" r:id="rId51"/>
    <p:sldId id="2147473557" r:id="rId52"/>
    <p:sldId id="2147473602" r:id="rId53"/>
    <p:sldId id="2147473469" r:id="rId54"/>
    <p:sldId id="2147473470" r:id="rId55"/>
    <p:sldId id="2147473558" r:id="rId56"/>
    <p:sldId id="2147473475" r:id="rId57"/>
    <p:sldId id="2147473476" r:id="rId58"/>
    <p:sldId id="2147473483" r:id="rId59"/>
    <p:sldId id="2147473484" r:id="rId60"/>
    <p:sldId id="2147473591" r:id="rId61"/>
    <p:sldId id="2147473592" r:id="rId62"/>
    <p:sldId id="2147473596" r:id="rId63"/>
    <p:sldId id="2147473612" r:id="rId64"/>
    <p:sldId id="2147473485" r:id="rId65"/>
    <p:sldId id="2147473486" r:id="rId66"/>
    <p:sldId id="2147473616" r:id="rId67"/>
    <p:sldId id="2147473487" r:id="rId68"/>
    <p:sldId id="2147473488" r:id="rId69"/>
    <p:sldId id="2147473559" r:id="rId70"/>
    <p:sldId id="2147473597" r:id="rId71"/>
    <p:sldId id="2147473489" r:id="rId72"/>
    <p:sldId id="2147473490" r:id="rId73"/>
    <p:sldId id="2147473579" r:id="rId74"/>
    <p:sldId id="2147473481" r:id="rId75"/>
    <p:sldId id="2147473482" r:id="rId76"/>
    <p:sldId id="2147473495" r:id="rId77"/>
    <p:sldId id="2147473614" r:id="rId78"/>
    <p:sldId id="2147473561" r:id="rId79"/>
    <p:sldId id="2147473576" r:id="rId80"/>
    <p:sldId id="2147473560" r:id="rId81"/>
    <p:sldId id="2147473563" r:id="rId82"/>
    <p:sldId id="2147473562" r:id="rId83"/>
    <p:sldId id="2147473498" r:id="rId84"/>
    <p:sldId id="2147473496" r:id="rId85"/>
    <p:sldId id="2147473617" r:id="rId86"/>
    <p:sldId id="2147473500" r:id="rId87"/>
    <p:sldId id="2147473501" r:id="rId88"/>
    <p:sldId id="2147473618" r:id="rId89"/>
    <p:sldId id="2147473567" r:id="rId90"/>
    <p:sldId id="2147473502" r:id="rId91"/>
    <p:sldId id="2147473566" r:id="rId92"/>
    <p:sldId id="2147473565" r:id="rId93"/>
    <p:sldId id="2147473503" r:id="rId94"/>
    <p:sldId id="2147473504" r:id="rId95"/>
    <p:sldId id="2147473613" r:id="rId96"/>
    <p:sldId id="2147473505" r:id="rId97"/>
    <p:sldId id="2147473615" r:id="rId98"/>
    <p:sldId id="2147473572" r:id="rId99"/>
    <p:sldId id="2147473506" r:id="rId100"/>
    <p:sldId id="2147473507" r:id="rId101"/>
    <p:sldId id="2147473508" r:id="rId102"/>
    <p:sldId id="2147473568" r:id="rId103"/>
    <p:sldId id="2147473570" r:id="rId104"/>
    <p:sldId id="2147473569" r:id="rId105"/>
    <p:sldId id="2147473607" r:id="rId106"/>
    <p:sldId id="291" r:id="rId107"/>
    <p:sldId id="2145707296"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5EB90-959A-4130-91CA-A375E547FE53}" v="532" dt="2025-09-01T13:46:3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NER, Sarah (NHS ENGLAND)" userId="13f51f6a-c0d0-4998-bdb2-e52882df170b" providerId="ADAL" clId="{30193F60-49CA-43B9-99F1-E21623EA17CF}"/>
    <pc:docChg chg="undo custSel delSld modSld modMainMaster">
      <pc:chgData name="WARNER, Sarah (NHS ENGLAND)" userId="13f51f6a-c0d0-4998-bdb2-e52882df170b" providerId="ADAL" clId="{30193F60-49CA-43B9-99F1-E21623EA17CF}" dt="2025-07-31T10:58:42.323" v="284" actId="13926"/>
      <pc:docMkLst>
        <pc:docMk/>
      </pc:docMkLst>
      <pc:sldChg chg="modSp mod">
        <pc:chgData name="WARNER, Sarah (NHS ENGLAND)" userId="13f51f6a-c0d0-4998-bdb2-e52882df170b" providerId="ADAL" clId="{30193F60-49CA-43B9-99F1-E21623EA17CF}" dt="2025-07-31T10:55:44.100" v="273" actId="6549"/>
        <pc:sldMkLst>
          <pc:docMk/>
          <pc:sldMk cId="26604405" sldId="266"/>
        </pc:sldMkLst>
      </pc:sldChg>
      <pc:sldChg chg="modSp mod">
        <pc:chgData name="WARNER, Sarah (NHS ENGLAND)" userId="13f51f6a-c0d0-4998-bdb2-e52882df170b" providerId="ADAL" clId="{30193F60-49CA-43B9-99F1-E21623EA17CF}" dt="2025-07-24T12:58:53.279" v="42" actId="14100"/>
        <pc:sldMkLst>
          <pc:docMk/>
          <pc:sldMk cId="4256235828" sldId="291"/>
        </pc:sldMkLst>
      </pc:sldChg>
      <pc:sldChg chg="modSp mod">
        <pc:chgData name="WARNER, Sarah (NHS ENGLAND)" userId="13f51f6a-c0d0-4998-bdb2-e52882df170b" providerId="ADAL" clId="{30193F60-49CA-43B9-99F1-E21623EA17CF}" dt="2025-07-31T10:54:39.122" v="272" actId="20577"/>
        <pc:sldMkLst>
          <pc:docMk/>
          <pc:sldMk cId="3339145973" sldId="1924"/>
        </pc:sldMkLst>
        <pc:spChg chg="mod">
          <ac:chgData name="WARNER, Sarah (NHS ENGLAND)" userId="13f51f6a-c0d0-4998-bdb2-e52882df170b" providerId="ADAL" clId="{30193F60-49CA-43B9-99F1-E21623EA17CF}" dt="2025-07-31T10:54:39.122" v="272" actId="20577"/>
          <ac:spMkLst>
            <pc:docMk/>
            <pc:sldMk cId="3339145973" sldId="1924"/>
            <ac:spMk id="2" creationId="{623499A9-ADAE-F54A-B49E-F294E7BCE9E8}"/>
          </ac:spMkLst>
        </pc:spChg>
      </pc:sldChg>
      <pc:sldChg chg="addSp delSp modSp mod">
        <pc:chgData name="WARNER, Sarah (NHS ENGLAND)" userId="13f51f6a-c0d0-4998-bdb2-e52882df170b" providerId="ADAL" clId="{30193F60-49CA-43B9-99F1-E21623EA17CF}" dt="2025-07-24T13:00:20.195" v="119" actId="14100"/>
        <pc:sldMkLst>
          <pc:docMk/>
          <pc:sldMk cId="3378105802" sldId="2147473430"/>
        </pc:sldMkLst>
      </pc:sldChg>
      <pc:sldChg chg="modSp mod">
        <pc:chgData name="WARNER, Sarah (NHS ENGLAND)" userId="13f51f6a-c0d0-4998-bdb2-e52882df170b" providerId="ADAL" clId="{30193F60-49CA-43B9-99F1-E21623EA17CF}" dt="2025-07-31T10:58:42.323" v="284" actId="13926"/>
        <pc:sldMkLst>
          <pc:docMk/>
          <pc:sldMk cId="402562724" sldId="2147473440"/>
        </pc:sldMkLst>
      </pc:sldChg>
      <pc:sldChg chg="delSp modSp mod">
        <pc:chgData name="WARNER, Sarah (NHS ENGLAND)" userId="13f51f6a-c0d0-4998-bdb2-e52882df170b" providerId="ADAL" clId="{30193F60-49CA-43B9-99F1-E21623EA17CF}" dt="2025-07-31T10:41:39.236" v="124" actId="1076"/>
        <pc:sldMkLst>
          <pc:docMk/>
          <pc:sldMk cId="1812706344" sldId="2147473442"/>
        </pc:sldMkLst>
        <pc:spChg chg="mod">
          <ac:chgData name="WARNER, Sarah (NHS ENGLAND)" userId="13f51f6a-c0d0-4998-bdb2-e52882df170b" providerId="ADAL" clId="{30193F60-49CA-43B9-99F1-E21623EA17CF}" dt="2025-07-31T10:41:39.236" v="124" actId="1076"/>
          <ac:spMkLst>
            <pc:docMk/>
            <pc:sldMk cId="1812706344" sldId="2147473442"/>
            <ac:spMk id="5" creationId="{3CE9751C-E3FC-EC01-B0CE-A6196C50508F}"/>
          </ac:spMkLst>
        </pc:spChg>
      </pc:sldChg>
      <pc:sldChg chg="addSp delSp modSp mod">
        <pc:chgData name="WARNER, Sarah (NHS ENGLAND)" userId="13f51f6a-c0d0-4998-bdb2-e52882df170b" providerId="ADAL" clId="{30193F60-49CA-43B9-99F1-E21623EA17CF}" dt="2025-07-31T10:56:22.357" v="274" actId="478"/>
        <pc:sldMkLst>
          <pc:docMk/>
          <pc:sldMk cId="3609286623" sldId="2147473444"/>
        </pc:sldMkLst>
      </pc:sldChg>
      <pc:sldChg chg="delSp modSp mod">
        <pc:chgData name="WARNER, Sarah (NHS ENGLAND)" userId="13f51f6a-c0d0-4998-bdb2-e52882df170b" providerId="ADAL" clId="{30193F60-49CA-43B9-99F1-E21623EA17CF}" dt="2025-07-31T10:42:14.806" v="128" actId="1076"/>
        <pc:sldMkLst>
          <pc:docMk/>
          <pc:sldMk cId="3216716355" sldId="2147473449"/>
        </pc:sldMkLst>
      </pc:sldChg>
      <pc:sldChg chg="delSp modSp mod">
        <pc:chgData name="WARNER, Sarah (NHS ENGLAND)" userId="13f51f6a-c0d0-4998-bdb2-e52882df170b" providerId="ADAL" clId="{30193F60-49CA-43B9-99F1-E21623EA17CF}" dt="2025-07-31T10:42:34.116" v="131" actId="1076"/>
        <pc:sldMkLst>
          <pc:docMk/>
          <pc:sldMk cId="3908544490" sldId="2147473450"/>
        </pc:sldMkLst>
        <pc:spChg chg="mod">
          <ac:chgData name="WARNER, Sarah (NHS ENGLAND)" userId="13f51f6a-c0d0-4998-bdb2-e52882df170b" providerId="ADAL" clId="{30193F60-49CA-43B9-99F1-E21623EA17CF}" dt="2025-07-31T10:42:34.116" v="131" actId="1076"/>
          <ac:spMkLst>
            <pc:docMk/>
            <pc:sldMk cId="3908544490" sldId="2147473450"/>
            <ac:spMk id="5" creationId="{F6D3CD5F-8351-9ECD-FD4E-FB849E4BF61A}"/>
          </ac:spMkLst>
        </pc:spChg>
      </pc:sldChg>
      <pc:sldChg chg="delSp modSp mod">
        <pc:chgData name="WARNER, Sarah (NHS ENGLAND)" userId="13f51f6a-c0d0-4998-bdb2-e52882df170b" providerId="ADAL" clId="{30193F60-49CA-43B9-99F1-E21623EA17CF}" dt="2025-07-31T10:42:54.255" v="135" actId="1076"/>
        <pc:sldMkLst>
          <pc:docMk/>
          <pc:sldMk cId="3875033925" sldId="2147473451"/>
        </pc:sldMkLst>
        <pc:spChg chg="mod">
          <ac:chgData name="WARNER, Sarah (NHS ENGLAND)" userId="13f51f6a-c0d0-4998-bdb2-e52882df170b" providerId="ADAL" clId="{30193F60-49CA-43B9-99F1-E21623EA17CF}" dt="2025-07-31T10:42:54.255" v="135" actId="1076"/>
          <ac:spMkLst>
            <pc:docMk/>
            <pc:sldMk cId="3875033925" sldId="2147473451"/>
            <ac:spMk id="5" creationId="{DB01E5DD-1307-C203-5D93-E26F6109F458}"/>
          </ac:spMkLst>
        </pc:spChg>
      </pc:sldChg>
      <pc:sldChg chg="delSp modSp mod">
        <pc:chgData name="WARNER, Sarah (NHS ENGLAND)" userId="13f51f6a-c0d0-4998-bdb2-e52882df170b" providerId="ADAL" clId="{30193F60-49CA-43B9-99F1-E21623EA17CF}" dt="2025-07-31T10:43:11.259" v="138" actId="1076"/>
        <pc:sldMkLst>
          <pc:docMk/>
          <pc:sldMk cId="2448864413" sldId="2147473452"/>
        </pc:sldMkLst>
        <pc:spChg chg="mod">
          <ac:chgData name="WARNER, Sarah (NHS ENGLAND)" userId="13f51f6a-c0d0-4998-bdb2-e52882df170b" providerId="ADAL" clId="{30193F60-49CA-43B9-99F1-E21623EA17CF}" dt="2025-07-31T10:43:11.259" v="138" actId="1076"/>
          <ac:spMkLst>
            <pc:docMk/>
            <pc:sldMk cId="2448864413" sldId="2147473452"/>
            <ac:spMk id="5" creationId="{D9536449-02F7-085A-95F5-4763C0AC6980}"/>
          </ac:spMkLst>
        </pc:spChg>
      </pc:sldChg>
      <pc:sldChg chg="delSp modSp mod">
        <pc:chgData name="WARNER, Sarah (NHS ENGLAND)" userId="13f51f6a-c0d0-4998-bdb2-e52882df170b" providerId="ADAL" clId="{30193F60-49CA-43B9-99F1-E21623EA17CF}" dt="2025-07-31T10:43:53.688" v="147" actId="1076"/>
        <pc:sldMkLst>
          <pc:docMk/>
          <pc:sldMk cId="1912559785" sldId="2147473454"/>
        </pc:sldMkLst>
      </pc:sldChg>
      <pc:sldChg chg="delSp modSp mod">
        <pc:chgData name="WARNER, Sarah (NHS ENGLAND)" userId="13f51f6a-c0d0-4998-bdb2-e52882df170b" providerId="ADAL" clId="{30193F60-49CA-43B9-99F1-E21623EA17CF}" dt="2025-07-31T10:44:15.588" v="150" actId="1076"/>
        <pc:sldMkLst>
          <pc:docMk/>
          <pc:sldMk cId="279100243" sldId="2147473456"/>
        </pc:sldMkLst>
        <pc:spChg chg="mod">
          <ac:chgData name="WARNER, Sarah (NHS ENGLAND)" userId="13f51f6a-c0d0-4998-bdb2-e52882df170b" providerId="ADAL" clId="{30193F60-49CA-43B9-99F1-E21623EA17CF}" dt="2025-07-31T10:44:15.588" v="150" actId="1076"/>
          <ac:spMkLst>
            <pc:docMk/>
            <pc:sldMk cId="279100243" sldId="2147473456"/>
            <ac:spMk id="5" creationId="{C470206F-5169-3442-5900-85C4A6874ADE}"/>
          </ac:spMkLst>
        </pc:spChg>
      </pc:sldChg>
      <pc:sldChg chg="modSp mod">
        <pc:chgData name="WARNER, Sarah (NHS ENGLAND)" userId="13f51f6a-c0d0-4998-bdb2-e52882df170b" providerId="ADAL" clId="{30193F60-49CA-43B9-99F1-E21623EA17CF}" dt="2025-07-31T10:56:57.835" v="279" actId="1076"/>
        <pc:sldMkLst>
          <pc:docMk/>
          <pc:sldMk cId="2290987651" sldId="2147473457"/>
        </pc:sldMkLst>
      </pc:sldChg>
      <pc:sldChg chg="delSp modSp mod">
        <pc:chgData name="WARNER, Sarah (NHS ENGLAND)" userId="13f51f6a-c0d0-4998-bdb2-e52882df170b" providerId="ADAL" clId="{30193F60-49CA-43B9-99F1-E21623EA17CF}" dt="2025-07-31T10:44:32.968" v="154" actId="1076"/>
        <pc:sldMkLst>
          <pc:docMk/>
          <pc:sldMk cId="3943557628" sldId="2147473458"/>
        </pc:sldMkLst>
      </pc:sldChg>
      <pc:sldChg chg="delSp modSp mod">
        <pc:chgData name="WARNER, Sarah (NHS ENGLAND)" userId="13f51f6a-c0d0-4998-bdb2-e52882df170b" providerId="ADAL" clId="{30193F60-49CA-43B9-99F1-E21623EA17CF}" dt="2025-07-31T10:45:14.804" v="162" actId="1076"/>
        <pc:sldMkLst>
          <pc:docMk/>
          <pc:sldMk cId="1397736792" sldId="2147473460"/>
        </pc:sldMkLst>
        <pc:spChg chg="mod">
          <ac:chgData name="WARNER, Sarah (NHS ENGLAND)" userId="13f51f6a-c0d0-4998-bdb2-e52882df170b" providerId="ADAL" clId="{30193F60-49CA-43B9-99F1-E21623EA17CF}" dt="2025-07-31T10:45:14.804" v="162" actId="1076"/>
          <ac:spMkLst>
            <pc:docMk/>
            <pc:sldMk cId="1397736792" sldId="2147473460"/>
            <ac:spMk id="5" creationId="{E2D7EBED-0603-EAC2-4017-E0081E44B810}"/>
          </ac:spMkLst>
        </pc:spChg>
      </pc:sldChg>
      <pc:sldChg chg="delSp modSp mod">
        <pc:chgData name="WARNER, Sarah (NHS ENGLAND)" userId="13f51f6a-c0d0-4998-bdb2-e52882df170b" providerId="ADAL" clId="{30193F60-49CA-43B9-99F1-E21623EA17CF}" dt="2025-07-31T10:45:36.334" v="166" actId="1076"/>
        <pc:sldMkLst>
          <pc:docMk/>
          <pc:sldMk cId="2613410460" sldId="2147473462"/>
        </pc:sldMkLst>
      </pc:sldChg>
      <pc:sldChg chg="delSp modSp mod">
        <pc:chgData name="WARNER, Sarah (NHS ENGLAND)" userId="13f51f6a-c0d0-4998-bdb2-e52882df170b" providerId="ADAL" clId="{30193F60-49CA-43B9-99F1-E21623EA17CF}" dt="2025-07-31T10:45:57.106" v="170" actId="1076"/>
        <pc:sldMkLst>
          <pc:docMk/>
          <pc:sldMk cId="3600172095" sldId="2147473464"/>
        </pc:sldMkLst>
      </pc:sldChg>
      <pc:sldChg chg="delSp modSp mod">
        <pc:chgData name="WARNER, Sarah (NHS ENGLAND)" userId="13f51f6a-c0d0-4998-bdb2-e52882df170b" providerId="ADAL" clId="{30193F60-49CA-43B9-99F1-E21623EA17CF}" dt="2025-07-31T10:46:17.220" v="174" actId="1076"/>
        <pc:sldMkLst>
          <pc:docMk/>
          <pc:sldMk cId="897131414" sldId="2147473466"/>
        </pc:sldMkLst>
      </pc:sldChg>
      <pc:sldChg chg="delSp modSp mod">
        <pc:chgData name="WARNER, Sarah (NHS ENGLAND)" userId="13f51f6a-c0d0-4998-bdb2-e52882df170b" providerId="ADAL" clId="{30193F60-49CA-43B9-99F1-E21623EA17CF}" dt="2025-07-31T10:46:38.766" v="178" actId="1076"/>
        <pc:sldMkLst>
          <pc:docMk/>
          <pc:sldMk cId="1548659536" sldId="2147473470"/>
        </pc:sldMkLst>
        <pc:spChg chg="mod">
          <ac:chgData name="WARNER, Sarah (NHS ENGLAND)" userId="13f51f6a-c0d0-4998-bdb2-e52882df170b" providerId="ADAL" clId="{30193F60-49CA-43B9-99F1-E21623EA17CF}" dt="2025-07-31T10:46:38.766" v="178" actId="1076"/>
          <ac:spMkLst>
            <pc:docMk/>
            <pc:sldMk cId="1548659536" sldId="2147473470"/>
            <ac:spMk id="5" creationId="{0A5BF7F5-6295-6B12-92F7-E3D1F1E7B9CA}"/>
          </ac:spMkLst>
        </pc:spChg>
      </pc:sldChg>
      <pc:sldChg chg="del">
        <pc:chgData name="WARNER, Sarah (NHS ENGLAND)" userId="13f51f6a-c0d0-4998-bdb2-e52882df170b" providerId="ADAL" clId="{30193F60-49CA-43B9-99F1-E21623EA17CF}" dt="2025-07-31T10:46:55.642" v="179" actId="2696"/>
        <pc:sldMkLst>
          <pc:docMk/>
          <pc:sldMk cId="1312682279" sldId="2147473471"/>
        </pc:sldMkLst>
      </pc:sldChg>
      <pc:sldChg chg="del">
        <pc:chgData name="WARNER, Sarah (NHS ENGLAND)" userId="13f51f6a-c0d0-4998-bdb2-e52882df170b" providerId="ADAL" clId="{30193F60-49CA-43B9-99F1-E21623EA17CF}" dt="2025-07-31T10:46:58.710" v="180" actId="2696"/>
        <pc:sldMkLst>
          <pc:docMk/>
          <pc:sldMk cId="1320268515" sldId="2147473472"/>
        </pc:sldMkLst>
      </pc:sldChg>
      <pc:sldChg chg="delSp modSp mod">
        <pc:chgData name="WARNER, Sarah (NHS ENGLAND)" userId="13f51f6a-c0d0-4998-bdb2-e52882df170b" providerId="ADAL" clId="{30193F60-49CA-43B9-99F1-E21623EA17CF}" dt="2025-07-31T10:48:52.524" v="200" actId="1076"/>
        <pc:sldMkLst>
          <pc:docMk/>
          <pc:sldMk cId="2407906478" sldId="2147473474"/>
        </pc:sldMkLst>
      </pc:sldChg>
      <pc:sldChg chg="delSp modSp mod">
        <pc:chgData name="WARNER, Sarah (NHS ENGLAND)" userId="13f51f6a-c0d0-4998-bdb2-e52882df170b" providerId="ADAL" clId="{30193F60-49CA-43B9-99F1-E21623EA17CF}" dt="2025-07-31T10:47:24.572" v="184" actId="1076"/>
        <pc:sldMkLst>
          <pc:docMk/>
          <pc:sldMk cId="1200918318" sldId="2147473476"/>
        </pc:sldMkLst>
        <pc:spChg chg="mod">
          <ac:chgData name="WARNER, Sarah (NHS ENGLAND)" userId="13f51f6a-c0d0-4998-bdb2-e52882df170b" providerId="ADAL" clId="{30193F60-49CA-43B9-99F1-E21623EA17CF}" dt="2025-07-31T10:47:24.572" v="184" actId="1076"/>
          <ac:spMkLst>
            <pc:docMk/>
            <pc:sldMk cId="1200918318" sldId="2147473476"/>
            <ac:spMk id="5" creationId="{EA6267FE-0458-F863-BA50-E399E783F010}"/>
          </ac:spMkLst>
        </pc:spChg>
      </pc:sldChg>
      <pc:sldChg chg="delSp modSp mod">
        <pc:chgData name="WARNER, Sarah (NHS ENGLAND)" userId="13f51f6a-c0d0-4998-bdb2-e52882df170b" providerId="ADAL" clId="{30193F60-49CA-43B9-99F1-E21623EA17CF}" dt="2025-07-31T10:47:39.979" v="187" actId="1076"/>
        <pc:sldMkLst>
          <pc:docMk/>
          <pc:sldMk cId="289232826" sldId="2147473478"/>
        </pc:sldMkLst>
        <pc:spChg chg="mod">
          <ac:chgData name="WARNER, Sarah (NHS ENGLAND)" userId="13f51f6a-c0d0-4998-bdb2-e52882df170b" providerId="ADAL" clId="{30193F60-49CA-43B9-99F1-E21623EA17CF}" dt="2025-07-31T10:47:39.979" v="187" actId="1076"/>
          <ac:spMkLst>
            <pc:docMk/>
            <pc:sldMk cId="289232826" sldId="2147473478"/>
            <ac:spMk id="5" creationId="{DA6CE1FC-EE0E-7092-854B-FD35B1ECBBD7}"/>
          </ac:spMkLst>
        </pc:spChg>
      </pc:sldChg>
      <pc:sldChg chg="delSp modSp mod">
        <pc:chgData name="WARNER, Sarah (NHS ENGLAND)" userId="13f51f6a-c0d0-4998-bdb2-e52882df170b" providerId="ADAL" clId="{30193F60-49CA-43B9-99F1-E21623EA17CF}" dt="2025-07-31T10:49:45.901" v="212" actId="1076"/>
        <pc:sldMkLst>
          <pc:docMk/>
          <pc:sldMk cId="302258426" sldId="2147473480"/>
        </pc:sldMkLst>
      </pc:sldChg>
      <pc:sldChg chg="delSp modSp mod">
        <pc:chgData name="WARNER, Sarah (NHS ENGLAND)" userId="13f51f6a-c0d0-4998-bdb2-e52882df170b" providerId="ADAL" clId="{30193F60-49CA-43B9-99F1-E21623EA17CF}" dt="2025-07-31T10:50:14.202" v="216" actId="1076"/>
        <pc:sldMkLst>
          <pc:docMk/>
          <pc:sldMk cId="1015850296" sldId="2147473482"/>
        </pc:sldMkLst>
        <pc:spChg chg="mod">
          <ac:chgData name="WARNER, Sarah (NHS ENGLAND)" userId="13f51f6a-c0d0-4998-bdb2-e52882df170b" providerId="ADAL" clId="{30193F60-49CA-43B9-99F1-E21623EA17CF}" dt="2025-07-31T10:50:14.202" v="216" actId="1076"/>
          <ac:spMkLst>
            <pc:docMk/>
            <pc:sldMk cId="1015850296" sldId="2147473482"/>
            <ac:spMk id="5" creationId="{4DCCA2EF-6156-76A7-D131-B40813AA45B0}"/>
          </ac:spMkLst>
        </pc:spChg>
      </pc:sldChg>
      <pc:sldChg chg="delSp modSp mod">
        <pc:chgData name="WARNER, Sarah (NHS ENGLAND)" userId="13f51f6a-c0d0-4998-bdb2-e52882df170b" providerId="ADAL" clId="{30193F60-49CA-43B9-99F1-E21623EA17CF}" dt="2025-07-31T10:48:14.059" v="192" actId="1076"/>
        <pc:sldMkLst>
          <pc:docMk/>
          <pc:sldMk cId="2357895786" sldId="2147473484"/>
        </pc:sldMkLst>
        <pc:spChg chg="mod">
          <ac:chgData name="WARNER, Sarah (NHS ENGLAND)" userId="13f51f6a-c0d0-4998-bdb2-e52882df170b" providerId="ADAL" clId="{30193F60-49CA-43B9-99F1-E21623EA17CF}" dt="2025-07-31T10:48:14.059" v="192" actId="1076"/>
          <ac:spMkLst>
            <pc:docMk/>
            <pc:sldMk cId="2357895786" sldId="2147473484"/>
            <ac:spMk id="5" creationId="{520939EC-B737-3705-A499-3C03C1FD3E35}"/>
          </ac:spMkLst>
        </pc:spChg>
      </pc:sldChg>
      <pc:sldChg chg="delSp modSp mod">
        <pc:chgData name="WARNER, Sarah (NHS ENGLAND)" userId="13f51f6a-c0d0-4998-bdb2-e52882df170b" providerId="ADAL" clId="{30193F60-49CA-43B9-99F1-E21623EA17CF}" dt="2025-07-31T10:48:34.902" v="196" actId="1076"/>
        <pc:sldMkLst>
          <pc:docMk/>
          <pc:sldMk cId="2387390675" sldId="2147473486"/>
        </pc:sldMkLst>
        <pc:spChg chg="mod">
          <ac:chgData name="WARNER, Sarah (NHS ENGLAND)" userId="13f51f6a-c0d0-4998-bdb2-e52882df170b" providerId="ADAL" clId="{30193F60-49CA-43B9-99F1-E21623EA17CF}" dt="2025-07-31T10:48:34.902" v="196" actId="1076"/>
          <ac:spMkLst>
            <pc:docMk/>
            <pc:sldMk cId="2387390675" sldId="2147473486"/>
            <ac:spMk id="5" creationId="{14A5CFD1-7EDE-C0D8-A6FD-DAD9032D8E00}"/>
          </ac:spMkLst>
        </pc:spChg>
      </pc:sldChg>
      <pc:sldChg chg="delSp modSp mod">
        <pc:chgData name="WARNER, Sarah (NHS ENGLAND)" userId="13f51f6a-c0d0-4998-bdb2-e52882df170b" providerId="ADAL" clId="{30193F60-49CA-43B9-99F1-E21623EA17CF}" dt="2025-07-31T10:49:11.309" v="204" actId="1076"/>
        <pc:sldMkLst>
          <pc:docMk/>
          <pc:sldMk cId="3954774188" sldId="2147473488"/>
        </pc:sldMkLst>
        <pc:spChg chg="mod">
          <ac:chgData name="WARNER, Sarah (NHS ENGLAND)" userId="13f51f6a-c0d0-4998-bdb2-e52882df170b" providerId="ADAL" clId="{30193F60-49CA-43B9-99F1-E21623EA17CF}" dt="2025-07-31T10:49:11.309" v="204" actId="1076"/>
          <ac:spMkLst>
            <pc:docMk/>
            <pc:sldMk cId="3954774188" sldId="2147473488"/>
            <ac:spMk id="5" creationId="{57CF2621-02D0-5BE1-71DC-360D990C750D}"/>
          </ac:spMkLst>
        </pc:spChg>
      </pc:sldChg>
      <pc:sldChg chg="delSp modSp mod">
        <pc:chgData name="WARNER, Sarah (NHS ENGLAND)" userId="13f51f6a-c0d0-4998-bdb2-e52882df170b" providerId="ADAL" clId="{30193F60-49CA-43B9-99F1-E21623EA17CF}" dt="2025-07-31T10:49:28.834" v="208" actId="1076"/>
        <pc:sldMkLst>
          <pc:docMk/>
          <pc:sldMk cId="185663626" sldId="2147473490"/>
        </pc:sldMkLst>
        <pc:spChg chg="mod">
          <ac:chgData name="WARNER, Sarah (NHS ENGLAND)" userId="13f51f6a-c0d0-4998-bdb2-e52882df170b" providerId="ADAL" clId="{30193F60-49CA-43B9-99F1-E21623EA17CF}" dt="2025-07-31T10:49:28.834" v="208" actId="1076"/>
          <ac:spMkLst>
            <pc:docMk/>
            <pc:sldMk cId="185663626" sldId="2147473490"/>
            <ac:spMk id="5" creationId="{E5BD0810-34F7-A681-F293-8236FB6442F8}"/>
          </ac:spMkLst>
        </pc:spChg>
      </pc:sldChg>
      <pc:sldChg chg="delSp modSp mod">
        <pc:chgData name="WARNER, Sarah (NHS ENGLAND)" userId="13f51f6a-c0d0-4998-bdb2-e52882df170b" providerId="ADAL" clId="{30193F60-49CA-43B9-99F1-E21623EA17CF}" dt="2025-07-31T10:50:33.242" v="220" actId="1076"/>
        <pc:sldMkLst>
          <pc:docMk/>
          <pc:sldMk cId="4179827484" sldId="2147473492"/>
        </pc:sldMkLst>
      </pc:sldChg>
      <pc:sldChg chg="delSp modSp mod">
        <pc:chgData name="WARNER, Sarah (NHS ENGLAND)" userId="13f51f6a-c0d0-4998-bdb2-e52882df170b" providerId="ADAL" clId="{30193F60-49CA-43B9-99F1-E21623EA17CF}" dt="2025-07-31T10:50:51.909" v="224" actId="1076"/>
        <pc:sldMkLst>
          <pc:docMk/>
          <pc:sldMk cId="2157571340" sldId="2147473494"/>
        </pc:sldMkLst>
        <pc:spChg chg="mod">
          <ac:chgData name="WARNER, Sarah (NHS ENGLAND)" userId="13f51f6a-c0d0-4998-bdb2-e52882df170b" providerId="ADAL" clId="{30193F60-49CA-43B9-99F1-E21623EA17CF}" dt="2025-07-31T10:50:51.909" v="224" actId="1076"/>
          <ac:spMkLst>
            <pc:docMk/>
            <pc:sldMk cId="2157571340" sldId="2147473494"/>
            <ac:spMk id="5" creationId="{40FC40EB-0778-8346-4910-4DA3E7B4558E}"/>
          </ac:spMkLst>
        </pc:spChg>
      </pc:sldChg>
      <pc:sldChg chg="delSp modSp mod">
        <pc:chgData name="WARNER, Sarah (NHS ENGLAND)" userId="13f51f6a-c0d0-4998-bdb2-e52882df170b" providerId="ADAL" clId="{30193F60-49CA-43B9-99F1-E21623EA17CF}" dt="2025-07-31T10:52:08.152" v="239" actId="1076"/>
        <pc:sldMkLst>
          <pc:docMk/>
          <pc:sldMk cId="3642623163" sldId="2147473496"/>
        </pc:sldMkLst>
        <pc:spChg chg="mod">
          <ac:chgData name="WARNER, Sarah (NHS ENGLAND)" userId="13f51f6a-c0d0-4998-bdb2-e52882df170b" providerId="ADAL" clId="{30193F60-49CA-43B9-99F1-E21623EA17CF}" dt="2025-07-31T10:52:08.152" v="239" actId="1076"/>
          <ac:spMkLst>
            <pc:docMk/>
            <pc:sldMk cId="3642623163" sldId="2147473496"/>
            <ac:spMk id="5" creationId="{50EFB43A-4FA9-525B-82BF-2F228C74F287}"/>
          </ac:spMkLst>
        </pc:spChg>
      </pc:sldChg>
      <pc:sldChg chg="delSp modSp mod">
        <pc:chgData name="WARNER, Sarah (NHS ENGLAND)" userId="13f51f6a-c0d0-4998-bdb2-e52882df170b" providerId="ADAL" clId="{30193F60-49CA-43B9-99F1-E21623EA17CF}" dt="2025-07-31T10:51:30.945" v="231" actId="1076"/>
        <pc:sldMkLst>
          <pc:docMk/>
          <pc:sldMk cId="2095294864" sldId="2147473497"/>
        </pc:sldMkLst>
      </pc:sldChg>
      <pc:sldChg chg="delSp modSp mod">
        <pc:chgData name="WARNER, Sarah (NHS ENGLAND)" userId="13f51f6a-c0d0-4998-bdb2-e52882df170b" providerId="ADAL" clId="{30193F60-49CA-43B9-99F1-E21623EA17CF}" dt="2025-07-31T10:52:31.790" v="243" actId="1076"/>
        <pc:sldMkLst>
          <pc:docMk/>
          <pc:sldMk cId="2672693780" sldId="2147473500"/>
        </pc:sldMkLst>
      </pc:sldChg>
      <pc:sldChg chg="delSp modSp mod">
        <pc:chgData name="WARNER, Sarah (NHS ENGLAND)" userId="13f51f6a-c0d0-4998-bdb2-e52882df170b" providerId="ADAL" clId="{30193F60-49CA-43B9-99F1-E21623EA17CF}" dt="2025-07-31T10:52:55.371" v="247" actId="1076"/>
        <pc:sldMkLst>
          <pc:docMk/>
          <pc:sldMk cId="3392322976" sldId="2147473502"/>
        </pc:sldMkLst>
        <pc:spChg chg="mod">
          <ac:chgData name="WARNER, Sarah (NHS ENGLAND)" userId="13f51f6a-c0d0-4998-bdb2-e52882df170b" providerId="ADAL" clId="{30193F60-49CA-43B9-99F1-E21623EA17CF}" dt="2025-07-31T10:52:55.371" v="247" actId="1076"/>
          <ac:spMkLst>
            <pc:docMk/>
            <pc:sldMk cId="3392322976" sldId="2147473502"/>
            <ac:spMk id="5" creationId="{25B1A063-42A2-799C-75A2-4E9F3E2DAFD2}"/>
          </ac:spMkLst>
        </pc:spChg>
      </pc:sldChg>
      <pc:sldChg chg="delSp modSp mod">
        <pc:chgData name="WARNER, Sarah (NHS ENGLAND)" userId="13f51f6a-c0d0-4998-bdb2-e52882df170b" providerId="ADAL" clId="{30193F60-49CA-43B9-99F1-E21623EA17CF}" dt="2025-07-31T10:53:35.564" v="256" actId="1076"/>
        <pc:sldMkLst>
          <pc:docMk/>
          <pc:sldMk cId="1959429351" sldId="2147473504"/>
        </pc:sldMkLst>
        <pc:spChg chg="mod">
          <ac:chgData name="WARNER, Sarah (NHS ENGLAND)" userId="13f51f6a-c0d0-4998-bdb2-e52882df170b" providerId="ADAL" clId="{30193F60-49CA-43B9-99F1-E21623EA17CF}" dt="2025-07-31T10:53:35.564" v="256" actId="1076"/>
          <ac:spMkLst>
            <pc:docMk/>
            <pc:sldMk cId="1959429351" sldId="2147473504"/>
            <ac:spMk id="5" creationId="{F0C1AEFB-06E6-6BF3-7544-DE86F5A82C41}"/>
          </ac:spMkLst>
        </pc:spChg>
      </pc:sldChg>
      <pc:sldChg chg="delSp modSp mod">
        <pc:chgData name="WARNER, Sarah (NHS ENGLAND)" userId="13f51f6a-c0d0-4998-bdb2-e52882df170b" providerId="ADAL" clId="{30193F60-49CA-43B9-99F1-E21623EA17CF}" dt="2025-07-31T10:53:52.839" v="260" actId="1076"/>
        <pc:sldMkLst>
          <pc:docMk/>
          <pc:sldMk cId="4142338734" sldId="2147473506"/>
        </pc:sldMkLst>
        <pc:spChg chg="mod">
          <ac:chgData name="WARNER, Sarah (NHS ENGLAND)" userId="13f51f6a-c0d0-4998-bdb2-e52882df170b" providerId="ADAL" clId="{30193F60-49CA-43B9-99F1-E21623EA17CF}" dt="2025-07-31T10:53:52.839" v="260" actId="1076"/>
          <ac:spMkLst>
            <pc:docMk/>
            <pc:sldMk cId="4142338734" sldId="2147473506"/>
            <ac:spMk id="5" creationId="{8AF1B0AE-28EC-B604-F86E-E2AB9931F0C0}"/>
          </ac:spMkLst>
        </pc:spChg>
      </pc:sldChg>
      <pc:sldChg chg="delSp modSp mod">
        <pc:chgData name="WARNER, Sarah (NHS ENGLAND)" userId="13f51f6a-c0d0-4998-bdb2-e52882df170b" providerId="ADAL" clId="{30193F60-49CA-43B9-99F1-E21623EA17CF}" dt="2025-07-31T10:54:08.632" v="264" actId="1076"/>
        <pc:sldMkLst>
          <pc:docMk/>
          <pc:sldMk cId="2370684325" sldId="2147473508"/>
        </pc:sldMkLst>
        <pc:spChg chg="mod">
          <ac:chgData name="WARNER, Sarah (NHS ENGLAND)" userId="13f51f6a-c0d0-4998-bdb2-e52882df170b" providerId="ADAL" clId="{30193F60-49CA-43B9-99F1-E21623EA17CF}" dt="2025-07-31T10:54:08.632" v="264" actId="1076"/>
          <ac:spMkLst>
            <pc:docMk/>
            <pc:sldMk cId="2370684325" sldId="2147473508"/>
            <ac:spMk id="5" creationId="{E7226BEC-929F-A06F-7794-2588AD176444}"/>
          </ac:spMkLst>
        </pc:spChg>
      </pc:sldChg>
      <pc:sldChg chg="modSp mod">
        <pc:chgData name="WARNER, Sarah (NHS ENGLAND)" userId="13f51f6a-c0d0-4998-bdb2-e52882df170b" providerId="ADAL" clId="{30193F60-49CA-43B9-99F1-E21623EA17CF}" dt="2025-07-31T10:56:38.486" v="277" actId="1076"/>
        <pc:sldMkLst>
          <pc:docMk/>
          <pc:sldMk cId="1829990835" sldId="2147473509"/>
        </pc:sldMkLst>
        <pc:spChg chg="mod">
          <ac:chgData name="WARNER, Sarah (NHS ENGLAND)" userId="13f51f6a-c0d0-4998-bdb2-e52882df170b" providerId="ADAL" clId="{30193F60-49CA-43B9-99F1-E21623EA17CF}" dt="2025-07-31T10:56:38.486" v="277" actId="1076"/>
          <ac:spMkLst>
            <pc:docMk/>
            <pc:sldMk cId="1829990835" sldId="2147473509"/>
            <ac:spMk id="2" creationId="{6FC26566-3D19-DE7B-6193-B8E2F88DA6F3}"/>
          </ac:spMkLst>
        </pc:spChg>
      </pc:sldChg>
      <pc:sldChg chg="delSp modSp mod">
        <pc:chgData name="WARNER, Sarah (NHS ENGLAND)" userId="13f51f6a-c0d0-4998-bdb2-e52882df170b" providerId="ADAL" clId="{30193F60-49CA-43B9-99F1-E21623EA17CF}" dt="2025-07-31T10:43:33.286" v="142" actId="1076"/>
        <pc:sldMkLst>
          <pc:docMk/>
          <pc:sldMk cId="799339576" sldId="2147473510"/>
        </pc:sldMkLst>
        <pc:spChg chg="mod">
          <ac:chgData name="WARNER, Sarah (NHS ENGLAND)" userId="13f51f6a-c0d0-4998-bdb2-e52882df170b" providerId="ADAL" clId="{30193F60-49CA-43B9-99F1-E21623EA17CF}" dt="2025-07-31T10:43:33.286" v="142" actId="1076"/>
          <ac:spMkLst>
            <pc:docMk/>
            <pc:sldMk cId="799339576" sldId="2147473510"/>
            <ac:spMk id="5" creationId="{7E66AE06-9BB7-C926-D162-78B18FC9D6AD}"/>
          </ac:spMkLst>
        </pc:spChg>
      </pc:sldChg>
      <pc:sldChg chg="delSp modSp mod">
        <pc:chgData name="WARNER, Sarah (NHS ENGLAND)" userId="13f51f6a-c0d0-4998-bdb2-e52882df170b" providerId="ADAL" clId="{30193F60-49CA-43B9-99F1-E21623EA17CF}" dt="2025-07-31T10:44:55.719" v="159" actId="1076"/>
        <pc:sldMkLst>
          <pc:docMk/>
          <pc:sldMk cId="3543440345" sldId="2147473512"/>
        </pc:sldMkLst>
      </pc:sldChg>
      <pc:sldChg chg="addSp">
        <pc:chgData name="WARNER, Sarah (NHS ENGLAND)" userId="13f51f6a-c0d0-4998-bdb2-e52882df170b" providerId="ADAL" clId="{30193F60-49CA-43B9-99F1-E21623EA17CF}" dt="2025-07-24T12:57:18.748" v="33"/>
        <pc:sldMkLst>
          <pc:docMk/>
          <pc:sldMk cId="3464557921" sldId="2147473513"/>
        </pc:sldMkLst>
      </pc:sldChg>
      <pc:sldChg chg="delSp modSp mod">
        <pc:chgData name="WARNER, Sarah (NHS ENGLAND)" userId="13f51f6a-c0d0-4998-bdb2-e52882df170b" providerId="ADAL" clId="{30193F60-49CA-43B9-99F1-E21623EA17CF}" dt="2025-07-31T10:51:10.008" v="227" actId="1076"/>
        <pc:sldMkLst>
          <pc:docMk/>
          <pc:sldMk cId="293872843" sldId="2147473514"/>
        </pc:sldMkLst>
      </pc:sldChg>
      <pc:sldChg chg="delSp modSp mod">
        <pc:chgData name="WARNER, Sarah (NHS ENGLAND)" userId="13f51f6a-c0d0-4998-bdb2-e52882df170b" providerId="ADAL" clId="{30193F60-49CA-43B9-99F1-E21623EA17CF}" dt="2025-07-31T10:53:19.218" v="251" actId="1076"/>
        <pc:sldMkLst>
          <pc:docMk/>
          <pc:sldMk cId="2256412011" sldId="2147473516"/>
        </pc:sldMkLst>
      </pc:sldChg>
      <pc:sldChg chg="delSp modSp mod">
        <pc:chgData name="WARNER, Sarah (NHS ENGLAND)" userId="13f51f6a-c0d0-4998-bdb2-e52882df170b" providerId="ADAL" clId="{30193F60-49CA-43B9-99F1-E21623EA17CF}" dt="2025-07-31T10:51:52.579" v="236" actId="1076"/>
        <pc:sldMkLst>
          <pc:docMk/>
          <pc:sldMk cId="635229109" sldId="2147473518"/>
        </pc:sldMkLst>
      </pc:sldChg>
      <pc:sldMasterChg chg="modSldLayout">
        <pc:chgData name="WARNER, Sarah (NHS ENGLAND)" userId="13f51f6a-c0d0-4998-bdb2-e52882df170b" providerId="ADAL" clId="{30193F60-49CA-43B9-99F1-E21623EA17CF}" dt="2025-07-24T12:54:22.255" v="7" actId="1076"/>
        <pc:sldMasterMkLst>
          <pc:docMk/>
          <pc:sldMasterMk cId="2471933521" sldId="2147483660"/>
        </pc:sldMasterMkLst>
        <pc:sldLayoutChg chg="modSp mod">
          <pc:chgData name="WARNER, Sarah (NHS ENGLAND)" userId="13f51f6a-c0d0-4998-bdb2-e52882df170b" providerId="ADAL" clId="{30193F60-49CA-43B9-99F1-E21623EA17CF}" dt="2025-07-24T12:54:22.255" v="7" actId="1076"/>
          <pc:sldLayoutMkLst>
            <pc:docMk/>
            <pc:sldMasterMk cId="2471933521" sldId="2147483660"/>
            <pc:sldLayoutMk cId="1842273590" sldId="2147483661"/>
          </pc:sldLayoutMkLst>
          <pc:picChg chg="mod">
            <ac:chgData name="WARNER, Sarah (NHS ENGLAND)" userId="13f51f6a-c0d0-4998-bdb2-e52882df170b" providerId="ADAL" clId="{30193F60-49CA-43B9-99F1-E21623EA17CF}" dt="2025-07-24T12:54:22.255" v="7" actId="1076"/>
            <ac:picMkLst>
              <pc:docMk/>
              <pc:sldMasterMk cId="2471933521" sldId="2147483660"/>
              <pc:sldLayoutMk cId="1842273590" sldId="2147483661"/>
              <ac:picMk id="9" creationId="{28D04FEF-6120-D9DF-6018-2393FD137B8B}"/>
            </ac:picMkLst>
          </pc:picChg>
        </pc:sldLayoutChg>
      </pc:sldMasterChg>
      <pc:sldMasterChg chg="delSp modSp mod">
        <pc:chgData name="WARNER, Sarah (NHS ENGLAND)" userId="13f51f6a-c0d0-4998-bdb2-e52882df170b" providerId="ADAL" clId="{30193F60-49CA-43B9-99F1-E21623EA17CF}" dt="2025-07-24T12:58:17.878" v="40" actId="14100"/>
        <pc:sldMasterMkLst>
          <pc:docMk/>
          <pc:sldMasterMk cId="2176715" sldId="2147483674"/>
        </pc:sldMasterMkLst>
        <pc:spChg chg="mod">
          <ac:chgData name="WARNER, Sarah (NHS ENGLAND)" userId="13f51f6a-c0d0-4998-bdb2-e52882df170b" providerId="ADAL" clId="{30193F60-49CA-43B9-99F1-E21623EA17CF}" dt="2025-07-24T12:58:17.878" v="40" actId="14100"/>
          <ac:spMkLst>
            <pc:docMk/>
            <pc:sldMasterMk cId="2176715" sldId="2147483674"/>
            <ac:spMk id="5" creationId="{6F1E0E1F-777F-42FA-A4A2-320208497DF7}"/>
          </ac:spMkLst>
        </pc:spChg>
        <pc:spChg chg="mod">
          <ac:chgData name="WARNER, Sarah (NHS ENGLAND)" userId="13f51f6a-c0d0-4998-bdb2-e52882df170b" providerId="ADAL" clId="{30193F60-49CA-43B9-99F1-E21623EA17CF}" dt="2025-07-24T12:57:58.654" v="34" actId="1076"/>
          <ac:spMkLst>
            <pc:docMk/>
            <pc:sldMasterMk cId="2176715" sldId="2147483674"/>
            <ac:spMk id="6" creationId="{C91CC28B-BDF3-45C3-92FF-6562C624CA6B}"/>
          </ac:spMkLst>
        </pc:spChg>
      </pc:sldMasterChg>
    </pc:docChg>
  </pc:docChgLst>
  <pc:docChgLst>
    <pc:chgData name="PEARSON, Victoria (NHS ENGLAND)" userId="2f5abaf4-7071-4d97-ad0a-5257aee317fe" providerId="ADAL" clId="{6129F16D-CE98-494D-AEE9-554D154D7457}"/>
    <pc:docChg chg="addSld delSld modSld">
      <pc:chgData name="PEARSON, Victoria (NHS ENGLAND)" userId="2f5abaf4-7071-4d97-ad0a-5257aee317fe" providerId="ADAL" clId="{6129F16D-CE98-494D-AEE9-554D154D7457}" dt="2025-08-29T15:50:53.010" v="79" actId="2696"/>
      <pc:docMkLst>
        <pc:docMk/>
      </pc:docMkLst>
      <pc:sldChg chg="modSp mod">
        <pc:chgData name="PEARSON, Victoria (NHS ENGLAND)" userId="2f5abaf4-7071-4d97-ad0a-5257aee317fe" providerId="ADAL" clId="{6129F16D-CE98-494D-AEE9-554D154D7457}" dt="2025-08-29T15:36:20.343" v="77" actId="13926"/>
        <pc:sldMkLst>
          <pc:docMk/>
          <pc:sldMk cId="4256235828" sldId="291"/>
        </pc:sldMkLst>
        <pc:graphicFrameChg chg="modGraphic">
          <ac:chgData name="PEARSON, Victoria (NHS ENGLAND)" userId="2f5abaf4-7071-4d97-ad0a-5257aee317fe" providerId="ADAL" clId="{6129F16D-CE98-494D-AEE9-554D154D7457}" dt="2025-08-29T15:36:14.181" v="76" actId="13926"/>
          <ac:graphicFrameMkLst>
            <pc:docMk/>
            <pc:sldMk cId="4256235828" sldId="291"/>
            <ac:graphicFrameMk id="10" creationId="{87E619D6-A38F-F3C8-22CE-713A2A312EB3}"/>
          </ac:graphicFrameMkLst>
        </pc:graphicFrameChg>
        <pc:graphicFrameChg chg="modGraphic">
          <ac:chgData name="PEARSON, Victoria (NHS ENGLAND)" userId="2f5abaf4-7071-4d97-ad0a-5257aee317fe" providerId="ADAL" clId="{6129F16D-CE98-494D-AEE9-554D154D7457}" dt="2025-08-29T15:36:20.343" v="77" actId="13926"/>
          <ac:graphicFrameMkLst>
            <pc:docMk/>
            <pc:sldMk cId="4256235828" sldId="291"/>
            <ac:graphicFrameMk id="14" creationId="{EBDD64AC-8C04-3526-75E5-2BC940288A1A}"/>
          </ac:graphicFrameMkLst>
        </pc:graphicFrameChg>
      </pc:sldChg>
      <pc:sldChg chg="del">
        <pc:chgData name="PEARSON, Victoria (NHS ENGLAND)" userId="2f5abaf4-7071-4d97-ad0a-5257aee317fe" providerId="ADAL" clId="{6129F16D-CE98-494D-AEE9-554D154D7457}" dt="2025-08-29T15:50:53.010" v="79" actId="2696"/>
        <pc:sldMkLst>
          <pc:docMk/>
          <pc:sldMk cId="470014368" sldId="2147473589"/>
        </pc:sldMkLst>
      </pc:sldChg>
      <pc:sldChg chg="add">
        <pc:chgData name="PEARSON, Victoria (NHS ENGLAND)" userId="2f5abaf4-7071-4d97-ad0a-5257aee317fe" providerId="ADAL" clId="{6129F16D-CE98-494D-AEE9-554D154D7457}" dt="2025-08-29T15:50:27.656" v="78"/>
        <pc:sldMkLst>
          <pc:docMk/>
          <pc:sldMk cId="1227794273" sldId="2147473607"/>
        </pc:sldMkLst>
      </pc:sldChg>
      <pc:sldMasterChg chg="delSldLayout">
        <pc:chgData name="PEARSON, Victoria (NHS ENGLAND)" userId="2f5abaf4-7071-4d97-ad0a-5257aee317fe" providerId="ADAL" clId="{6129F16D-CE98-494D-AEE9-554D154D7457}" dt="2025-08-29T15:50:53.010" v="79" actId="2696"/>
        <pc:sldMasterMkLst>
          <pc:docMk/>
          <pc:sldMasterMk cId="2471933521" sldId="2147483660"/>
        </pc:sldMasterMkLst>
        <pc:sldLayoutChg chg="del">
          <pc:chgData name="PEARSON, Victoria (NHS ENGLAND)" userId="2f5abaf4-7071-4d97-ad0a-5257aee317fe" providerId="ADAL" clId="{6129F16D-CE98-494D-AEE9-554D154D7457}" dt="2025-08-29T15:50:53.010" v="79" actId="2696"/>
          <pc:sldLayoutMkLst>
            <pc:docMk/>
            <pc:sldMasterMk cId="2471933521" sldId="2147483660"/>
            <pc:sldLayoutMk cId="2577512508" sldId="2147483687"/>
          </pc:sldLayoutMkLst>
        </pc:sldLayoutChg>
      </pc:sldMasterChg>
    </pc:docChg>
  </pc:docChgLst>
  <pc:docChgLst>
    <pc:chgData name="MACKENZIE, Libby (NHS ENGLAND)" userId="cf4d7e6a-a80f-4f94-b7de-a98e226f42cd" providerId="ADAL" clId="{ECF5EB90-959A-4130-91CA-A375E547FE53}"/>
    <pc:docChg chg="undo custSel addSld delSld modSld sldOrd">
      <pc:chgData name="MACKENZIE, Libby (NHS ENGLAND)" userId="cf4d7e6a-a80f-4f94-b7de-a98e226f42cd" providerId="ADAL" clId="{ECF5EB90-959A-4130-91CA-A375E547FE53}" dt="2025-09-01T13:46:03.272" v="2535" actId="14100"/>
      <pc:docMkLst>
        <pc:docMk/>
      </pc:docMkLst>
      <pc:sldChg chg="modSp mod">
        <pc:chgData name="MACKENZIE, Libby (NHS ENGLAND)" userId="cf4d7e6a-a80f-4f94-b7de-a98e226f42cd" providerId="ADAL" clId="{ECF5EB90-959A-4130-91CA-A375E547FE53}" dt="2025-09-01T11:02:49.002" v="2141" actId="20577"/>
        <pc:sldMkLst>
          <pc:docMk/>
          <pc:sldMk cId="26604405" sldId="266"/>
        </pc:sldMkLst>
        <pc:graphicFrameChg chg="modGraphic">
          <ac:chgData name="MACKENZIE, Libby (NHS ENGLAND)" userId="cf4d7e6a-a80f-4f94-b7de-a98e226f42cd" providerId="ADAL" clId="{ECF5EB90-959A-4130-91CA-A375E547FE53}" dt="2025-09-01T11:02:49.002" v="2141" actId="20577"/>
          <ac:graphicFrameMkLst>
            <pc:docMk/>
            <pc:sldMk cId="26604405" sldId="266"/>
            <ac:graphicFrameMk id="6" creationId="{65F1FCCE-1844-238E-462A-46BE0A572B67}"/>
          </ac:graphicFrameMkLst>
        </pc:graphicFrameChg>
      </pc:sldChg>
      <pc:sldChg chg="modSp mod">
        <pc:chgData name="MACKENZIE, Libby (NHS ENGLAND)" userId="cf4d7e6a-a80f-4f94-b7de-a98e226f42cd" providerId="ADAL" clId="{ECF5EB90-959A-4130-91CA-A375E547FE53}" dt="2025-09-01T07:52:39.464" v="696" actId="13926"/>
        <pc:sldMkLst>
          <pc:docMk/>
          <pc:sldMk cId="4256235828" sldId="291"/>
        </pc:sldMkLst>
        <pc:graphicFrameChg chg="modGraphic">
          <ac:chgData name="MACKENZIE, Libby (NHS ENGLAND)" userId="cf4d7e6a-a80f-4f94-b7de-a98e226f42cd" providerId="ADAL" clId="{ECF5EB90-959A-4130-91CA-A375E547FE53}" dt="2025-09-01T07:52:39.464" v="696" actId="13926"/>
          <ac:graphicFrameMkLst>
            <pc:docMk/>
            <pc:sldMk cId="4256235828" sldId="291"/>
            <ac:graphicFrameMk id="10" creationId="{87E619D6-A38F-F3C8-22CE-713A2A312EB3}"/>
          </ac:graphicFrameMkLst>
        </pc:graphicFrameChg>
        <pc:graphicFrameChg chg="modGraphic">
          <ac:chgData name="MACKENZIE, Libby (NHS ENGLAND)" userId="cf4d7e6a-a80f-4f94-b7de-a98e226f42cd" providerId="ADAL" clId="{ECF5EB90-959A-4130-91CA-A375E547FE53}" dt="2025-09-01T07:51:51.760" v="695" actId="2165"/>
          <ac:graphicFrameMkLst>
            <pc:docMk/>
            <pc:sldMk cId="4256235828" sldId="291"/>
            <ac:graphicFrameMk id="14" creationId="{EBDD64AC-8C04-3526-75E5-2BC940288A1A}"/>
          </ac:graphicFrameMkLst>
        </pc:graphicFrameChg>
      </pc:sldChg>
      <pc:sldChg chg="delSp mod">
        <pc:chgData name="MACKENZIE, Libby (NHS ENGLAND)" userId="cf4d7e6a-a80f-4f94-b7de-a98e226f42cd" providerId="ADAL" clId="{ECF5EB90-959A-4130-91CA-A375E547FE53}" dt="2025-09-01T11:03:40.739" v="2149" actId="478"/>
        <pc:sldMkLst>
          <pc:docMk/>
          <pc:sldMk cId="3227595589" sldId="301"/>
        </pc:sldMkLst>
        <pc:spChg chg="del">
          <ac:chgData name="MACKENZIE, Libby (NHS ENGLAND)" userId="cf4d7e6a-a80f-4f94-b7de-a98e226f42cd" providerId="ADAL" clId="{ECF5EB90-959A-4130-91CA-A375E547FE53}" dt="2025-09-01T11:03:40.739" v="2149" actId="478"/>
          <ac:spMkLst>
            <pc:docMk/>
            <pc:sldMk cId="3227595589" sldId="301"/>
            <ac:spMk id="5" creationId="{C48E15D5-0F9A-E464-968F-7586136F0BFC}"/>
          </ac:spMkLst>
        </pc:spChg>
      </pc:sldChg>
      <pc:sldChg chg="addSp delSp modSp mod">
        <pc:chgData name="MACKENZIE, Libby (NHS ENGLAND)" userId="cf4d7e6a-a80f-4f94-b7de-a98e226f42cd" providerId="ADAL" clId="{ECF5EB90-959A-4130-91CA-A375E547FE53}" dt="2025-09-01T10:04:52.839" v="1278" actId="1076"/>
        <pc:sldMkLst>
          <pc:docMk/>
          <pc:sldMk cId="1812706344" sldId="2147473442"/>
        </pc:sldMkLst>
        <pc:spChg chg="add mod">
          <ac:chgData name="MACKENZIE, Libby (NHS ENGLAND)" userId="cf4d7e6a-a80f-4f94-b7de-a98e226f42cd" providerId="ADAL" clId="{ECF5EB90-959A-4130-91CA-A375E547FE53}" dt="2025-09-01T10:04:52.839" v="1278" actId="1076"/>
          <ac:spMkLst>
            <pc:docMk/>
            <pc:sldMk cId="1812706344" sldId="2147473442"/>
            <ac:spMk id="2" creationId="{02CF6FCE-75C3-FB22-7636-2B6DE0AF4B15}"/>
          </ac:spMkLst>
        </pc:spChg>
        <pc:spChg chg="del mod">
          <ac:chgData name="MACKENZIE, Libby (NHS ENGLAND)" userId="cf4d7e6a-a80f-4f94-b7de-a98e226f42cd" providerId="ADAL" clId="{ECF5EB90-959A-4130-91CA-A375E547FE53}" dt="2025-09-01T10:03:17.960" v="1259" actId="21"/>
          <ac:spMkLst>
            <pc:docMk/>
            <pc:sldMk cId="1812706344" sldId="2147473442"/>
            <ac:spMk id="3" creationId="{26A5C6D6-9C44-183B-49D7-31F60CCB7300}"/>
          </ac:spMkLst>
        </pc:spChg>
        <pc:spChg chg="del mod">
          <ac:chgData name="MACKENZIE, Libby (NHS ENGLAND)" userId="cf4d7e6a-a80f-4f94-b7de-a98e226f42cd" providerId="ADAL" clId="{ECF5EB90-959A-4130-91CA-A375E547FE53}" dt="2025-09-01T10:04:38.349" v="1273" actId="21"/>
          <ac:spMkLst>
            <pc:docMk/>
            <pc:sldMk cId="1812706344" sldId="2147473442"/>
            <ac:spMk id="6" creationId="{D8023FC5-5292-E915-470B-84FAB27B6DF6}"/>
          </ac:spMkLst>
        </pc:spChg>
        <pc:spChg chg="add mod">
          <ac:chgData name="MACKENZIE, Libby (NHS ENGLAND)" userId="cf4d7e6a-a80f-4f94-b7de-a98e226f42cd" providerId="ADAL" clId="{ECF5EB90-959A-4130-91CA-A375E547FE53}" dt="2025-09-01T10:04:48.882" v="1277" actId="1076"/>
          <ac:spMkLst>
            <pc:docMk/>
            <pc:sldMk cId="1812706344" sldId="2147473442"/>
            <ac:spMk id="9" creationId="{BEA0B44E-CC97-1F9F-416F-EAEF30743C75}"/>
          </ac:spMkLst>
        </pc:spChg>
      </pc:sldChg>
      <pc:sldChg chg="addSp delSp modSp mod">
        <pc:chgData name="MACKENZIE, Libby (NHS ENGLAND)" userId="cf4d7e6a-a80f-4f94-b7de-a98e226f42cd" providerId="ADAL" clId="{ECF5EB90-959A-4130-91CA-A375E547FE53}" dt="2025-09-01T13:06:24.814" v="2399" actId="6549"/>
        <pc:sldMkLst>
          <pc:docMk/>
          <pc:sldMk cId="2817756082" sldId="2147473446"/>
        </pc:sldMkLst>
        <pc:spChg chg="mod">
          <ac:chgData name="MACKENZIE, Libby (NHS ENGLAND)" userId="cf4d7e6a-a80f-4f94-b7de-a98e226f42cd" providerId="ADAL" clId="{ECF5EB90-959A-4130-91CA-A375E547FE53}" dt="2025-09-01T13:06:24.814" v="2399" actId="6549"/>
          <ac:spMkLst>
            <pc:docMk/>
            <pc:sldMk cId="2817756082" sldId="2147473446"/>
            <ac:spMk id="2" creationId="{BE6D8074-4171-2A02-E552-AB7F7D14AE68}"/>
          </ac:spMkLst>
        </pc:spChg>
        <pc:spChg chg="add del mod">
          <ac:chgData name="MACKENZIE, Libby (NHS ENGLAND)" userId="cf4d7e6a-a80f-4f94-b7de-a98e226f42cd" providerId="ADAL" clId="{ECF5EB90-959A-4130-91CA-A375E547FE53}" dt="2025-09-01T13:06:22.155" v="2398"/>
          <ac:spMkLst>
            <pc:docMk/>
            <pc:sldMk cId="2817756082" sldId="2147473446"/>
            <ac:spMk id="4" creationId="{7BD59DDA-EAAC-A016-2D50-B00D45F89714}"/>
          </ac:spMkLst>
        </pc:spChg>
        <pc:picChg chg="del">
          <ac:chgData name="MACKENZIE, Libby (NHS ENGLAND)" userId="cf4d7e6a-a80f-4f94-b7de-a98e226f42cd" providerId="ADAL" clId="{ECF5EB90-959A-4130-91CA-A375E547FE53}" dt="2025-09-01T13:06:09.235" v="2397" actId="478"/>
          <ac:picMkLst>
            <pc:docMk/>
            <pc:sldMk cId="2817756082" sldId="2147473446"/>
            <ac:picMk id="9" creationId="{01E44EAB-A9D5-196D-EDA4-3F1A1B906CCF}"/>
          </ac:picMkLst>
        </pc:picChg>
        <pc:picChg chg="add mod">
          <ac:chgData name="MACKENZIE, Libby (NHS ENGLAND)" userId="cf4d7e6a-a80f-4f94-b7de-a98e226f42cd" providerId="ADAL" clId="{ECF5EB90-959A-4130-91CA-A375E547FE53}" dt="2025-09-01T13:06:22.155" v="2398"/>
          <ac:picMkLst>
            <pc:docMk/>
            <pc:sldMk cId="2817756082" sldId="2147473446"/>
            <ac:picMk id="21" creationId="{DC929353-62C4-AA98-6FE4-93EB7405478A}"/>
          </ac:picMkLst>
        </pc:picChg>
      </pc:sldChg>
      <pc:sldChg chg="modSp mod">
        <pc:chgData name="MACKENZIE, Libby (NHS ENGLAND)" userId="cf4d7e6a-a80f-4f94-b7de-a98e226f42cd" providerId="ADAL" clId="{ECF5EB90-959A-4130-91CA-A375E547FE53}" dt="2025-09-01T10:05:38.183" v="1288" actId="1076"/>
        <pc:sldMkLst>
          <pc:docMk/>
          <pc:sldMk cId="3908544490" sldId="2147473450"/>
        </pc:sldMkLst>
        <pc:spChg chg="mod">
          <ac:chgData name="MACKENZIE, Libby (NHS ENGLAND)" userId="cf4d7e6a-a80f-4f94-b7de-a98e226f42cd" providerId="ADAL" clId="{ECF5EB90-959A-4130-91CA-A375E547FE53}" dt="2025-09-01T10:05:38.183" v="1288" actId="1076"/>
          <ac:spMkLst>
            <pc:docMk/>
            <pc:sldMk cId="3908544490" sldId="2147473450"/>
            <ac:spMk id="2" creationId="{61695246-86A4-73F9-CE01-4AA89B29E1AA}"/>
          </ac:spMkLst>
        </pc:spChg>
      </pc:sldChg>
      <pc:sldChg chg="addSp delSp modSp mod">
        <pc:chgData name="MACKENZIE, Libby (NHS ENGLAND)" userId="cf4d7e6a-a80f-4f94-b7de-a98e226f42cd" providerId="ADAL" clId="{ECF5EB90-959A-4130-91CA-A375E547FE53}" dt="2025-09-01T10:10:43.883" v="1324"/>
        <pc:sldMkLst>
          <pc:docMk/>
          <pc:sldMk cId="2448864413" sldId="2147473452"/>
        </pc:sldMkLst>
        <pc:spChg chg="mod">
          <ac:chgData name="MACKENZIE, Libby (NHS ENGLAND)" userId="cf4d7e6a-a80f-4f94-b7de-a98e226f42cd" providerId="ADAL" clId="{ECF5EB90-959A-4130-91CA-A375E547FE53}" dt="2025-09-01T07:11:11.217" v="439" actId="13926"/>
          <ac:spMkLst>
            <pc:docMk/>
            <pc:sldMk cId="2448864413" sldId="2147473452"/>
            <ac:spMk id="4" creationId="{4169039B-19DD-84E8-E921-E6A2C7E15041}"/>
          </ac:spMkLst>
        </pc:spChg>
        <pc:spChg chg="del mod">
          <ac:chgData name="MACKENZIE, Libby (NHS ENGLAND)" userId="cf4d7e6a-a80f-4f94-b7de-a98e226f42cd" providerId="ADAL" clId="{ECF5EB90-959A-4130-91CA-A375E547FE53}" dt="2025-09-01T10:10:33.327" v="1321" actId="21"/>
          <ac:spMkLst>
            <pc:docMk/>
            <pc:sldMk cId="2448864413" sldId="2147473452"/>
            <ac:spMk id="6" creationId="{C1B1A609-D8F1-F301-E6E4-4186CA6E2632}"/>
          </ac:spMkLst>
        </pc:spChg>
        <pc:spChg chg="add mod">
          <ac:chgData name="MACKENZIE, Libby (NHS ENGLAND)" userId="cf4d7e6a-a80f-4f94-b7de-a98e226f42cd" providerId="ADAL" clId="{ECF5EB90-959A-4130-91CA-A375E547FE53}" dt="2025-09-01T10:10:43.883" v="1324"/>
          <ac:spMkLst>
            <pc:docMk/>
            <pc:sldMk cId="2448864413" sldId="2147473452"/>
            <ac:spMk id="8" creationId="{0E47282D-92DE-6736-5551-98A96B9ACD60}"/>
          </ac:spMkLst>
        </pc:spChg>
      </pc:sldChg>
      <pc:sldChg chg="addSp delSp modSp mod">
        <pc:chgData name="MACKENZIE, Libby (NHS ENGLAND)" userId="cf4d7e6a-a80f-4f94-b7de-a98e226f42cd" providerId="ADAL" clId="{ECF5EB90-959A-4130-91CA-A375E547FE53}" dt="2025-09-01T10:16:40.856" v="1377" actId="1076"/>
        <pc:sldMkLst>
          <pc:docMk/>
          <pc:sldMk cId="279100243" sldId="2147473456"/>
        </pc:sldMkLst>
        <pc:spChg chg="mod">
          <ac:chgData name="MACKENZIE, Libby (NHS ENGLAND)" userId="cf4d7e6a-a80f-4f94-b7de-a98e226f42cd" providerId="ADAL" clId="{ECF5EB90-959A-4130-91CA-A375E547FE53}" dt="2025-09-01T10:16:40.856" v="1377" actId="1076"/>
          <ac:spMkLst>
            <pc:docMk/>
            <pc:sldMk cId="279100243" sldId="2147473456"/>
            <ac:spMk id="2" creationId="{CC63188F-9A81-CF29-F2A0-11F07C9A962D}"/>
          </ac:spMkLst>
        </pc:spChg>
        <pc:spChg chg="del">
          <ac:chgData name="MACKENZIE, Libby (NHS ENGLAND)" userId="cf4d7e6a-a80f-4f94-b7de-a98e226f42cd" providerId="ADAL" clId="{ECF5EB90-959A-4130-91CA-A375E547FE53}" dt="2025-09-01T10:16:24.088" v="1372" actId="21"/>
          <ac:spMkLst>
            <pc:docMk/>
            <pc:sldMk cId="279100243" sldId="2147473456"/>
            <ac:spMk id="3" creationId="{3A2EA868-93F3-CD4C-AE71-F3D709A149D6}"/>
          </ac:spMkLst>
        </pc:spChg>
        <pc:spChg chg="add mod">
          <ac:chgData name="MACKENZIE, Libby (NHS ENGLAND)" userId="cf4d7e6a-a80f-4f94-b7de-a98e226f42cd" providerId="ADAL" clId="{ECF5EB90-959A-4130-91CA-A375E547FE53}" dt="2025-09-01T10:16:34.688" v="1376" actId="1076"/>
          <ac:spMkLst>
            <pc:docMk/>
            <pc:sldMk cId="279100243" sldId="2147473456"/>
            <ac:spMk id="4" creationId="{C9995ED2-5943-635C-3D1D-1F5BA0930AFB}"/>
          </ac:spMkLst>
        </pc:spChg>
      </pc:sldChg>
      <pc:sldChg chg="delSp modSp del mod">
        <pc:chgData name="MACKENZIE, Libby (NHS ENGLAND)" userId="cf4d7e6a-a80f-4f94-b7de-a98e226f42cd" providerId="ADAL" clId="{ECF5EB90-959A-4130-91CA-A375E547FE53}" dt="2025-09-01T13:10:59.457" v="2503" actId="47"/>
        <pc:sldMkLst>
          <pc:docMk/>
          <pc:sldMk cId="1397736792" sldId="2147473460"/>
        </pc:sldMkLst>
        <pc:spChg chg="del mod">
          <ac:chgData name="MACKENZIE, Libby (NHS ENGLAND)" userId="cf4d7e6a-a80f-4f94-b7de-a98e226f42cd" providerId="ADAL" clId="{ECF5EB90-959A-4130-91CA-A375E547FE53}" dt="2025-09-01T13:10:44.968" v="2482" actId="21"/>
          <ac:spMkLst>
            <pc:docMk/>
            <pc:sldMk cId="1397736792" sldId="2147473460"/>
            <ac:spMk id="2" creationId="{C50D5365-1EF2-6601-465E-3E645C40D38D}"/>
          </ac:spMkLst>
        </pc:spChg>
      </pc:sldChg>
      <pc:sldChg chg="addSp delSp modSp mod ord">
        <pc:chgData name="MACKENZIE, Libby (NHS ENGLAND)" userId="cf4d7e6a-a80f-4f94-b7de-a98e226f42cd" providerId="ADAL" clId="{ECF5EB90-959A-4130-91CA-A375E547FE53}" dt="2025-09-01T13:06:50.807" v="2403"/>
        <pc:sldMkLst>
          <pc:docMk/>
          <pc:sldMk cId="2613410460" sldId="2147473462"/>
        </pc:sldMkLst>
        <pc:spChg chg="add mod">
          <ac:chgData name="MACKENZIE, Libby (NHS ENGLAND)" userId="cf4d7e6a-a80f-4f94-b7de-a98e226f42cd" providerId="ADAL" clId="{ECF5EB90-959A-4130-91CA-A375E547FE53}" dt="2025-09-01T10:20:22.858" v="1400"/>
          <ac:spMkLst>
            <pc:docMk/>
            <pc:sldMk cId="2613410460" sldId="2147473462"/>
            <ac:spMk id="2" creationId="{55E24274-22DD-5DF7-2056-5615E9CE4EF3}"/>
          </ac:spMkLst>
        </pc:spChg>
        <pc:spChg chg="mod">
          <ac:chgData name="MACKENZIE, Libby (NHS ENGLAND)" userId="cf4d7e6a-a80f-4f94-b7de-a98e226f42cd" providerId="ADAL" clId="{ECF5EB90-959A-4130-91CA-A375E547FE53}" dt="2025-09-01T10:20:06.247" v="1398" actId="1076"/>
          <ac:spMkLst>
            <pc:docMk/>
            <pc:sldMk cId="2613410460" sldId="2147473462"/>
            <ac:spMk id="3" creationId="{AD113DA3-1E23-62A1-9699-6467540F7155}"/>
          </ac:spMkLst>
        </pc:spChg>
        <pc:spChg chg="del">
          <ac:chgData name="MACKENZIE, Libby (NHS ENGLAND)" userId="cf4d7e6a-a80f-4f94-b7de-a98e226f42cd" providerId="ADAL" clId="{ECF5EB90-959A-4130-91CA-A375E547FE53}" dt="2025-09-01T10:19:54.420" v="1395" actId="21"/>
          <ac:spMkLst>
            <pc:docMk/>
            <pc:sldMk cId="2613410460" sldId="2147473462"/>
            <ac:spMk id="4" creationId="{71869A69-29EC-7965-B181-B6945ACE4283}"/>
          </ac:spMkLst>
        </pc:spChg>
        <pc:spChg chg="del">
          <ac:chgData name="MACKENZIE, Libby (NHS ENGLAND)" userId="cf4d7e6a-a80f-4f94-b7de-a98e226f42cd" providerId="ADAL" clId="{ECF5EB90-959A-4130-91CA-A375E547FE53}" dt="2025-09-01T11:10:48.222" v="2157" actId="478"/>
          <ac:spMkLst>
            <pc:docMk/>
            <pc:sldMk cId="2613410460" sldId="2147473462"/>
            <ac:spMk id="5" creationId="{547DAD7F-B67B-3C09-D404-0337BD3640B4}"/>
          </ac:spMkLst>
        </pc:spChg>
        <pc:spChg chg="add mod">
          <ac:chgData name="MACKENZIE, Libby (NHS ENGLAND)" userId="cf4d7e6a-a80f-4f94-b7de-a98e226f42cd" providerId="ADAL" clId="{ECF5EB90-959A-4130-91CA-A375E547FE53}" dt="2025-09-01T11:10:49.339" v="2158"/>
          <ac:spMkLst>
            <pc:docMk/>
            <pc:sldMk cId="2613410460" sldId="2147473462"/>
            <ac:spMk id="6" creationId="{1041BB1E-3B69-459B-F787-5A0CC17848CE}"/>
          </ac:spMkLst>
        </pc:spChg>
      </pc:sldChg>
      <pc:sldChg chg="modSp mod">
        <pc:chgData name="MACKENZIE, Libby (NHS ENGLAND)" userId="cf4d7e6a-a80f-4f94-b7de-a98e226f42cd" providerId="ADAL" clId="{ECF5EB90-959A-4130-91CA-A375E547FE53}" dt="2025-09-01T10:29:19.031" v="1533" actId="1076"/>
        <pc:sldMkLst>
          <pc:docMk/>
          <pc:sldMk cId="1548659536" sldId="2147473470"/>
        </pc:sldMkLst>
        <pc:spChg chg="mod">
          <ac:chgData name="MACKENZIE, Libby (NHS ENGLAND)" userId="cf4d7e6a-a80f-4f94-b7de-a98e226f42cd" providerId="ADAL" clId="{ECF5EB90-959A-4130-91CA-A375E547FE53}" dt="2025-09-01T10:29:19.031" v="1533" actId="1076"/>
          <ac:spMkLst>
            <pc:docMk/>
            <pc:sldMk cId="1548659536" sldId="2147473470"/>
            <ac:spMk id="3" creationId="{9DCA5A20-02CE-BEF5-2B1E-1F39834BFC17}"/>
          </ac:spMkLst>
        </pc:spChg>
      </pc:sldChg>
      <pc:sldChg chg="modSp mod">
        <pc:chgData name="MACKENZIE, Libby (NHS ENGLAND)" userId="cf4d7e6a-a80f-4f94-b7de-a98e226f42cd" providerId="ADAL" clId="{ECF5EB90-959A-4130-91CA-A375E547FE53}" dt="2025-09-01T11:12:14.309" v="2171"/>
        <pc:sldMkLst>
          <pc:docMk/>
          <pc:sldMk cId="1200918318" sldId="2147473476"/>
        </pc:sldMkLst>
        <pc:spChg chg="mod">
          <ac:chgData name="MACKENZIE, Libby (NHS ENGLAND)" userId="cf4d7e6a-a80f-4f94-b7de-a98e226f42cd" providerId="ADAL" clId="{ECF5EB90-959A-4130-91CA-A375E547FE53}" dt="2025-09-01T10:30:24.015" v="1546" actId="1076"/>
          <ac:spMkLst>
            <pc:docMk/>
            <pc:sldMk cId="1200918318" sldId="2147473476"/>
            <ac:spMk id="3" creationId="{2DA243A6-618B-0AD9-55AE-49E3F25F7835}"/>
          </ac:spMkLst>
        </pc:spChg>
        <pc:spChg chg="mod">
          <ac:chgData name="MACKENZIE, Libby (NHS ENGLAND)" userId="cf4d7e6a-a80f-4f94-b7de-a98e226f42cd" providerId="ADAL" clId="{ECF5EB90-959A-4130-91CA-A375E547FE53}" dt="2025-09-01T10:30:20.688" v="1545" actId="1076"/>
          <ac:spMkLst>
            <pc:docMk/>
            <pc:sldMk cId="1200918318" sldId="2147473476"/>
            <ac:spMk id="4" creationId="{95B36DDA-EC1A-A770-5598-5FCFDABC6BE6}"/>
          </ac:spMkLst>
        </pc:spChg>
        <pc:spChg chg="mod">
          <ac:chgData name="MACKENZIE, Libby (NHS ENGLAND)" userId="cf4d7e6a-a80f-4f94-b7de-a98e226f42cd" providerId="ADAL" clId="{ECF5EB90-959A-4130-91CA-A375E547FE53}" dt="2025-09-01T11:12:14.309" v="2171"/>
          <ac:spMkLst>
            <pc:docMk/>
            <pc:sldMk cId="1200918318" sldId="2147473476"/>
            <ac:spMk id="5" creationId="{EA6267FE-0458-F863-BA50-E399E783F010}"/>
          </ac:spMkLst>
        </pc:spChg>
      </pc:sldChg>
      <pc:sldChg chg="del">
        <pc:chgData name="MACKENZIE, Libby (NHS ENGLAND)" userId="cf4d7e6a-a80f-4f94-b7de-a98e226f42cd" providerId="ADAL" clId="{ECF5EB90-959A-4130-91CA-A375E547FE53}" dt="2025-09-01T12:56:31.508" v="2300" actId="47"/>
        <pc:sldMkLst>
          <pc:docMk/>
          <pc:sldMk cId="2642577095" sldId="2147473477"/>
        </pc:sldMkLst>
      </pc:sldChg>
      <pc:sldChg chg="delSp del mod">
        <pc:chgData name="MACKENZIE, Libby (NHS ENGLAND)" userId="cf4d7e6a-a80f-4f94-b7de-a98e226f42cd" providerId="ADAL" clId="{ECF5EB90-959A-4130-91CA-A375E547FE53}" dt="2025-09-01T12:56:30.256" v="2299" actId="47"/>
        <pc:sldMkLst>
          <pc:docMk/>
          <pc:sldMk cId="289232826" sldId="2147473478"/>
        </pc:sldMkLst>
        <pc:spChg chg="del">
          <ac:chgData name="MACKENZIE, Libby (NHS ENGLAND)" userId="cf4d7e6a-a80f-4f94-b7de-a98e226f42cd" providerId="ADAL" clId="{ECF5EB90-959A-4130-91CA-A375E547FE53}" dt="2025-09-01T12:55:25.314" v="2286" actId="21"/>
          <ac:spMkLst>
            <pc:docMk/>
            <pc:sldMk cId="289232826" sldId="2147473478"/>
            <ac:spMk id="3" creationId="{85CBF4B9-1DEE-2270-A11A-45A1E7B64A29}"/>
          </ac:spMkLst>
        </pc:spChg>
      </pc:sldChg>
      <pc:sldChg chg="modSp">
        <pc:chgData name="MACKENZIE, Libby (NHS ENGLAND)" userId="cf4d7e6a-a80f-4f94-b7de-a98e226f42cd" providerId="ADAL" clId="{ECF5EB90-959A-4130-91CA-A375E547FE53}" dt="2025-09-01T11:14:16.471" v="2198"/>
        <pc:sldMkLst>
          <pc:docMk/>
          <pc:sldMk cId="1015850296" sldId="2147473482"/>
        </pc:sldMkLst>
        <pc:spChg chg="mod">
          <ac:chgData name="MACKENZIE, Libby (NHS ENGLAND)" userId="cf4d7e6a-a80f-4f94-b7de-a98e226f42cd" providerId="ADAL" clId="{ECF5EB90-959A-4130-91CA-A375E547FE53}" dt="2025-09-01T11:14:16.471" v="2198"/>
          <ac:spMkLst>
            <pc:docMk/>
            <pc:sldMk cId="1015850296" sldId="2147473482"/>
            <ac:spMk id="5" creationId="{4DCCA2EF-6156-76A7-D131-B40813AA45B0}"/>
          </ac:spMkLst>
        </pc:spChg>
      </pc:sldChg>
      <pc:sldChg chg="addSp delSp modSp mod">
        <pc:chgData name="MACKENZIE, Libby (NHS ENGLAND)" userId="cf4d7e6a-a80f-4f94-b7de-a98e226f42cd" providerId="ADAL" clId="{ECF5EB90-959A-4130-91CA-A375E547FE53}" dt="2025-09-01T10:34:03.057" v="1583" actId="1076"/>
        <pc:sldMkLst>
          <pc:docMk/>
          <pc:sldMk cId="2357895786" sldId="2147473484"/>
        </pc:sldMkLst>
        <pc:spChg chg="add mod">
          <ac:chgData name="MACKENZIE, Libby (NHS ENGLAND)" userId="cf4d7e6a-a80f-4f94-b7de-a98e226f42cd" providerId="ADAL" clId="{ECF5EB90-959A-4130-91CA-A375E547FE53}" dt="2025-09-01T10:34:03.057" v="1583" actId="1076"/>
          <ac:spMkLst>
            <pc:docMk/>
            <pc:sldMk cId="2357895786" sldId="2147473484"/>
            <ac:spMk id="2" creationId="{05C46A3D-8352-0712-8770-227AAECFA002}"/>
          </ac:spMkLst>
        </pc:spChg>
        <pc:spChg chg="del">
          <ac:chgData name="MACKENZIE, Libby (NHS ENGLAND)" userId="cf4d7e6a-a80f-4f94-b7de-a98e226f42cd" providerId="ADAL" clId="{ECF5EB90-959A-4130-91CA-A375E547FE53}" dt="2025-09-01T10:32:07.271" v="1573" actId="21"/>
          <ac:spMkLst>
            <pc:docMk/>
            <pc:sldMk cId="2357895786" sldId="2147473484"/>
            <ac:spMk id="3" creationId="{C8E5B0C7-C713-E0E3-2962-ABCB7B8D9A72}"/>
          </ac:spMkLst>
        </pc:spChg>
        <pc:spChg chg="del mod">
          <ac:chgData name="MACKENZIE, Libby (NHS ENGLAND)" userId="cf4d7e6a-a80f-4f94-b7de-a98e226f42cd" providerId="ADAL" clId="{ECF5EB90-959A-4130-91CA-A375E547FE53}" dt="2025-09-01T10:33:39.421" v="1580" actId="21"/>
          <ac:spMkLst>
            <pc:docMk/>
            <pc:sldMk cId="2357895786" sldId="2147473484"/>
            <ac:spMk id="4" creationId="{4DF39A0E-999B-270E-0998-9D411CC993C0}"/>
          </ac:spMkLst>
        </pc:spChg>
        <pc:spChg chg="add mod">
          <ac:chgData name="MACKENZIE, Libby (NHS ENGLAND)" userId="cf4d7e6a-a80f-4f94-b7de-a98e226f42cd" providerId="ADAL" clId="{ECF5EB90-959A-4130-91CA-A375E547FE53}" dt="2025-09-01T10:32:30.330" v="1577" actId="1076"/>
          <ac:spMkLst>
            <pc:docMk/>
            <pc:sldMk cId="2357895786" sldId="2147473484"/>
            <ac:spMk id="6" creationId="{85B36B56-B0B7-DD28-CC4C-E1E4A0EEE2EE}"/>
          </ac:spMkLst>
        </pc:spChg>
      </pc:sldChg>
      <pc:sldChg chg="addSp delSp modSp mod">
        <pc:chgData name="MACKENZIE, Libby (NHS ENGLAND)" userId="cf4d7e6a-a80f-4f94-b7de-a98e226f42cd" providerId="ADAL" clId="{ECF5EB90-959A-4130-91CA-A375E547FE53}" dt="2025-09-01T12:56:21.358" v="2297" actId="255"/>
        <pc:sldMkLst>
          <pc:docMk/>
          <pc:sldMk cId="2387390675" sldId="2147473486"/>
        </pc:sldMkLst>
        <pc:spChg chg="add mod">
          <ac:chgData name="MACKENZIE, Libby (NHS ENGLAND)" userId="cf4d7e6a-a80f-4f94-b7de-a98e226f42cd" providerId="ADAL" clId="{ECF5EB90-959A-4130-91CA-A375E547FE53}" dt="2025-09-01T12:56:08.071" v="2295" actId="1076"/>
          <ac:spMkLst>
            <pc:docMk/>
            <pc:sldMk cId="2387390675" sldId="2147473486"/>
            <ac:spMk id="2" creationId="{85CBF4B9-1DEE-2270-A11A-45A1E7B64A29}"/>
          </ac:spMkLst>
        </pc:spChg>
        <pc:spChg chg="del mod">
          <ac:chgData name="MACKENZIE, Libby (NHS ENGLAND)" userId="cf4d7e6a-a80f-4f94-b7de-a98e226f42cd" providerId="ADAL" clId="{ECF5EB90-959A-4130-91CA-A375E547FE53}" dt="2025-09-01T12:55:52.911" v="2290" actId="21"/>
          <ac:spMkLst>
            <pc:docMk/>
            <pc:sldMk cId="2387390675" sldId="2147473486"/>
            <ac:spMk id="3" creationId="{B63C72EF-9D5D-2C79-6B2B-333425FF19DA}"/>
          </ac:spMkLst>
        </pc:spChg>
        <pc:spChg chg="mod">
          <ac:chgData name="MACKENZIE, Libby (NHS ENGLAND)" userId="cf4d7e6a-a80f-4f94-b7de-a98e226f42cd" providerId="ADAL" clId="{ECF5EB90-959A-4130-91CA-A375E547FE53}" dt="2025-09-01T12:56:21.358" v="2297" actId="255"/>
          <ac:spMkLst>
            <pc:docMk/>
            <pc:sldMk cId="2387390675" sldId="2147473486"/>
            <ac:spMk id="4" creationId="{1D43D645-2819-47C2-C5E7-536B02B96EBD}"/>
          </ac:spMkLst>
        </pc:spChg>
      </pc:sldChg>
      <pc:sldChg chg="addSp delSp modSp mod">
        <pc:chgData name="MACKENZIE, Libby (NHS ENGLAND)" userId="cf4d7e6a-a80f-4f94-b7de-a98e226f42cd" providerId="ADAL" clId="{ECF5EB90-959A-4130-91CA-A375E547FE53}" dt="2025-09-01T10:40:05.823" v="1643" actId="1076"/>
        <pc:sldMkLst>
          <pc:docMk/>
          <pc:sldMk cId="3954774188" sldId="2147473488"/>
        </pc:sldMkLst>
        <pc:spChg chg="add mod">
          <ac:chgData name="MACKENZIE, Libby (NHS ENGLAND)" userId="cf4d7e6a-a80f-4f94-b7de-a98e226f42cd" providerId="ADAL" clId="{ECF5EB90-959A-4130-91CA-A375E547FE53}" dt="2025-09-01T10:40:03.360" v="1642" actId="1076"/>
          <ac:spMkLst>
            <pc:docMk/>
            <pc:sldMk cId="3954774188" sldId="2147473488"/>
            <ac:spMk id="2" creationId="{41635507-81E5-D096-5CFC-73F33C8C717E}"/>
          </ac:spMkLst>
        </pc:spChg>
        <pc:spChg chg="mod">
          <ac:chgData name="MACKENZIE, Libby (NHS ENGLAND)" userId="cf4d7e6a-a80f-4f94-b7de-a98e226f42cd" providerId="ADAL" clId="{ECF5EB90-959A-4130-91CA-A375E547FE53}" dt="2025-09-01T10:40:05.823" v="1643" actId="1076"/>
          <ac:spMkLst>
            <pc:docMk/>
            <pc:sldMk cId="3954774188" sldId="2147473488"/>
            <ac:spMk id="3" creationId="{736BF490-82B6-90C5-75B9-5C3EE55F1D9C}"/>
          </ac:spMkLst>
        </pc:spChg>
        <pc:spChg chg="del">
          <ac:chgData name="MACKENZIE, Libby (NHS ENGLAND)" userId="cf4d7e6a-a80f-4f94-b7de-a98e226f42cd" providerId="ADAL" clId="{ECF5EB90-959A-4130-91CA-A375E547FE53}" dt="2025-09-01T10:39:42.032" v="1638" actId="21"/>
          <ac:spMkLst>
            <pc:docMk/>
            <pc:sldMk cId="3954774188" sldId="2147473488"/>
            <ac:spMk id="4" creationId="{FCFEB29D-2123-11EC-DA79-9E79F337F423}"/>
          </ac:spMkLst>
        </pc:spChg>
      </pc:sldChg>
      <pc:sldChg chg="modSp mod">
        <pc:chgData name="MACKENZIE, Libby (NHS ENGLAND)" userId="cf4d7e6a-a80f-4f94-b7de-a98e226f42cd" providerId="ADAL" clId="{ECF5EB90-959A-4130-91CA-A375E547FE53}" dt="2025-09-01T11:14:00.545" v="2195" actId="14100"/>
        <pc:sldMkLst>
          <pc:docMk/>
          <pc:sldMk cId="185663626" sldId="2147473490"/>
        </pc:sldMkLst>
        <pc:spChg chg="mod">
          <ac:chgData name="MACKENZIE, Libby (NHS ENGLAND)" userId="cf4d7e6a-a80f-4f94-b7de-a98e226f42cd" providerId="ADAL" clId="{ECF5EB90-959A-4130-91CA-A375E547FE53}" dt="2025-09-01T11:14:00.545" v="2195" actId="14100"/>
          <ac:spMkLst>
            <pc:docMk/>
            <pc:sldMk cId="185663626" sldId="2147473490"/>
            <ac:spMk id="5" creationId="{E5BD0810-34F7-A681-F293-8236FB6442F8}"/>
          </ac:spMkLst>
        </pc:spChg>
      </pc:sldChg>
      <pc:sldChg chg="del">
        <pc:chgData name="MACKENZIE, Libby (NHS ENGLAND)" userId="cf4d7e6a-a80f-4f94-b7de-a98e226f42cd" providerId="ADAL" clId="{ECF5EB90-959A-4130-91CA-A375E547FE53}" dt="2025-09-01T10:47:11.525" v="1928" actId="47"/>
        <pc:sldMkLst>
          <pc:docMk/>
          <pc:sldMk cId="3939418175" sldId="2147473491"/>
        </pc:sldMkLst>
      </pc:sldChg>
      <pc:sldChg chg="delSp del mod">
        <pc:chgData name="MACKENZIE, Libby (NHS ENGLAND)" userId="cf4d7e6a-a80f-4f94-b7de-a98e226f42cd" providerId="ADAL" clId="{ECF5EB90-959A-4130-91CA-A375E547FE53}" dt="2025-09-01T10:47:10.385" v="1927" actId="47"/>
        <pc:sldMkLst>
          <pc:docMk/>
          <pc:sldMk cId="4179827484" sldId="2147473492"/>
        </pc:sldMkLst>
        <pc:spChg chg="del">
          <ac:chgData name="MACKENZIE, Libby (NHS ENGLAND)" userId="cf4d7e6a-a80f-4f94-b7de-a98e226f42cd" providerId="ADAL" clId="{ECF5EB90-959A-4130-91CA-A375E547FE53}" dt="2025-09-01T09:58:45.569" v="1217" actId="478"/>
          <ac:spMkLst>
            <pc:docMk/>
            <pc:sldMk cId="4179827484" sldId="2147473492"/>
            <ac:spMk id="3" creationId="{ED4887C8-E08D-2F89-F67B-CEF53BA5A0F5}"/>
          </ac:spMkLst>
        </pc:spChg>
        <pc:spChg chg="del">
          <ac:chgData name="MACKENZIE, Libby (NHS ENGLAND)" userId="cf4d7e6a-a80f-4f94-b7de-a98e226f42cd" providerId="ADAL" clId="{ECF5EB90-959A-4130-91CA-A375E547FE53}" dt="2025-09-01T09:58:58.996" v="1218" actId="21"/>
          <ac:spMkLst>
            <pc:docMk/>
            <pc:sldMk cId="4179827484" sldId="2147473492"/>
            <ac:spMk id="4" creationId="{BECB0035-E2B5-C7AF-C525-F59A532BBC84}"/>
          </ac:spMkLst>
        </pc:spChg>
      </pc:sldChg>
      <pc:sldChg chg="del">
        <pc:chgData name="MACKENZIE, Libby (NHS ENGLAND)" userId="cf4d7e6a-a80f-4f94-b7de-a98e226f42cd" providerId="ADAL" clId="{ECF5EB90-959A-4130-91CA-A375E547FE53}" dt="2025-09-01T13:08:45.802" v="2461" actId="47"/>
        <pc:sldMkLst>
          <pc:docMk/>
          <pc:sldMk cId="443738253" sldId="2147473493"/>
        </pc:sldMkLst>
      </pc:sldChg>
      <pc:sldChg chg="delSp modSp mod ord">
        <pc:chgData name="MACKENZIE, Libby (NHS ENGLAND)" userId="cf4d7e6a-a80f-4f94-b7de-a98e226f42cd" providerId="ADAL" clId="{ECF5EB90-959A-4130-91CA-A375E547FE53}" dt="2025-09-01T13:07:36.825" v="2425" actId="20577"/>
        <pc:sldMkLst>
          <pc:docMk/>
          <pc:sldMk cId="2157571340" sldId="2147473494"/>
        </pc:sldMkLst>
        <pc:spChg chg="mod">
          <ac:chgData name="MACKENZIE, Libby (NHS ENGLAND)" userId="cf4d7e6a-a80f-4f94-b7de-a98e226f42cd" providerId="ADAL" clId="{ECF5EB90-959A-4130-91CA-A375E547FE53}" dt="2025-09-01T13:07:29.808" v="2412" actId="1076"/>
          <ac:spMkLst>
            <pc:docMk/>
            <pc:sldMk cId="2157571340" sldId="2147473494"/>
            <ac:spMk id="3" creationId="{3AA9255D-0856-D045-0203-9235430D5372}"/>
          </ac:spMkLst>
        </pc:spChg>
        <pc:spChg chg="del mod">
          <ac:chgData name="MACKENZIE, Libby (NHS ENGLAND)" userId="cf4d7e6a-a80f-4f94-b7de-a98e226f42cd" providerId="ADAL" clId="{ECF5EB90-959A-4130-91CA-A375E547FE53}" dt="2025-09-01T13:04:54.271" v="2363" actId="21"/>
          <ac:spMkLst>
            <pc:docMk/>
            <pc:sldMk cId="2157571340" sldId="2147473494"/>
            <ac:spMk id="4" creationId="{17E09989-3CEA-BE25-50CA-0867F0EF762D}"/>
          </ac:spMkLst>
        </pc:spChg>
        <pc:spChg chg="mod">
          <ac:chgData name="MACKENZIE, Libby (NHS ENGLAND)" userId="cf4d7e6a-a80f-4f94-b7de-a98e226f42cd" providerId="ADAL" clId="{ECF5EB90-959A-4130-91CA-A375E547FE53}" dt="2025-09-01T13:07:36.825" v="2425" actId="20577"/>
          <ac:spMkLst>
            <pc:docMk/>
            <pc:sldMk cId="2157571340" sldId="2147473494"/>
            <ac:spMk id="5" creationId="{40FC40EB-0778-8346-4910-4DA3E7B4558E}"/>
          </ac:spMkLst>
        </pc:spChg>
      </pc:sldChg>
      <pc:sldChg chg="modSp">
        <pc:chgData name="MACKENZIE, Libby (NHS ENGLAND)" userId="cf4d7e6a-a80f-4f94-b7de-a98e226f42cd" providerId="ADAL" clId="{ECF5EB90-959A-4130-91CA-A375E547FE53}" dt="2025-09-01T11:15:11.636" v="2203"/>
        <pc:sldMkLst>
          <pc:docMk/>
          <pc:sldMk cId="3642623163" sldId="2147473496"/>
        </pc:sldMkLst>
        <pc:spChg chg="mod">
          <ac:chgData name="MACKENZIE, Libby (NHS ENGLAND)" userId="cf4d7e6a-a80f-4f94-b7de-a98e226f42cd" providerId="ADAL" clId="{ECF5EB90-959A-4130-91CA-A375E547FE53}" dt="2025-09-01T11:15:11.636" v="2203"/>
          <ac:spMkLst>
            <pc:docMk/>
            <pc:sldMk cId="3642623163" sldId="2147473496"/>
            <ac:spMk id="5" creationId="{50EFB43A-4FA9-525B-82BF-2F228C74F287}"/>
          </ac:spMkLst>
        </pc:spChg>
      </pc:sldChg>
      <pc:sldChg chg="add">
        <pc:chgData name="MACKENZIE, Libby (NHS ENGLAND)" userId="cf4d7e6a-a80f-4f94-b7de-a98e226f42cd" providerId="ADAL" clId="{ECF5EB90-959A-4130-91CA-A375E547FE53}" dt="2025-09-01T13:02:05.910" v="2330"/>
        <pc:sldMkLst>
          <pc:docMk/>
          <pc:sldMk cId="2672693780" sldId="2147473500"/>
        </pc:sldMkLst>
      </pc:sldChg>
      <pc:sldChg chg="addSp delSp modSp mod">
        <pc:chgData name="MACKENZIE, Libby (NHS ENGLAND)" userId="cf4d7e6a-a80f-4f94-b7de-a98e226f42cd" providerId="ADAL" clId="{ECF5EB90-959A-4130-91CA-A375E547FE53}" dt="2025-09-01T10:55:05.375" v="2012" actId="1076"/>
        <pc:sldMkLst>
          <pc:docMk/>
          <pc:sldMk cId="3392322976" sldId="2147473502"/>
        </pc:sldMkLst>
        <pc:spChg chg="add del mod">
          <ac:chgData name="MACKENZIE, Libby (NHS ENGLAND)" userId="cf4d7e6a-a80f-4f94-b7de-a98e226f42cd" providerId="ADAL" clId="{ECF5EB90-959A-4130-91CA-A375E547FE53}" dt="2025-09-01T10:54:30.921" v="2005" actId="21"/>
          <ac:spMkLst>
            <pc:docMk/>
            <pc:sldMk cId="3392322976" sldId="2147473502"/>
            <ac:spMk id="2" creationId="{53B789A0-F48C-8487-B8F7-1EC528D70F6D}"/>
          </ac:spMkLst>
        </pc:spChg>
        <pc:spChg chg="mod">
          <ac:chgData name="MACKENZIE, Libby (NHS ENGLAND)" userId="cf4d7e6a-a80f-4f94-b7de-a98e226f42cd" providerId="ADAL" clId="{ECF5EB90-959A-4130-91CA-A375E547FE53}" dt="2025-09-01T10:54:53.838" v="2009" actId="1076"/>
          <ac:spMkLst>
            <pc:docMk/>
            <pc:sldMk cId="3392322976" sldId="2147473502"/>
            <ac:spMk id="3" creationId="{090C0BA7-2BCB-132D-F80A-3B4A37879005}"/>
          </ac:spMkLst>
        </pc:spChg>
        <pc:spChg chg="del">
          <ac:chgData name="MACKENZIE, Libby (NHS ENGLAND)" userId="cf4d7e6a-a80f-4f94-b7de-a98e226f42cd" providerId="ADAL" clId="{ECF5EB90-959A-4130-91CA-A375E547FE53}" dt="2025-09-01T10:53:47.182" v="1996" actId="21"/>
          <ac:spMkLst>
            <pc:docMk/>
            <pc:sldMk cId="3392322976" sldId="2147473502"/>
            <ac:spMk id="4" creationId="{DC1C04A0-CADA-22CD-B96F-ADC8D7CF3097}"/>
          </ac:spMkLst>
        </pc:spChg>
        <pc:spChg chg="add mod">
          <ac:chgData name="MACKENZIE, Libby (NHS ENGLAND)" userId="cf4d7e6a-a80f-4f94-b7de-a98e226f42cd" providerId="ADAL" clId="{ECF5EB90-959A-4130-91CA-A375E547FE53}" dt="2025-09-01T10:55:05.375" v="2012" actId="1076"/>
          <ac:spMkLst>
            <pc:docMk/>
            <pc:sldMk cId="3392322976" sldId="2147473502"/>
            <ac:spMk id="6" creationId="{3E1C1586-6C97-A278-CD00-AED12CE1FC00}"/>
          </ac:spMkLst>
        </pc:spChg>
      </pc:sldChg>
      <pc:sldChg chg="modSp mod">
        <pc:chgData name="MACKENZIE, Libby (NHS ENGLAND)" userId="cf4d7e6a-a80f-4f94-b7de-a98e226f42cd" providerId="ADAL" clId="{ECF5EB90-959A-4130-91CA-A375E547FE53}" dt="2025-09-01T10:56:01.509" v="2046" actId="20577"/>
        <pc:sldMkLst>
          <pc:docMk/>
          <pc:sldMk cId="1422086295" sldId="2147473503"/>
        </pc:sldMkLst>
        <pc:spChg chg="mod">
          <ac:chgData name="MACKENZIE, Libby (NHS ENGLAND)" userId="cf4d7e6a-a80f-4f94-b7de-a98e226f42cd" providerId="ADAL" clId="{ECF5EB90-959A-4130-91CA-A375E547FE53}" dt="2025-09-01T10:56:01.509" v="2046" actId="20577"/>
          <ac:spMkLst>
            <pc:docMk/>
            <pc:sldMk cId="1422086295" sldId="2147473503"/>
            <ac:spMk id="2" creationId="{5E150710-D4CD-03CE-5DB5-30FE97E8393F}"/>
          </ac:spMkLst>
        </pc:spChg>
      </pc:sldChg>
      <pc:sldChg chg="addSp delSp modSp mod">
        <pc:chgData name="MACKENZIE, Libby (NHS ENGLAND)" userId="cf4d7e6a-a80f-4f94-b7de-a98e226f42cd" providerId="ADAL" clId="{ECF5EB90-959A-4130-91CA-A375E547FE53}" dt="2025-09-01T13:05:42.216" v="2375" actId="1076"/>
        <pc:sldMkLst>
          <pc:docMk/>
          <pc:sldMk cId="1959429351" sldId="2147473504"/>
        </pc:sldMkLst>
        <pc:spChg chg="add mod">
          <ac:chgData name="MACKENZIE, Libby (NHS ENGLAND)" userId="cf4d7e6a-a80f-4f94-b7de-a98e226f42cd" providerId="ADAL" clId="{ECF5EB90-959A-4130-91CA-A375E547FE53}" dt="2025-09-01T13:05:40.344" v="2374" actId="1076"/>
          <ac:spMkLst>
            <pc:docMk/>
            <pc:sldMk cId="1959429351" sldId="2147473504"/>
            <ac:spMk id="2" creationId="{17E09989-3CEA-BE25-50CA-0867F0EF762D}"/>
          </ac:spMkLst>
        </pc:spChg>
        <pc:spChg chg="mod">
          <ac:chgData name="MACKENZIE, Libby (NHS ENGLAND)" userId="cf4d7e6a-a80f-4f94-b7de-a98e226f42cd" providerId="ADAL" clId="{ECF5EB90-959A-4130-91CA-A375E547FE53}" dt="2025-09-01T13:05:42.216" v="2375" actId="1076"/>
          <ac:spMkLst>
            <pc:docMk/>
            <pc:sldMk cId="1959429351" sldId="2147473504"/>
            <ac:spMk id="3" creationId="{1E63C15A-642A-6F18-1074-1ADA133B3BA2}"/>
          </ac:spMkLst>
        </pc:spChg>
        <pc:spChg chg="del">
          <ac:chgData name="MACKENZIE, Libby (NHS ENGLAND)" userId="cf4d7e6a-a80f-4f94-b7de-a98e226f42cd" providerId="ADAL" clId="{ECF5EB90-959A-4130-91CA-A375E547FE53}" dt="2025-09-01T13:05:19.094" v="2367" actId="21"/>
          <ac:spMkLst>
            <pc:docMk/>
            <pc:sldMk cId="1959429351" sldId="2147473504"/>
            <ac:spMk id="4" creationId="{FE81F24A-A926-F708-F87A-454A20E85F40}"/>
          </ac:spMkLst>
        </pc:spChg>
        <pc:spChg chg="mod">
          <ac:chgData name="MACKENZIE, Libby (NHS ENGLAND)" userId="cf4d7e6a-a80f-4f94-b7de-a98e226f42cd" providerId="ADAL" clId="{ECF5EB90-959A-4130-91CA-A375E547FE53}" dt="2025-09-01T11:16:22.214" v="2219" actId="20577"/>
          <ac:spMkLst>
            <pc:docMk/>
            <pc:sldMk cId="1959429351" sldId="2147473504"/>
            <ac:spMk id="5" creationId="{F0C1AEFB-06E6-6BF3-7544-DE86F5A82C41}"/>
          </ac:spMkLst>
        </pc:spChg>
      </pc:sldChg>
      <pc:sldChg chg="addSp delSp modSp mod">
        <pc:chgData name="MACKENZIE, Libby (NHS ENGLAND)" userId="cf4d7e6a-a80f-4f94-b7de-a98e226f42cd" providerId="ADAL" clId="{ECF5EB90-959A-4130-91CA-A375E547FE53}" dt="2025-09-01T13:02:16.610" v="2331" actId="478"/>
        <pc:sldMkLst>
          <pc:docMk/>
          <pc:sldMk cId="4142338734" sldId="2147473506"/>
        </pc:sldMkLst>
        <pc:spChg chg="add del mod">
          <ac:chgData name="MACKENZIE, Libby (NHS ENGLAND)" userId="cf4d7e6a-a80f-4f94-b7de-a98e226f42cd" providerId="ADAL" clId="{ECF5EB90-959A-4130-91CA-A375E547FE53}" dt="2025-09-01T10:59:00.342" v="2082" actId="21"/>
          <ac:spMkLst>
            <pc:docMk/>
            <pc:sldMk cId="4142338734" sldId="2147473506"/>
            <ac:spMk id="2" creationId="{4623B65C-515B-E994-F469-9FD431D2790B}"/>
          </ac:spMkLst>
        </pc:spChg>
        <pc:spChg chg="del">
          <ac:chgData name="MACKENZIE, Libby (NHS ENGLAND)" userId="cf4d7e6a-a80f-4f94-b7de-a98e226f42cd" providerId="ADAL" clId="{ECF5EB90-959A-4130-91CA-A375E547FE53}" dt="2025-09-01T10:57:48.477" v="2069" actId="21"/>
          <ac:spMkLst>
            <pc:docMk/>
            <pc:sldMk cId="4142338734" sldId="2147473506"/>
            <ac:spMk id="4" creationId="{4623B65C-515B-E994-F469-9FD431D2790B}"/>
          </ac:spMkLst>
        </pc:spChg>
        <pc:spChg chg="add del mod">
          <ac:chgData name="MACKENZIE, Libby (NHS ENGLAND)" userId="cf4d7e6a-a80f-4f94-b7de-a98e226f42cd" providerId="ADAL" clId="{ECF5EB90-959A-4130-91CA-A375E547FE53}" dt="2025-09-01T13:02:16.610" v="2331" actId="478"/>
          <ac:spMkLst>
            <pc:docMk/>
            <pc:sldMk cId="4142338734" sldId="2147473506"/>
            <ac:spMk id="6" creationId="{502DD022-D585-9BCD-DF5E-4E95C6CFEF1A}"/>
          </ac:spMkLst>
        </pc:spChg>
      </pc:sldChg>
      <pc:sldChg chg="addSp delSp modSp mod">
        <pc:chgData name="MACKENZIE, Libby (NHS ENGLAND)" userId="cf4d7e6a-a80f-4f94-b7de-a98e226f42cd" providerId="ADAL" clId="{ECF5EB90-959A-4130-91CA-A375E547FE53}" dt="2025-09-01T11:16:57.274" v="2222"/>
        <pc:sldMkLst>
          <pc:docMk/>
          <pc:sldMk cId="2370684325" sldId="2147473508"/>
        </pc:sldMkLst>
        <pc:spChg chg="add mod">
          <ac:chgData name="MACKENZIE, Libby (NHS ENGLAND)" userId="cf4d7e6a-a80f-4f94-b7de-a98e226f42cd" providerId="ADAL" clId="{ECF5EB90-959A-4130-91CA-A375E547FE53}" dt="2025-09-01T11:01:09.564" v="2112"/>
          <ac:spMkLst>
            <pc:docMk/>
            <pc:sldMk cId="2370684325" sldId="2147473508"/>
            <ac:spMk id="2" creationId="{0648DB15-69EA-ED09-E1AA-2026CE0FFCF3}"/>
          </ac:spMkLst>
        </pc:spChg>
        <pc:spChg chg="del">
          <ac:chgData name="MACKENZIE, Libby (NHS ENGLAND)" userId="cf4d7e6a-a80f-4f94-b7de-a98e226f42cd" providerId="ADAL" clId="{ECF5EB90-959A-4130-91CA-A375E547FE53}" dt="2025-09-01T11:00:56.514" v="2107" actId="21"/>
          <ac:spMkLst>
            <pc:docMk/>
            <pc:sldMk cId="2370684325" sldId="2147473508"/>
            <ac:spMk id="3" creationId="{D7DFE127-8960-7F29-E30B-8ADA98560030}"/>
          </ac:spMkLst>
        </pc:spChg>
        <pc:spChg chg="del">
          <ac:chgData name="MACKENZIE, Libby (NHS ENGLAND)" userId="cf4d7e6a-a80f-4f94-b7de-a98e226f42cd" providerId="ADAL" clId="{ECF5EB90-959A-4130-91CA-A375E547FE53}" dt="2025-09-01T11:01:21.748" v="2115" actId="21"/>
          <ac:spMkLst>
            <pc:docMk/>
            <pc:sldMk cId="2370684325" sldId="2147473508"/>
            <ac:spMk id="4" creationId="{C7FA4E02-0254-4EA6-3862-2B0CD6F76DA5}"/>
          </ac:spMkLst>
        </pc:spChg>
        <pc:spChg chg="mod">
          <ac:chgData name="MACKENZIE, Libby (NHS ENGLAND)" userId="cf4d7e6a-a80f-4f94-b7de-a98e226f42cd" providerId="ADAL" clId="{ECF5EB90-959A-4130-91CA-A375E547FE53}" dt="2025-09-01T11:16:57.274" v="2222"/>
          <ac:spMkLst>
            <pc:docMk/>
            <pc:sldMk cId="2370684325" sldId="2147473508"/>
            <ac:spMk id="5" creationId="{E7226BEC-929F-A06F-7794-2588AD176444}"/>
          </ac:spMkLst>
        </pc:spChg>
        <pc:spChg chg="add mod">
          <ac:chgData name="MACKENZIE, Libby (NHS ENGLAND)" userId="cf4d7e6a-a80f-4f94-b7de-a98e226f42cd" providerId="ADAL" clId="{ECF5EB90-959A-4130-91CA-A375E547FE53}" dt="2025-09-01T11:01:29.952" v="2117" actId="1076"/>
          <ac:spMkLst>
            <pc:docMk/>
            <pc:sldMk cId="2370684325" sldId="2147473508"/>
            <ac:spMk id="6" creationId="{F3C0CCD2-186F-C7E8-D903-B6112EAE060A}"/>
          </ac:spMkLst>
        </pc:spChg>
      </pc:sldChg>
      <pc:sldChg chg="addSp delSp modSp del mod">
        <pc:chgData name="MACKENZIE, Libby (NHS ENGLAND)" userId="cf4d7e6a-a80f-4f94-b7de-a98e226f42cd" providerId="ADAL" clId="{ECF5EB90-959A-4130-91CA-A375E547FE53}" dt="2025-09-01T13:10:37.121" v="2481" actId="47"/>
        <pc:sldMkLst>
          <pc:docMk/>
          <pc:sldMk cId="4169618504" sldId="2147473511"/>
        </pc:sldMkLst>
        <pc:spChg chg="add mod">
          <ac:chgData name="MACKENZIE, Libby (NHS ENGLAND)" userId="cf4d7e6a-a80f-4f94-b7de-a98e226f42cd" providerId="ADAL" clId="{ECF5EB90-959A-4130-91CA-A375E547FE53}" dt="2025-09-01T13:10:20.855" v="2463" actId="21"/>
          <ac:spMkLst>
            <pc:docMk/>
            <pc:sldMk cId="4169618504" sldId="2147473511"/>
            <ac:spMk id="5" creationId="{59444BC0-939C-8778-F4F6-4EBAF483EEC4}"/>
          </ac:spMkLst>
        </pc:spChg>
        <pc:picChg chg="del mod">
          <ac:chgData name="MACKENZIE, Libby (NHS ENGLAND)" userId="cf4d7e6a-a80f-4f94-b7de-a98e226f42cd" providerId="ADAL" clId="{ECF5EB90-959A-4130-91CA-A375E547FE53}" dt="2025-09-01T13:10:20.855" v="2463" actId="21"/>
          <ac:picMkLst>
            <pc:docMk/>
            <pc:sldMk cId="4169618504" sldId="2147473511"/>
            <ac:picMk id="4" creationId="{236A3EE7-1937-6563-68D1-00A3EE920599}"/>
          </ac:picMkLst>
        </pc:picChg>
      </pc:sldChg>
      <pc:sldChg chg="del">
        <pc:chgData name="MACKENZIE, Libby (NHS ENGLAND)" userId="cf4d7e6a-a80f-4f94-b7de-a98e226f42cd" providerId="ADAL" clId="{ECF5EB90-959A-4130-91CA-A375E547FE53}" dt="2025-09-01T06:48:54.032" v="66" actId="47"/>
        <pc:sldMkLst>
          <pc:docMk/>
          <pc:sldMk cId="3464557921" sldId="2147473513"/>
        </pc:sldMkLst>
      </pc:sldChg>
      <pc:sldChg chg="delSp del mod">
        <pc:chgData name="MACKENZIE, Libby (NHS ENGLAND)" userId="cf4d7e6a-a80f-4f94-b7de-a98e226f42cd" providerId="ADAL" clId="{ECF5EB90-959A-4130-91CA-A375E547FE53}" dt="2025-09-01T06:48:52.975" v="65" actId="47"/>
        <pc:sldMkLst>
          <pc:docMk/>
          <pc:sldMk cId="293872843" sldId="2147473514"/>
        </pc:sldMkLst>
        <pc:spChg chg="del">
          <ac:chgData name="MACKENZIE, Libby (NHS ENGLAND)" userId="cf4d7e6a-a80f-4f94-b7de-a98e226f42cd" providerId="ADAL" clId="{ECF5EB90-959A-4130-91CA-A375E547FE53}" dt="2025-09-01T06:48:34.333" v="61" actId="21"/>
          <ac:spMkLst>
            <pc:docMk/>
            <pc:sldMk cId="293872843" sldId="2147473514"/>
            <ac:spMk id="3" creationId="{0DDF8E20-6B05-80D4-38CE-A61A2147D645}"/>
          </ac:spMkLst>
        </pc:spChg>
        <pc:spChg chg="del">
          <ac:chgData name="MACKENZIE, Libby (NHS ENGLAND)" userId="cf4d7e6a-a80f-4f94-b7de-a98e226f42cd" providerId="ADAL" clId="{ECF5EB90-959A-4130-91CA-A375E547FE53}" dt="2025-09-01T06:47:35.419" v="57" actId="21"/>
          <ac:spMkLst>
            <pc:docMk/>
            <pc:sldMk cId="293872843" sldId="2147473514"/>
            <ac:spMk id="4" creationId="{3FD11D79-D244-4402-8D22-BAAC4102E116}"/>
          </ac:spMkLst>
        </pc:spChg>
      </pc:sldChg>
      <pc:sldChg chg="addSp delSp modSp mod ord">
        <pc:chgData name="MACKENZIE, Libby (NHS ENGLAND)" userId="cf4d7e6a-a80f-4f94-b7de-a98e226f42cd" providerId="ADAL" clId="{ECF5EB90-959A-4130-91CA-A375E547FE53}" dt="2025-09-01T10:05:22.538" v="1286" actId="1076"/>
        <pc:sldMkLst>
          <pc:docMk/>
          <pc:sldMk cId="1645873920" sldId="2147473548"/>
        </pc:sldMkLst>
        <pc:spChg chg="add mod">
          <ac:chgData name="MACKENZIE, Libby (NHS ENGLAND)" userId="cf4d7e6a-a80f-4f94-b7de-a98e226f42cd" providerId="ADAL" clId="{ECF5EB90-959A-4130-91CA-A375E547FE53}" dt="2025-09-01T10:05:22.538" v="1286" actId="1076"/>
          <ac:spMkLst>
            <pc:docMk/>
            <pc:sldMk cId="1645873920" sldId="2147473548"/>
            <ac:spMk id="2" creationId="{421E27AD-F8D2-C147-92C1-7D563CF8E898}"/>
          </ac:spMkLst>
        </pc:spChg>
        <pc:spChg chg="add mod">
          <ac:chgData name="MACKENZIE, Libby (NHS ENGLAND)" userId="cf4d7e6a-a80f-4f94-b7de-a98e226f42cd" providerId="ADAL" clId="{ECF5EB90-959A-4130-91CA-A375E547FE53}" dt="2025-09-01T10:05:14.439" v="1283" actId="1076"/>
          <ac:spMkLst>
            <pc:docMk/>
            <pc:sldMk cId="1645873920" sldId="2147473548"/>
            <ac:spMk id="4" creationId="{060AED31-C295-A8A8-985D-59773E88B406}"/>
          </ac:spMkLst>
        </pc:spChg>
        <pc:spChg chg="del mod">
          <ac:chgData name="MACKENZIE, Libby (NHS ENGLAND)" userId="cf4d7e6a-a80f-4f94-b7de-a98e226f42cd" providerId="ADAL" clId="{ECF5EB90-959A-4130-91CA-A375E547FE53}" dt="2025-09-01T10:03:44.711" v="1267" actId="21"/>
          <ac:spMkLst>
            <pc:docMk/>
            <pc:sldMk cId="1645873920" sldId="2147473548"/>
            <ac:spMk id="8" creationId="{6E27EF42-50E2-9F0A-92FA-EE784496D1A8}"/>
          </ac:spMkLst>
        </pc:spChg>
        <pc:spChg chg="del mod">
          <ac:chgData name="MACKENZIE, Libby (NHS ENGLAND)" userId="cf4d7e6a-a80f-4f94-b7de-a98e226f42cd" providerId="ADAL" clId="{ECF5EB90-959A-4130-91CA-A375E547FE53}" dt="2025-09-01T10:04:44.527" v="1275" actId="21"/>
          <ac:spMkLst>
            <pc:docMk/>
            <pc:sldMk cId="1645873920" sldId="2147473548"/>
            <ac:spMk id="9" creationId="{BEA0B44E-CC97-1F9F-416F-EAEF30743C75}"/>
          </ac:spMkLst>
        </pc:spChg>
      </pc:sldChg>
      <pc:sldChg chg="addSp delSp modSp mod ord">
        <pc:chgData name="MACKENZIE, Libby (NHS ENGLAND)" userId="cf4d7e6a-a80f-4f94-b7de-a98e226f42cd" providerId="ADAL" clId="{ECF5EB90-959A-4130-91CA-A375E547FE53}" dt="2025-09-01T10:05:08.526" v="1282" actId="1076"/>
        <pc:sldMkLst>
          <pc:docMk/>
          <pc:sldMk cId="1413828851" sldId="2147473549"/>
        </pc:sldMkLst>
        <pc:spChg chg="del">
          <ac:chgData name="MACKENZIE, Libby (NHS ENGLAND)" userId="cf4d7e6a-a80f-4f94-b7de-a98e226f42cd" providerId="ADAL" clId="{ECF5EB90-959A-4130-91CA-A375E547FE53}" dt="2025-09-01T10:03:29.599" v="1263" actId="21"/>
          <ac:spMkLst>
            <pc:docMk/>
            <pc:sldMk cId="1413828851" sldId="2147473549"/>
            <ac:spMk id="3" creationId="{02CF6FCE-75C3-FB22-7636-2B6DE0AF4B15}"/>
          </ac:spMkLst>
        </pc:spChg>
        <pc:spChg chg="del">
          <ac:chgData name="MACKENZIE, Libby (NHS ENGLAND)" userId="cf4d7e6a-a80f-4f94-b7de-a98e226f42cd" providerId="ADAL" clId="{ECF5EB90-959A-4130-91CA-A375E547FE53}" dt="2025-09-01T10:04:02.492" v="1270" actId="21"/>
          <ac:spMkLst>
            <pc:docMk/>
            <pc:sldMk cId="1413828851" sldId="2147473549"/>
            <ac:spMk id="4" creationId="{060AED31-C295-A8A8-985D-59773E88B406}"/>
          </ac:spMkLst>
        </pc:spChg>
        <pc:spChg chg="add mod">
          <ac:chgData name="MACKENZIE, Libby (NHS ENGLAND)" userId="cf4d7e6a-a80f-4f94-b7de-a98e226f42cd" providerId="ADAL" clId="{ECF5EB90-959A-4130-91CA-A375E547FE53}" dt="2025-09-01T10:05:08.526" v="1282" actId="1076"/>
          <ac:spMkLst>
            <pc:docMk/>
            <pc:sldMk cId="1413828851" sldId="2147473549"/>
            <ac:spMk id="6" creationId="{D8023FC5-5292-E915-470B-84FAB27B6DF6}"/>
          </ac:spMkLst>
        </pc:spChg>
        <pc:spChg chg="add mod">
          <ac:chgData name="MACKENZIE, Libby (NHS ENGLAND)" userId="cf4d7e6a-a80f-4f94-b7de-a98e226f42cd" providerId="ADAL" clId="{ECF5EB90-959A-4130-91CA-A375E547FE53}" dt="2025-09-01T10:05:06.343" v="1281" actId="1076"/>
          <ac:spMkLst>
            <pc:docMk/>
            <pc:sldMk cId="1413828851" sldId="2147473549"/>
            <ac:spMk id="8" creationId="{6E27EF42-50E2-9F0A-92FA-EE784496D1A8}"/>
          </ac:spMkLst>
        </pc:spChg>
      </pc:sldChg>
      <pc:sldChg chg="modSp mod ord">
        <pc:chgData name="MACKENZIE, Libby (NHS ENGLAND)" userId="cf4d7e6a-a80f-4f94-b7de-a98e226f42cd" providerId="ADAL" clId="{ECF5EB90-959A-4130-91CA-A375E547FE53}" dt="2025-09-01T11:03:07.673" v="2142" actId="20577"/>
        <pc:sldMkLst>
          <pc:docMk/>
          <pc:sldMk cId="3160338070" sldId="2147473550"/>
        </pc:sldMkLst>
        <pc:spChg chg="mod">
          <ac:chgData name="MACKENZIE, Libby (NHS ENGLAND)" userId="cf4d7e6a-a80f-4f94-b7de-a98e226f42cd" providerId="ADAL" clId="{ECF5EB90-959A-4130-91CA-A375E547FE53}" dt="2025-09-01T11:03:07.673" v="2142" actId="20577"/>
          <ac:spMkLst>
            <pc:docMk/>
            <pc:sldMk cId="3160338070" sldId="2147473550"/>
            <ac:spMk id="4" creationId="{94DF6E48-4B27-1055-377C-004E87B3D985}"/>
          </ac:spMkLst>
        </pc:spChg>
      </pc:sldChg>
      <pc:sldChg chg="addSp delSp modSp mod ord">
        <pc:chgData name="MACKENZIE, Libby (NHS ENGLAND)" userId="cf4d7e6a-a80f-4f94-b7de-a98e226f42cd" providerId="ADAL" clId="{ECF5EB90-959A-4130-91CA-A375E547FE53}" dt="2025-09-01T10:03:25.229" v="1262" actId="1076"/>
        <pc:sldMkLst>
          <pc:docMk/>
          <pc:sldMk cId="2891650689" sldId="2147473551"/>
        </pc:sldMkLst>
        <pc:spChg chg="add mod">
          <ac:chgData name="MACKENZIE, Libby (NHS ENGLAND)" userId="cf4d7e6a-a80f-4f94-b7de-a98e226f42cd" providerId="ADAL" clId="{ECF5EB90-959A-4130-91CA-A375E547FE53}" dt="2025-09-01T10:03:22.901" v="1261" actId="1076"/>
          <ac:spMkLst>
            <pc:docMk/>
            <pc:sldMk cId="2891650689" sldId="2147473551"/>
            <ac:spMk id="2" creationId="{26A5C6D6-9C44-183B-49D7-31F60CCB7300}"/>
          </ac:spMkLst>
        </pc:spChg>
        <pc:spChg chg="mod">
          <ac:chgData name="MACKENZIE, Libby (NHS ENGLAND)" userId="cf4d7e6a-a80f-4f94-b7de-a98e226f42cd" providerId="ADAL" clId="{ECF5EB90-959A-4130-91CA-A375E547FE53}" dt="2025-09-01T10:03:25.229" v="1262" actId="1076"/>
          <ac:spMkLst>
            <pc:docMk/>
            <pc:sldMk cId="2891650689" sldId="2147473551"/>
            <ac:spMk id="3" creationId="{325DAFC0-415D-09B9-4CF7-E5C739F99609}"/>
          </ac:spMkLst>
        </pc:spChg>
        <pc:spChg chg="del">
          <ac:chgData name="MACKENZIE, Libby (NHS ENGLAND)" userId="cf4d7e6a-a80f-4f94-b7de-a98e226f42cd" providerId="ADAL" clId="{ECF5EB90-959A-4130-91CA-A375E547FE53}" dt="2025-09-01T10:03:11.689" v="1258" actId="478"/>
          <ac:spMkLst>
            <pc:docMk/>
            <pc:sldMk cId="2891650689" sldId="2147473551"/>
            <ac:spMk id="4" creationId="{76276622-E3BC-649D-3F71-C760B9C697F6}"/>
          </ac:spMkLst>
        </pc:spChg>
      </pc:sldChg>
      <pc:sldChg chg="delSp del mod">
        <pc:chgData name="MACKENZIE, Libby (NHS ENGLAND)" userId="cf4d7e6a-a80f-4f94-b7de-a98e226f42cd" providerId="ADAL" clId="{ECF5EB90-959A-4130-91CA-A375E547FE53}" dt="2025-09-01T10:11:11.847" v="1330" actId="47"/>
        <pc:sldMkLst>
          <pc:docMk/>
          <pc:sldMk cId="1089271624" sldId="2147473552"/>
        </pc:sldMkLst>
        <pc:spChg chg="del">
          <ac:chgData name="MACKENZIE, Libby (NHS ENGLAND)" userId="cf4d7e6a-a80f-4f94-b7de-a98e226f42cd" providerId="ADAL" clId="{ECF5EB90-959A-4130-91CA-A375E547FE53}" dt="2025-09-01T10:11:06.650" v="1328" actId="21"/>
          <ac:spMkLst>
            <pc:docMk/>
            <pc:sldMk cId="1089271624" sldId="2147473552"/>
            <ac:spMk id="3" creationId="{A1BD2663-1099-B35B-46A9-64279761C3DD}"/>
          </ac:spMkLst>
        </pc:spChg>
        <pc:spChg chg="del">
          <ac:chgData name="MACKENZIE, Libby (NHS ENGLAND)" userId="cf4d7e6a-a80f-4f94-b7de-a98e226f42cd" providerId="ADAL" clId="{ECF5EB90-959A-4130-91CA-A375E547FE53}" dt="2025-09-01T10:10:41.470" v="1323" actId="21"/>
          <ac:spMkLst>
            <pc:docMk/>
            <pc:sldMk cId="1089271624" sldId="2147473552"/>
            <ac:spMk id="8" creationId="{0E47282D-92DE-6736-5551-98A96B9ACD60}"/>
          </ac:spMkLst>
        </pc:spChg>
      </pc:sldChg>
      <pc:sldChg chg="addSp delSp modSp mod">
        <pc:chgData name="MACKENZIE, Libby (NHS ENGLAND)" userId="cf4d7e6a-a80f-4f94-b7de-a98e226f42cd" providerId="ADAL" clId="{ECF5EB90-959A-4130-91CA-A375E547FE53}" dt="2025-09-01T11:11:06.970" v="2163"/>
        <pc:sldMkLst>
          <pc:docMk/>
          <pc:sldMk cId="2071519645" sldId="2147473554"/>
        </pc:sldMkLst>
        <pc:spChg chg="add del mod">
          <ac:chgData name="MACKENZIE, Libby (NHS ENGLAND)" userId="cf4d7e6a-a80f-4f94-b7de-a98e226f42cd" providerId="ADAL" clId="{ECF5EB90-959A-4130-91CA-A375E547FE53}" dt="2025-09-01T10:20:33.403" v="1401" actId="21"/>
          <ac:spMkLst>
            <pc:docMk/>
            <pc:sldMk cId="2071519645" sldId="2147473554"/>
            <ac:spMk id="2" creationId="{71869A69-29EC-7965-B181-B6945ACE4283}"/>
          </ac:spMkLst>
        </pc:spChg>
        <pc:spChg chg="add mod">
          <ac:chgData name="MACKENZIE, Libby (NHS ENGLAND)" userId="cf4d7e6a-a80f-4f94-b7de-a98e226f42cd" providerId="ADAL" clId="{ECF5EB90-959A-4130-91CA-A375E547FE53}" dt="2025-09-01T10:24:01.920" v="1427" actId="1076"/>
          <ac:spMkLst>
            <pc:docMk/>
            <pc:sldMk cId="2071519645" sldId="2147473554"/>
            <ac:spMk id="3" creationId="{0A03FDE8-2B87-5800-2503-6AF52A601A82}"/>
          </ac:spMkLst>
        </pc:spChg>
        <pc:spChg chg="del">
          <ac:chgData name="MACKENZIE, Libby (NHS ENGLAND)" userId="cf4d7e6a-a80f-4f94-b7de-a98e226f42cd" providerId="ADAL" clId="{ECF5EB90-959A-4130-91CA-A375E547FE53}" dt="2025-09-01T10:19:09.867" v="1389" actId="21"/>
          <ac:spMkLst>
            <pc:docMk/>
            <pc:sldMk cId="2071519645" sldId="2147473554"/>
            <ac:spMk id="4" creationId="{37F352E7-7F52-5437-F26F-BC78E3CC5D71}"/>
          </ac:spMkLst>
        </pc:spChg>
        <pc:spChg chg="del">
          <ac:chgData name="MACKENZIE, Libby (NHS ENGLAND)" userId="cf4d7e6a-a80f-4f94-b7de-a98e226f42cd" providerId="ADAL" clId="{ECF5EB90-959A-4130-91CA-A375E547FE53}" dt="2025-09-01T11:10:58.920" v="2161" actId="478"/>
          <ac:spMkLst>
            <pc:docMk/>
            <pc:sldMk cId="2071519645" sldId="2147473554"/>
            <ac:spMk id="5" creationId="{8A16764C-7A2F-B379-DA2D-505CCA5A2694}"/>
          </ac:spMkLst>
        </pc:spChg>
        <pc:spChg chg="del mod">
          <ac:chgData name="MACKENZIE, Libby (NHS ENGLAND)" userId="cf4d7e6a-a80f-4f94-b7de-a98e226f42cd" providerId="ADAL" clId="{ECF5EB90-959A-4130-91CA-A375E547FE53}" dt="2025-09-01T10:23:46.119" v="1422" actId="21"/>
          <ac:spMkLst>
            <pc:docMk/>
            <pc:sldMk cId="2071519645" sldId="2147473554"/>
            <ac:spMk id="6" creationId="{88EDF476-1B15-A0A8-9510-14A151D4255C}"/>
          </ac:spMkLst>
        </pc:spChg>
        <pc:spChg chg="add mod">
          <ac:chgData name="MACKENZIE, Libby (NHS ENGLAND)" userId="cf4d7e6a-a80f-4f94-b7de-a98e226f42cd" providerId="ADAL" clId="{ECF5EB90-959A-4130-91CA-A375E547FE53}" dt="2025-09-01T10:23:59.507" v="1426" actId="1076"/>
          <ac:spMkLst>
            <pc:docMk/>
            <pc:sldMk cId="2071519645" sldId="2147473554"/>
            <ac:spMk id="7" creationId="{0DDF8E20-6B05-80D4-38CE-A61A2147D645}"/>
          </ac:spMkLst>
        </pc:spChg>
        <pc:spChg chg="add mod">
          <ac:chgData name="MACKENZIE, Libby (NHS ENGLAND)" userId="cf4d7e6a-a80f-4f94-b7de-a98e226f42cd" providerId="ADAL" clId="{ECF5EB90-959A-4130-91CA-A375E547FE53}" dt="2025-09-01T11:11:06.970" v="2163"/>
          <ac:spMkLst>
            <pc:docMk/>
            <pc:sldMk cId="2071519645" sldId="2147473554"/>
            <ac:spMk id="8" creationId="{CF525E42-FCFC-3EED-0383-5D6D3605941F}"/>
          </ac:spMkLst>
        </pc:spChg>
      </pc:sldChg>
      <pc:sldChg chg="addSp delSp modSp mod">
        <pc:chgData name="MACKENZIE, Libby (NHS ENGLAND)" userId="cf4d7e6a-a80f-4f94-b7de-a98e226f42cd" providerId="ADAL" clId="{ECF5EB90-959A-4130-91CA-A375E547FE53}" dt="2025-09-01T11:10:55.393" v="2160"/>
        <pc:sldMkLst>
          <pc:docMk/>
          <pc:sldMk cId="3344924279" sldId="2147473555"/>
        </pc:sldMkLst>
        <pc:spChg chg="add mod">
          <ac:chgData name="MACKENZIE, Libby (NHS ENGLAND)" userId="cf4d7e6a-a80f-4f94-b7de-a98e226f42cd" providerId="ADAL" clId="{ECF5EB90-959A-4130-91CA-A375E547FE53}" dt="2025-09-01T10:21:30.551" v="1411" actId="1076"/>
          <ac:spMkLst>
            <pc:docMk/>
            <pc:sldMk cId="3344924279" sldId="2147473555"/>
            <ac:spMk id="2" creationId="{71869A69-29EC-7965-B181-B6945ACE4283}"/>
          </ac:spMkLst>
        </pc:spChg>
        <pc:spChg chg="del mod">
          <ac:chgData name="MACKENZIE, Libby (NHS ENGLAND)" userId="cf4d7e6a-a80f-4f94-b7de-a98e226f42cd" providerId="ADAL" clId="{ECF5EB90-959A-4130-91CA-A375E547FE53}" dt="2025-09-01T10:21:18.486" v="1408" actId="21"/>
          <ac:spMkLst>
            <pc:docMk/>
            <pc:sldMk cId="3344924279" sldId="2147473555"/>
            <ac:spMk id="3" creationId="{0A03FDE8-2B87-5800-2503-6AF52A601A82}"/>
          </ac:spMkLst>
        </pc:spChg>
        <pc:spChg chg="del">
          <ac:chgData name="MACKENZIE, Libby (NHS ENGLAND)" userId="cf4d7e6a-a80f-4f94-b7de-a98e226f42cd" providerId="ADAL" clId="{ECF5EB90-959A-4130-91CA-A375E547FE53}" dt="2025-09-01T10:19:21.040" v="1392" actId="21"/>
          <ac:spMkLst>
            <pc:docMk/>
            <pc:sldMk cId="3344924279" sldId="2147473555"/>
            <ac:spMk id="4" creationId="{5B56B4BA-BBF0-14A2-F5CB-088E97BA1A07}"/>
          </ac:spMkLst>
        </pc:spChg>
        <pc:spChg chg="del">
          <ac:chgData name="MACKENZIE, Libby (NHS ENGLAND)" userId="cf4d7e6a-a80f-4f94-b7de-a98e226f42cd" providerId="ADAL" clId="{ECF5EB90-959A-4130-91CA-A375E547FE53}" dt="2025-09-01T11:10:54.351" v="2159" actId="478"/>
          <ac:spMkLst>
            <pc:docMk/>
            <pc:sldMk cId="3344924279" sldId="2147473555"/>
            <ac:spMk id="5" creationId="{1E9D6A72-BB08-38B1-CC92-EC2E609CB2AB}"/>
          </ac:spMkLst>
        </pc:spChg>
        <pc:spChg chg="add mod">
          <ac:chgData name="MACKENZIE, Libby (NHS ENGLAND)" userId="cf4d7e6a-a80f-4f94-b7de-a98e226f42cd" providerId="ADAL" clId="{ECF5EB90-959A-4130-91CA-A375E547FE53}" dt="2025-09-01T10:21:26.287" v="1410" actId="1076"/>
          <ac:spMkLst>
            <pc:docMk/>
            <pc:sldMk cId="3344924279" sldId="2147473555"/>
            <ac:spMk id="6" creationId="{4788B144-0B05-2F26-29E7-F3C3BB73FC80}"/>
          </ac:spMkLst>
        </pc:spChg>
        <pc:spChg chg="add mod">
          <ac:chgData name="MACKENZIE, Libby (NHS ENGLAND)" userId="cf4d7e6a-a80f-4f94-b7de-a98e226f42cd" providerId="ADAL" clId="{ECF5EB90-959A-4130-91CA-A375E547FE53}" dt="2025-09-01T11:10:55.393" v="2160"/>
          <ac:spMkLst>
            <pc:docMk/>
            <pc:sldMk cId="3344924279" sldId="2147473555"/>
            <ac:spMk id="7" creationId="{99D0CA00-86B2-EA8F-B3BB-50660FF80642}"/>
          </ac:spMkLst>
        </pc:spChg>
      </pc:sldChg>
      <pc:sldChg chg="addSp delSp modSp mod">
        <pc:chgData name="MACKENZIE, Libby (NHS ENGLAND)" userId="cf4d7e6a-a80f-4f94-b7de-a98e226f42cd" providerId="ADAL" clId="{ECF5EB90-959A-4130-91CA-A375E547FE53}" dt="2025-09-01T10:27:15.352" v="1523" actId="1076"/>
        <pc:sldMkLst>
          <pc:docMk/>
          <pc:sldMk cId="3354199293" sldId="2147473556"/>
        </pc:sldMkLst>
        <pc:spChg chg="add mod">
          <ac:chgData name="MACKENZIE, Libby (NHS ENGLAND)" userId="cf4d7e6a-a80f-4f94-b7de-a98e226f42cd" providerId="ADAL" clId="{ECF5EB90-959A-4130-91CA-A375E547FE53}" dt="2025-09-01T10:27:05.829" v="1522" actId="1076"/>
          <ac:spMkLst>
            <pc:docMk/>
            <pc:sldMk cId="3354199293" sldId="2147473556"/>
            <ac:spMk id="2" creationId="{E44AC150-A138-121C-A913-71C1EF899A8A}"/>
          </ac:spMkLst>
        </pc:spChg>
        <pc:spChg chg="del mod">
          <ac:chgData name="MACKENZIE, Libby (NHS ENGLAND)" userId="cf4d7e6a-a80f-4f94-b7de-a98e226f42cd" providerId="ADAL" clId="{ECF5EB90-959A-4130-91CA-A375E547FE53}" dt="2025-09-01T10:26:47.366" v="1516" actId="21"/>
          <ac:spMkLst>
            <pc:docMk/>
            <pc:sldMk cId="3354199293" sldId="2147473556"/>
            <ac:spMk id="3" creationId="{863F14A7-8B9D-B467-6946-7351E4781235}"/>
          </ac:spMkLst>
        </pc:spChg>
        <pc:spChg chg="mod">
          <ac:chgData name="MACKENZIE, Libby (NHS ENGLAND)" userId="cf4d7e6a-a80f-4f94-b7de-a98e226f42cd" providerId="ADAL" clId="{ECF5EB90-959A-4130-91CA-A375E547FE53}" dt="2025-09-01T10:27:15.352" v="1523" actId="1076"/>
          <ac:spMkLst>
            <pc:docMk/>
            <pc:sldMk cId="3354199293" sldId="2147473556"/>
            <ac:spMk id="4" creationId="{6BB23803-D826-E49B-0CBF-606767021FC9}"/>
          </ac:spMkLst>
        </pc:spChg>
      </pc:sldChg>
      <pc:sldChg chg="addSp delSp modSp mod">
        <pc:chgData name="MACKENZIE, Libby (NHS ENGLAND)" userId="cf4d7e6a-a80f-4f94-b7de-a98e226f42cd" providerId="ADAL" clId="{ECF5EB90-959A-4130-91CA-A375E547FE53}" dt="2025-09-01T11:11:42.264" v="2166"/>
        <pc:sldMkLst>
          <pc:docMk/>
          <pc:sldMk cId="825255763" sldId="2147473557"/>
        </pc:sldMkLst>
        <pc:spChg chg="add mod">
          <ac:chgData name="MACKENZIE, Libby (NHS ENGLAND)" userId="cf4d7e6a-a80f-4f94-b7de-a98e226f42cd" providerId="ADAL" clId="{ECF5EB90-959A-4130-91CA-A375E547FE53}" dt="2025-09-01T11:11:42.264" v="2166"/>
          <ac:spMkLst>
            <pc:docMk/>
            <pc:sldMk cId="825255763" sldId="2147473557"/>
            <ac:spMk id="2" creationId="{88A95317-9D17-6BE9-E179-0AE7F6E64F96}"/>
          </ac:spMkLst>
        </pc:spChg>
        <pc:spChg chg="mod">
          <ac:chgData name="MACKENZIE, Libby (NHS ENGLAND)" userId="cf4d7e6a-a80f-4f94-b7de-a98e226f42cd" providerId="ADAL" clId="{ECF5EB90-959A-4130-91CA-A375E547FE53}" dt="2025-09-01T07:22:19.713" v="485" actId="1076"/>
          <ac:spMkLst>
            <pc:docMk/>
            <pc:sldMk cId="825255763" sldId="2147473557"/>
            <ac:spMk id="3" creationId="{685094FE-C2C1-B90F-8F14-B8D6637B181C}"/>
          </ac:spMkLst>
        </pc:spChg>
        <pc:spChg chg="mod">
          <ac:chgData name="MACKENZIE, Libby (NHS ENGLAND)" userId="cf4d7e6a-a80f-4f94-b7de-a98e226f42cd" providerId="ADAL" clId="{ECF5EB90-959A-4130-91CA-A375E547FE53}" dt="2025-09-01T07:22:16.256" v="484" actId="14100"/>
          <ac:spMkLst>
            <pc:docMk/>
            <pc:sldMk cId="825255763" sldId="2147473557"/>
            <ac:spMk id="4" creationId="{73ACF91E-EEBD-758D-2DAE-82AEC2516C36}"/>
          </ac:spMkLst>
        </pc:spChg>
        <pc:spChg chg="del">
          <ac:chgData name="MACKENZIE, Libby (NHS ENGLAND)" userId="cf4d7e6a-a80f-4f94-b7de-a98e226f42cd" providerId="ADAL" clId="{ECF5EB90-959A-4130-91CA-A375E547FE53}" dt="2025-09-01T11:11:41.288" v="2165" actId="478"/>
          <ac:spMkLst>
            <pc:docMk/>
            <pc:sldMk cId="825255763" sldId="2147473557"/>
            <ac:spMk id="5" creationId="{03C0834A-A6EE-312B-A239-939548959A01}"/>
          </ac:spMkLst>
        </pc:spChg>
      </pc:sldChg>
      <pc:sldChg chg="addSp delSp modSp mod">
        <pc:chgData name="MACKENZIE, Libby (NHS ENGLAND)" userId="cf4d7e6a-a80f-4f94-b7de-a98e226f42cd" providerId="ADAL" clId="{ECF5EB90-959A-4130-91CA-A375E547FE53}" dt="2025-09-01T11:12:06.110" v="2170"/>
        <pc:sldMkLst>
          <pc:docMk/>
          <pc:sldMk cId="2698258433" sldId="2147473558"/>
        </pc:sldMkLst>
        <pc:spChg chg="add mod">
          <ac:chgData name="MACKENZIE, Libby (NHS ENGLAND)" userId="cf4d7e6a-a80f-4f94-b7de-a98e226f42cd" providerId="ADAL" clId="{ECF5EB90-959A-4130-91CA-A375E547FE53}" dt="2025-09-01T11:12:06.110" v="2170"/>
          <ac:spMkLst>
            <pc:docMk/>
            <pc:sldMk cId="2698258433" sldId="2147473558"/>
            <ac:spMk id="2" creationId="{85B06A65-769A-E9A9-9B96-8D90923AB1EF}"/>
          </ac:spMkLst>
        </pc:spChg>
        <pc:spChg chg="mod">
          <ac:chgData name="MACKENZIE, Libby (NHS ENGLAND)" userId="cf4d7e6a-a80f-4f94-b7de-a98e226f42cd" providerId="ADAL" clId="{ECF5EB90-959A-4130-91CA-A375E547FE53}" dt="2025-09-01T10:29:33.431" v="1537" actId="1076"/>
          <ac:spMkLst>
            <pc:docMk/>
            <pc:sldMk cId="2698258433" sldId="2147473558"/>
            <ac:spMk id="4" creationId="{5B365628-E6C6-B036-CFB9-62A49BC23FBC}"/>
          </ac:spMkLst>
        </pc:spChg>
        <pc:spChg chg="del">
          <ac:chgData name="MACKENZIE, Libby (NHS ENGLAND)" userId="cf4d7e6a-a80f-4f94-b7de-a98e226f42cd" providerId="ADAL" clId="{ECF5EB90-959A-4130-91CA-A375E547FE53}" dt="2025-09-01T11:12:04.982" v="2169" actId="478"/>
          <ac:spMkLst>
            <pc:docMk/>
            <pc:sldMk cId="2698258433" sldId="2147473558"/>
            <ac:spMk id="5" creationId="{4660BA9C-BE3F-EBB1-3171-8901193B1D37}"/>
          </ac:spMkLst>
        </pc:spChg>
        <pc:spChg chg="mod">
          <ac:chgData name="MACKENZIE, Libby (NHS ENGLAND)" userId="cf4d7e6a-a80f-4f94-b7de-a98e226f42cd" providerId="ADAL" clId="{ECF5EB90-959A-4130-91CA-A375E547FE53}" dt="2025-09-01T10:29:30.855" v="1536" actId="1076"/>
          <ac:spMkLst>
            <pc:docMk/>
            <pc:sldMk cId="2698258433" sldId="2147473558"/>
            <ac:spMk id="6" creationId="{A66506C9-00EF-71BF-B3E5-5289112B05DC}"/>
          </ac:spMkLst>
        </pc:spChg>
      </pc:sldChg>
      <pc:sldChg chg="addSp delSp modSp mod">
        <pc:chgData name="MACKENZIE, Libby (NHS ENGLAND)" userId="cf4d7e6a-a80f-4f94-b7de-a98e226f42cd" providerId="ADAL" clId="{ECF5EB90-959A-4130-91CA-A375E547FE53}" dt="2025-09-01T10:40:29.142" v="1650" actId="1076"/>
        <pc:sldMkLst>
          <pc:docMk/>
          <pc:sldMk cId="1224929833" sldId="2147473559"/>
        </pc:sldMkLst>
        <pc:spChg chg="mod">
          <ac:chgData name="MACKENZIE, Libby (NHS ENGLAND)" userId="cf4d7e6a-a80f-4f94-b7de-a98e226f42cd" providerId="ADAL" clId="{ECF5EB90-959A-4130-91CA-A375E547FE53}" dt="2025-09-01T10:40:29.142" v="1650" actId="1076"/>
          <ac:spMkLst>
            <pc:docMk/>
            <pc:sldMk cId="1224929833" sldId="2147473559"/>
            <ac:spMk id="2" creationId="{4B9DC9DD-5931-D1FA-DA98-785A151DCA43}"/>
          </ac:spMkLst>
        </pc:spChg>
        <pc:spChg chg="add mod">
          <ac:chgData name="MACKENZIE, Libby (NHS ENGLAND)" userId="cf4d7e6a-a80f-4f94-b7de-a98e226f42cd" providerId="ADAL" clId="{ECF5EB90-959A-4130-91CA-A375E547FE53}" dt="2025-09-01T10:40:27.522" v="1649" actId="1076"/>
          <ac:spMkLst>
            <pc:docMk/>
            <pc:sldMk cId="1224929833" sldId="2147473559"/>
            <ac:spMk id="4" creationId="{FCFEB29D-2123-11EC-DA79-9E79F337F423}"/>
          </ac:spMkLst>
        </pc:spChg>
        <pc:spChg chg="del">
          <ac:chgData name="MACKENZIE, Libby (NHS ENGLAND)" userId="cf4d7e6a-a80f-4f94-b7de-a98e226f42cd" providerId="ADAL" clId="{ECF5EB90-959A-4130-91CA-A375E547FE53}" dt="2025-09-01T10:40:12.552" v="1644" actId="21"/>
          <ac:spMkLst>
            <pc:docMk/>
            <pc:sldMk cId="1224929833" sldId="2147473559"/>
            <ac:spMk id="6" creationId="{AF0D64AB-5DAB-833F-7FEC-3A21B4BADA06}"/>
          </ac:spMkLst>
        </pc:spChg>
      </pc:sldChg>
      <pc:sldChg chg="addSp delSp modSp mod">
        <pc:chgData name="MACKENZIE, Libby (NHS ENGLAND)" userId="cf4d7e6a-a80f-4f94-b7de-a98e226f42cd" providerId="ADAL" clId="{ECF5EB90-959A-4130-91CA-A375E547FE53}" dt="2025-09-01T11:14:53.700" v="2202"/>
        <pc:sldMkLst>
          <pc:docMk/>
          <pc:sldMk cId="4116253888" sldId="2147473560"/>
        </pc:sldMkLst>
        <pc:spChg chg="add mod">
          <ac:chgData name="MACKENZIE, Libby (NHS ENGLAND)" userId="cf4d7e6a-a80f-4f94-b7de-a98e226f42cd" providerId="ADAL" clId="{ECF5EB90-959A-4130-91CA-A375E547FE53}" dt="2025-09-01T10:49:15.101" v="1958" actId="1076"/>
          <ac:spMkLst>
            <pc:docMk/>
            <pc:sldMk cId="4116253888" sldId="2147473560"/>
            <ac:spMk id="2" creationId="{436F1FF4-7735-5F01-75DC-0BB2C20AB59F}"/>
          </ac:spMkLst>
        </pc:spChg>
        <pc:spChg chg="mod">
          <ac:chgData name="MACKENZIE, Libby (NHS ENGLAND)" userId="cf4d7e6a-a80f-4f94-b7de-a98e226f42cd" providerId="ADAL" clId="{ECF5EB90-959A-4130-91CA-A375E547FE53}" dt="2025-09-01T10:49:19.175" v="1959" actId="1076"/>
          <ac:spMkLst>
            <pc:docMk/>
            <pc:sldMk cId="4116253888" sldId="2147473560"/>
            <ac:spMk id="3" creationId="{DB3AE718-D63F-5424-EB33-89C198683232}"/>
          </ac:spMkLst>
        </pc:spChg>
        <pc:spChg chg="del mod">
          <ac:chgData name="MACKENZIE, Libby (NHS ENGLAND)" userId="cf4d7e6a-a80f-4f94-b7de-a98e226f42cd" providerId="ADAL" clId="{ECF5EB90-959A-4130-91CA-A375E547FE53}" dt="2025-09-01T10:48:57.051" v="1952" actId="21"/>
          <ac:spMkLst>
            <pc:docMk/>
            <pc:sldMk cId="4116253888" sldId="2147473560"/>
            <ac:spMk id="4" creationId="{EEF8193D-2D4C-C67E-35E2-3A72DB56F89D}"/>
          </ac:spMkLst>
        </pc:spChg>
        <pc:spChg chg="mod">
          <ac:chgData name="MACKENZIE, Libby (NHS ENGLAND)" userId="cf4d7e6a-a80f-4f94-b7de-a98e226f42cd" providerId="ADAL" clId="{ECF5EB90-959A-4130-91CA-A375E547FE53}" dt="2025-09-01T11:14:53.700" v="2202"/>
          <ac:spMkLst>
            <pc:docMk/>
            <pc:sldMk cId="4116253888" sldId="2147473560"/>
            <ac:spMk id="5" creationId="{A0B358BE-2FB2-2970-A562-0489EAE4EB3F}"/>
          </ac:spMkLst>
        </pc:spChg>
      </pc:sldChg>
      <pc:sldChg chg="addSp delSp modSp mod ord">
        <pc:chgData name="MACKENZIE, Libby (NHS ENGLAND)" userId="cf4d7e6a-a80f-4f94-b7de-a98e226f42cd" providerId="ADAL" clId="{ECF5EB90-959A-4130-91CA-A375E547FE53}" dt="2025-09-01T10:48:45.247" v="1951" actId="1076"/>
        <pc:sldMkLst>
          <pc:docMk/>
          <pc:sldMk cId="3108882691" sldId="2147473561"/>
        </pc:sldMkLst>
        <pc:spChg chg="add mod">
          <ac:chgData name="MACKENZIE, Libby (NHS ENGLAND)" userId="cf4d7e6a-a80f-4f94-b7de-a98e226f42cd" providerId="ADAL" clId="{ECF5EB90-959A-4130-91CA-A375E547FE53}" dt="2025-09-01T10:48:45.247" v="1951" actId="1076"/>
          <ac:spMkLst>
            <pc:docMk/>
            <pc:sldMk cId="3108882691" sldId="2147473561"/>
            <ac:spMk id="2" creationId="{E23F2116-E52A-1942-3BA0-CB421B2C3C3C}"/>
          </ac:spMkLst>
        </pc:spChg>
        <pc:spChg chg="del mod">
          <ac:chgData name="MACKENZIE, Libby (NHS ENGLAND)" userId="cf4d7e6a-a80f-4f94-b7de-a98e226f42cd" providerId="ADAL" clId="{ECF5EB90-959A-4130-91CA-A375E547FE53}" dt="2025-09-01T10:47:48.260" v="1934" actId="21"/>
          <ac:spMkLst>
            <pc:docMk/>
            <pc:sldMk cId="3108882691" sldId="2147473561"/>
            <ac:spMk id="3" creationId="{00B7FCF8-8817-02FD-F93F-C576671131CF}"/>
          </ac:spMkLst>
        </pc:spChg>
        <pc:spChg chg="del mod">
          <ac:chgData name="MACKENZIE, Libby (NHS ENGLAND)" userId="cf4d7e6a-a80f-4f94-b7de-a98e226f42cd" providerId="ADAL" clId="{ECF5EB90-959A-4130-91CA-A375E547FE53}" dt="2025-09-01T10:47:56.211" v="1937" actId="21"/>
          <ac:spMkLst>
            <pc:docMk/>
            <pc:sldMk cId="3108882691" sldId="2147473561"/>
            <ac:spMk id="4" creationId="{0AC670A7-831F-A004-960C-57E3E4532286}"/>
          </ac:spMkLst>
        </pc:spChg>
        <pc:spChg chg="add mod">
          <ac:chgData name="MACKENZIE, Libby (NHS ENGLAND)" userId="cf4d7e6a-a80f-4f94-b7de-a98e226f42cd" providerId="ADAL" clId="{ECF5EB90-959A-4130-91CA-A375E547FE53}" dt="2025-09-01T10:48:41.531" v="1950" actId="1076"/>
          <ac:spMkLst>
            <pc:docMk/>
            <pc:sldMk cId="3108882691" sldId="2147473561"/>
            <ac:spMk id="6" creationId="{06EF21DD-D44D-F1D0-9C55-0B4CD817BE17}"/>
          </ac:spMkLst>
        </pc:spChg>
      </pc:sldChg>
      <pc:sldChg chg="addSp delSp modSp mod">
        <pc:chgData name="MACKENZIE, Libby (NHS ENGLAND)" userId="cf4d7e6a-a80f-4f94-b7de-a98e226f42cd" providerId="ADAL" clId="{ECF5EB90-959A-4130-91CA-A375E547FE53}" dt="2025-09-01T10:50:16.167" v="1972" actId="1076"/>
        <pc:sldMkLst>
          <pc:docMk/>
          <pc:sldMk cId="3877206426" sldId="2147473562"/>
        </pc:sldMkLst>
        <pc:spChg chg="add mod">
          <ac:chgData name="MACKENZIE, Libby (NHS ENGLAND)" userId="cf4d7e6a-a80f-4f94-b7de-a98e226f42cd" providerId="ADAL" clId="{ECF5EB90-959A-4130-91CA-A375E547FE53}" dt="2025-09-01T10:50:16.167" v="1972" actId="1076"/>
          <ac:spMkLst>
            <pc:docMk/>
            <pc:sldMk cId="3877206426" sldId="2147473562"/>
            <ac:spMk id="2" creationId="{EEF8193D-2D4C-C67E-35E2-3A72DB56F89D}"/>
          </ac:spMkLst>
        </pc:spChg>
        <pc:spChg chg="del mod">
          <ac:chgData name="MACKENZIE, Libby (NHS ENGLAND)" userId="cf4d7e6a-a80f-4f94-b7de-a98e226f42cd" providerId="ADAL" clId="{ECF5EB90-959A-4130-91CA-A375E547FE53}" dt="2025-09-01T10:49:48.898" v="1965" actId="21"/>
          <ac:spMkLst>
            <pc:docMk/>
            <pc:sldMk cId="3877206426" sldId="2147473562"/>
            <ac:spMk id="3" creationId="{0540B1F9-0C77-9267-5B00-A8709D7713B8}"/>
          </ac:spMkLst>
        </pc:spChg>
        <pc:spChg chg="del mod">
          <ac:chgData name="MACKENZIE, Libby (NHS ENGLAND)" userId="cf4d7e6a-a80f-4f94-b7de-a98e226f42cd" providerId="ADAL" clId="{ECF5EB90-959A-4130-91CA-A375E547FE53}" dt="2025-09-01T10:48:22.740" v="1945" actId="21"/>
          <ac:spMkLst>
            <pc:docMk/>
            <pc:sldMk cId="3877206426" sldId="2147473562"/>
            <ac:spMk id="4" creationId="{E23F2116-E52A-1942-3BA0-CB421B2C3C3C}"/>
          </ac:spMkLst>
        </pc:spChg>
        <pc:spChg chg="add mod">
          <ac:chgData name="MACKENZIE, Libby (NHS ENGLAND)" userId="cf4d7e6a-a80f-4f94-b7de-a98e226f42cd" providerId="ADAL" clId="{ECF5EB90-959A-4130-91CA-A375E547FE53}" dt="2025-09-01T10:50:13.377" v="1971" actId="1076"/>
          <ac:spMkLst>
            <pc:docMk/>
            <pc:sldMk cId="3877206426" sldId="2147473562"/>
            <ac:spMk id="6" creationId="{175DA9E1-8957-3D01-D5EE-364A1E08BAF3}"/>
          </ac:spMkLst>
        </pc:spChg>
      </pc:sldChg>
      <pc:sldChg chg="addSp delSp modSp mod">
        <pc:chgData name="MACKENZIE, Libby (NHS ENGLAND)" userId="cf4d7e6a-a80f-4f94-b7de-a98e226f42cd" providerId="ADAL" clId="{ECF5EB90-959A-4130-91CA-A375E547FE53}" dt="2025-09-01T10:49:54.698" v="1967" actId="1076"/>
        <pc:sldMkLst>
          <pc:docMk/>
          <pc:sldMk cId="2196487905" sldId="2147473563"/>
        </pc:sldMkLst>
        <pc:spChg chg="add del mod">
          <ac:chgData name="MACKENZIE, Libby (NHS ENGLAND)" userId="cf4d7e6a-a80f-4f94-b7de-a98e226f42cd" providerId="ADAL" clId="{ECF5EB90-959A-4130-91CA-A375E547FE53}" dt="2025-09-01T10:49:39.798" v="1963" actId="21"/>
          <ac:spMkLst>
            <pc:docMk/>
            <pc:sldMk cId="2196487905" sldId="2147473563"/>
            <ac:spMk id="2" creationId="{EEF8193D-2D4C-C67E-35E2-3A72DB56F89D}"/>
          </ac:spMkLst>
        </pc:spChg>
        <pc:spChg chg="del mod">
          <ac:chgData name="MACKENZIE, Libby (NHS ENGLAND)" userId="cf4d7e6a-a80f-4f94-b7de-a98e226f42cd" providerId="ADAL" clId="{ECF5EB90-959A-4130-91CA-A375E547FE53}" dt="2025-09-01T10:48:36.907" v="1948" actId="21"/>
          <ac:spMkLst>
            <pc:docMk/>
            <pc:sldMk cId="2196487905" sldId="2147473563"/>
            <ac:spMk id="3" creationId="{06EF21DD-D44D-F1D0-9C55-0B4CD817BE17}"/>
          </ac:spMkLst>
        </pc:spChg>
        <pc:spChg chg="del mod">
          <ac:chgData name="MACKENZIE, Libby (NHS ENGLAND)" userId="cf4d7e6a-a80f-4f94-b7de-a98e226f42cd" providerId="ADAL" clId="{ECF5EB90-959A-4130-91CA-A375E547FE53}" dt="2025-09-01T10:49:06.102" v="1955" actId="21"/>
          <ac:spMkLst>
            <pc:docMk/>
            <pc:sldMk cId="2196487905" sldId="2147473563"/>
            <ac:spMk id="4" creationId="{436F1FF4-7735-5F01-75DC-0BB2C20AB59F}"/>
          </ac:spMkLst>
        </pc:spChg>
        <pc:spChg chg="add mod">
          <ac:chgData name="MACKENZIE, Libby (NHS ENGLAND)" userId="cf4d7e6a-a80f-4f94-b7de-a98e226f42cd" providerId="ADAL" clId="{ECF5EB90-959A-4130-91CA-A375E547FE53}" dt="2025-09-01T10:49:35.769" v="1962" actId="1076"/>
          <ac:spMkLst>
            <pc:docMk/>
            <pc:sldMk cId="2196487905" sldId="2147473563"/>
            <ac:spMk id="6" creationId="{A20B93D6-20C4-3429-11E3-5196FAA0E330}"/>
          </ac:spMkLst>
        </pc:spChg>
        <pc:spChg chg="add mod">
          <ac:chgData name="MACKENZIE, Libby (NHS ENGLAND)" userId="cf4d7e6a-a80f-4f94-b7de-a98e226f42cd" providerId="ADAL" clId="{ECF5EB90-959A-4130-91CA-A375E547FE53}" dt="2025-09-01T10:49:54.698" v="1967" actId="1076"/>
          <ac:spMkLst>
            <pc:docMk/>
            <pc:sldMk cId="2196487905" sldId="2147473563"/>
            <ac:spMk id="7" creationId="{0540B1F9-0C77-9267-5B00-A8709D7713B8}"/>
          </ac:spMkLst>
        </pc:spChg>
      </pc:sldChg>
      <pc:sldChg chg="delSp modSp del mod">
        <pc:chgData name="MACKENZIE, Libby (NHS ENGLAND)" userId="cf4d7e6a-a80f-4f94-b7de-a98e226f42cd" providerId="ADAL" clId="{ECF5EB90-959A-4130-91CA-A375E547FE53}" dt="2025-09-01T10:50:17.636" v="1973" actId="47"/>
        <pc:sldMkLst>
          <pc:docMk/>
          <pc:sldMk cId="3552322259" sldId="2147473564"/>
        </pc:sldMkLst>
        <pc:spChg chg="del mod">
          <ac:chgData name="MACKENZIE, Libby (NHS ENGLAND)" userId="cf4d7e6a-a80f-4f94-b7de-a98e226f42cd" providerId="ADAL" clId="{ECF5EB90-959A-4130-91CA-A375E547FE53}" dt="2025-09-01T10:49:32.164" v="1960" actId="21"/>
          <ac:spMkLst>
            <pc:docMk/>
            <pc:sldMk cId="3552322259" sldId="2147473564"/>
            <ac:spMk id="3" creationId="{A20B93D6-20C4-3429-11E3-5196FAA0E330}"/>
          </ac:spMkLst>
        </pc:spChg>
        <pc:spChg chg="del">
          <ac:chgData name="MACKENZIE, Libby (NHS ENGLAND)" userId="cf4d7e6a-a80f-4f94-b7de-a98e226f42cd" providerId="ADAL" clId="{ECF5EB90-959A-4130-91CA-A375E547FE53}" dt="2025-09-01T10:50:06.569" v="1969" actId="21"/>
          <ac:spMkLst>
            <pc:docMk/>
            <pc:sldMk cId="3552322259" sldId="2147473564"/>
            <ac:spMk id="6" creationId="{175DA9E1-8957-3D01-D5EE-364A1E08BAF3}"/>
          </ac:spMkLst>
        </pc:spChg>
      </pc:sldChg>
      <pc:sldChg chg="addSp delSp modSp mod">
        <pc:chgData name="MACKENZIE, Libby (NHS ENGLAND)" userId="cf4d7e6a-a80f-4f94-b7de-a98e226f42cd" providerId="ADAL" clId="{ECF5EB90-959A-4130-91CA-A375E547FE53}" dt="2025-09-01T11:15:45.428" v="2206"/>
        <pc:sldMkLst>
          <pc:docMk/>
          <pc:sldMk cId="585507780" sldId="2147473565"/>
        </pc:sldMkLst>
        <pc:spChg chg="add del mod">
          <ac:chgData name="MACKENZIE, Libby (NHS ENGLAND)" userId="cf4d7e6a-a80f-4f94-b7de-a98e226f42cd" providerId="ADAL" clId="{ECF5EB90-959A-4130-91CA-A375E547FE53}" dt="2025-09-01T10:55:17.186" v="2014" actId="21"/>
          <ac:spMkLst>
            <pc:docMk/>
            <pc:sldMk cId="585507780" sldId="2147473565"/>
            <ac:spMk id="2" creationId="{FEA2A82A-CFB9-B716-15B2-A8F1A2150D11}"/>
          </ac:spMkLst>
        </pc:spChg>
        <pc:spChg chg="del mod">
          <ac:chgData name="MACKENZIE, Libby (NHS ENGLAND)" userId="cf4d7e6a-a80f-4f94-b7de-a98e226f42cd" providerId="ADAL" clId="{ECF5EB90-959A-4130-91CA-A375E547FE53}" dt="2025-09-01T10:53:55.684" v="1998" actId="21"/>
          <ac:spMkLst>
            <pc:docMk/>
            <pc:sldMk cId="585507780" sldId="2147473565"/>
            <ac:spMk id="3" creationId="{53B789A0-F48C-8487-B8F7-1EC528D70F6D}"/>
          </ac:spMkLst>
        </pc:spChg>
        <pc:spChg chg="add mod">
          <ac:chgData name="MACKENZIE, Libby (NHS ENGLAND)" userId="cf4d7e6a-a80f-4f94-b7de-a98e226f42cd" providerId="ADAL" clId="{ECF5EB90-959A-4130-91CA-A375E547FE53}" dt="2025-09-01T10:55:33.183" v="2018" actId="1076"/>
          <ac:spMkLst>
            <pc:docMk/>
            <pc:sldMk cId="585507780" sldId="2147473565"/>
            <ac:spMk id="4" creationId="{DC1C04A0-CADA-22CD-B96F-ADC8D7CF3097}"/>
          </ac:spMkLst>
        </pc:spChg>
        <pc:spChg chg="del">
          <ac:chgData name="MACKENZIE, Libby (NHS ENGLAND)" userId="cf4d7e6a-a80f-4f94-b7de-a98e226f42cd" providerId="ADAL" clId="{ECF5EB90-959A-4130-91CA-A375E547FE53}" dt="2025-09-01T11:15:44.339" v="2205" actId="478"/>
          <ac:spMkLst>
            <pc:docMk/>
            <pc:sldMk cId="585507780" sldId="2147473565"/>
            <ac:spMk id="5" creationId="{CF750760-B9F4-7F11-8D2B-F8CD881C6FE5}"/>
          </ac:spMkLst>
        </pc:spChg>
        <pc:spChg chg="add mod">
          <ac:chgData name="MACKENZIE, Libby (NHS ENGLAND)" userId="cf4d7e6a-a80f-4f94-b7de-a98e226f42cd" providerId="ADAL" clId="{ECF5EB90-959A-4130-91CA-A375E547FE53}" dt="2025-09-01T11:15:45.428" v="2206"/>
          <ac:spMkLst>
            <pc:docMk/>
            <pc:sldMk cId="585507780" sldId="2147473565"/>
            <ac:spMk id="6" creationId="{B02960B0-C766-E8DE-80C0-3CB6B822C034}"/>
          </ac:spMkLst>
        </pc:spChg>
      </pc:sldChg>
      <pc:sldChg chg="addSp delSp modSp mod">
        <pc:chgData name="MACKENZIE, Libby (NHS ENGLAND)" userId="cf4d7e6a-a80f-4f94-b7de-a98e226f42cd" providerId="ADAL" clId="{ECF5EB90-959A-4130-91CA-A375E547FE53}" dt="2025-09-01T10:55:27.679" v="2017" actId="1076"/>
        <pc:sldMkLst>
          <pc:docMk/>
          <pc:sldMk cId="2612516204" sldId="2147473566"/>
        </pc:sldMkLst>
        <pc:spChg chg="add mod">
          <ac:chgData name="MACKENZIE, Libby (NHS ENGLAND)" userId="cf4d7e6a-a80f-4f94-b7de-a98e226f42cd" providerId="ADAL" clId="{ECF5EB90-959A-4130-91CA-A375E547FE53}" dt="2025-09-01T10:55:24.760" v="2016" actId="1076"/>
          <ac:spMkLst>
            <pc:docMk/>
            <pc:sldMk cId="2612516204" sldId="2147473566"/>
            <ac:spMk id="2" creationId="{FEA2A82A-CFB9-B716-15B2-A8F1A2150D11}"/>
          </ac:spMkLst>
        </pc:spChg>
        <pc:spChg chg="del mod">
          <ac:chgData name="MACKENZIE, Libby (NHS ENGLAND)" userId="cf4d7e6a-a80f-4f94-b7de-a98e226f42cd" providerId="ADAL" clId="{ECF5EB90-959A-4130-91CA-A375E547FE53}" dt="2025-09-01T10:54:59.585" v="2010" actId="21"/>
          <ac:spMkLst>
            <pc:docMk/>
            <pc:sldMk cId="2612516204" sldId="2147473566"/>
            <ac:spMk id="3" creationId="{3E1C1586-6C97-A278-CD00-AED12CE1FC00}"/>
          </ac:spMkLst>
        </pc:spChg>
        <pc:spChg chg="mod">
          <ac:chgData name="MACKENZIE, Libby (NHS ENGLAND)" userId="cf4d7e6a-a80f-4f94-b7de-a98e226f42cd" providerId="ADAL" clId="{ECF5EB90-959A-4130-91CA-A375E547FE53}" dt="2025-09-01T10:55:27.679" v="2017" actId="1076"/>
          <ac:spMkLst>
            <pc:docMk/>
            <pc:sldMk cId="2612516204" sldId="2147473566"/>
            <ac:spMk id="4" creationId="{E966B39C-F95D-DA73-FB7A-1774A424DEC7}"/>
          </ac:spMkLst>
        </pc:spChg>
      </pc:sldChg>
      <pc:sldChg chg="addSp delSp modSp mod">
        <pc:chgData name="MACKENZIE, Libby (NHS ENGLAND)" userId="cf4d7e6a-a80f-4f94-b7de-a98e226f42cd" providerId="ADAL" clId="{ECF5EB90-959A-4130-91CA-A375E547FE53}" dt="2025-09-01T11:15:19.620" v="2204"/>
        <pc:sldMkLst>
          <pc:docMk/>
          <pc:sldMk cId="645195757" sldId="2147473567"/>
        </pc:sldMkLst>
        <pc:spChg chg="add mod">
          <ac:chgData name="MACKENZIE, Libby (NHS ENGLAND)" userId="cf4d7e6a-a80f-4f94-b7de-a98e226f42cd" providerId="ADAL" clId="{ECF5EB90-959A-4130-91CA-A375E547FE53}" dt="2025-09-01T10:54:48.320" v="2008" actId="1076"/>
          <ac:spMkLst>
            <pc:docMk/>
            <pc:sldMk cId="645195757" sldId="2147473567"/>
            <ac:spMk id="2" creationId="{53B789A0-F48C-8487-B8F7-1EC528D70F6D}"/>
          </ac:spMkLst>
        </pc:spChg>
        <pc:spChg chg="del mod">
          <ac:chgData name="MACKENZIE, Libby (NHS ENGLAND)" userId="cf4d7e6a-a80f-4f94-b7de-a98e226f42cd" providerId="ADAL" clId="{ECF5EB90-959A-4130-91CA-A375E547FE53}" dt="2025-09-01T10:54:06.619" v="2001" actId="21"/>
          <ac:spMkLst>
            <pc:docMk/>
            <pc:sldMk cId="645195757" sldId="2147473567"/>
            <ac:spMk id="3" creationId="{FEA2A82A-CFB9-B716-15B2-A8F1A2150D11}"/>
          </ac:spMkLst>
        </pc:spChg>
        <pc:spChg chg="mod">
          <ac:chgData name="MACKENZIE, Libby (NHS ENGLAND)" userId="cf4d7e6a-a80f-4f94-b7de-a98e226f42cd" providerId="ADAL" clId="{ECF5EB90-959A-4130-91CA-A375E547FE53}" dt="2025-09-01T08:38:07.904" v="1156" actId="20577"/>
          <ac:spMkLst>
            <pc:docMk/>
            <pc:sldMk cId="645195757" sldId="2147473567"/>
            <ac:spMk id="4" creationId="{9F353B4D-0320-468E-313E-80F17D3D6B77}"/>
          </ac:spMkLst>
        </pc:spChg>
        <pc:spChg chg="mod">
          <ac:chgData name="MACKENZIE, Libby (NHS ENGLAND)" userId="cf4d7e6a-a80f-4f94-b7de-a98e226f42cd" providerId="ADAL" clId="{ECF5EB90-959A-4130-91CA-A375E547FE53}" dt="2025-09-01T11:15:19.620" v="2204"/>
          <ac:spMkLst>
            <pc:docMk/>
            <pc:sldMk cId="645195757" sldId="2147473567"/>
            <ac:spMk id="5" creationId="{4B62E045-6F1A-8359-672C-8233B7CA8682}"/>
          </ac:spMkLst>
        </pc:spChg>
      </pc:sldChg>
      <pc:sldChg chg="addSp delSp modSp mod">
        <pc:chgData name="MACKENZIE, Libby (NHS ENGLAND)" userId="cf4d7e6a-a80f-4f94-b7de-a98e226f42cd" providerId="ADAL" clId="{ECF5EB90-959A-4130-91CA-A375E547FE53}" dt="2025-09-01T11:17:02.183" v="2223"/>
        <pc:sldMkLst>
          <pc:docMk/>
          <pc:sldMk cId="22797578" sldId="2147473568"/>
        </pc:sldMkLst>
        <pc:spChg chg="add mod">
          <ac:chgData name="MACKENZIE, Libby (NHS ENGLAND)" userId="cf4d7e6a-a80f-4f94-b7de-a98e226f42cd" providerId="ADAL" clId="{ECF5EB90-959A-4130-91CA-A375E547FE53}" dt="2025-09-01T11:01:49.283" v="2121" actId="1076"/>
          <ac:spMkLst>
            <pc:docMk/>
            <pc:sldMk cId="22797578" sldId="2147473568"/>
            <ac:spMk id="2" creationId="{9C092F4C-5359-37F9-E6CE-AEBF89F2887D}"/>
          </ac:spMkLst>
        </pc:spChg>
        <pc:spChg chg="del">
          <ac:chgData name="MACKENZIE, Libby (NHS ENGLAND)" userId="cf4d7e6a-a80f-4f94-b7de-a98e226f42cd" providerId="ADAL" clId="{ECF5EB90-959A-4130-91CA-A375E547FE53}" dt="2025-09-01T11:01:14.924" v="2113" actId="21"/>
          <ac:spMkLst>
            <pc:docMk/>
            <pc:sldMk cId="22797578" sldId="2147473568"/>
            <ac:spMk id="3" creationId="{F3C0CCD2-186F-C7E8-D903-B6112EAE060A}"/>
          </ac:spMkLst>
        </pc:spChg>
        <pc:spChg chg="mod">
          <ac:chgData name="MACKENZIE, Libby (NHS ENGLAND)" userId="cf4d7e6a-a80f-4f94-b7de-a98e226f42cd" providerId="ADAL" clId="{ECF5EB90-959A-4130-91CA-A375E547FE53}" dt="2025-09-01T11:01:40.687" v="2118" actId="1076"/>
          <ac:spMkLst>
            <pc:docMk/>
            <pc:sldMk cId="22797578" sldId="2147473568"/>
            <ac:spMk id="4" creationId="{C9883E14-0FFA-5E39-16C3-5476AA6AD159}"/>
          </ac:spMkLst>
        </pc:spChg>
        <pc:spChg chg="mod">
          <ac:chgData name="MACKENZIE, Libby (NHS ENGLAND)" userId="cf4d7e6a-a80f-4f94-b7de-a98e226f42cd" providerId="ADAL" clId="{ECF5EB90-959A-4130-91CA-A375E547FE53}" dt="2025-09-01T11:17:02.183" v="2223"/>
          <ac:spMkLst>
            <pc:docMk/>
            <pc:sldMk cId="22797578" sldId="2147473568"/>
            <ac:spMk id="5" creationId="{05000104-A354-71A9-AE40-4E0AE8C6C3DB}"/>
          </ac:spMkLst>
        </pc:spChg>
      </pc:sldChg>
      <pc:sldChg chg="addSp delSp modSp mod">
        <pc:chgData name="MACKENZIE, Libby (NHS ENGLAND)" userId="cf4d7e6a-a80f-4f94-b7de-a98e226f42cd" providerId="ADAL" clId="{ECF5EB90-959A-4130-91CA-A375E547FE53}" dt="2025-09-01T11:17:13.743" v="2225"/>
        <pc:sldMkLst>
          <pc:docMk/>
          <pc:sldMk cId="3238517710" sldId="2147473569"/>
        </pc:sldMkLst>
        <pc:spChg chg="add mod">
          <ac:chgData name="MACKENZIE, Libby (NHS ENGLAND)" userId="cf4d7e6a-a80f-4f94-b7de-a98e226f42cd" providerId="ADAL" clId="{ECF5EB90-959A-4130-91CA-A375E547FE53}" dt="2025-09-01T11:02:18.328" v="2127" actId="1076"/>
          <ac:spMkLst>
            <pc:docMk/>
            <pc:sldMk cId="3238517710" sldId="2147473569"/>
            <ac:spMk id="2" creationId="{D7DFE127-8960-7F29-E30B-8ADA98560030}"/>
          </ac:spMkLst>
        </pc:spChg>
        <pc:spChg chg="del">
          <ac:chgData name="MACKENZIE, Libby (NHS ENGLAND)" userId="cf4d7e6a-a80f-4f94-b7de-a98e226f42cd" providerId="ADAL" clId="{ECF5EB90-959A-4130-91CA-A375E547FE53}" dt="2025-09-01T11:01:04.027" v="2110" actId="21"/>
          <ac:spMkLst>
            <pc:docMk/>
            <pc:sldMk cId="3238517710" sldId="2147473569"/>
            <ac:spMk id="3" creationId="{0648DB15-69EA-ED09-E1AA-2026CE0FFCF3}"/>
          </ac:spMkLst>
        </pc:spChg>
        <pc:spChg chg="add del mod">
          <ac:chgData name="MACKENZIE, Libby (NHS ENGLAND)" userId="cf4d7e6a-a80f-4f94-b7de-a98e226f42cd" providerId="ADAL" clId="{ECF5EB90-959A-4130-91CA-A375E547FE53}" dt="2025-09-01T11:01:56.424" v="2122" actId="21"/>
          <ac:spMkLst>
            <pc:docMk/>
            <pc:sldMk cId="3238517710" sldId="2147473569"/>
            <ac:spMk id="4" creationId="{C7FA4E02-0254-4EA6-3862-2B0CD6F76DA5}"/>
          </ac:spMkLst>
        </pc:spChg>
        <pc:spChg chg="mod">
          <ac:chgData name="MACKENZIE, Libby (NHS ENGLAND)" userId="cf4d7e6a-a80f-4f94-b7de-a98e226f42cd" providerId="ADAL" clId="{ECF5EB90-959A-4130-91CA-A375E547FE53}" dt="2025-09-01T11:17:13.743" v="2225"/>
          <ac:spMkLst>
            <pc:docMk/>
            <pc:sldMk cId="3238517710" sldId="2147473569"/>
            <ac:spMk id="5" creationId="{0B735A97-680A-EA2C-414B-9D90BA817956}"/>
          </ac:spMkLst>
        </pc:spChg>
      </pc:sldChg>
      <pc:sldChg chg="addSp delSp modSp mod">
        <pc:chgData name="MACKENZIE, Libby (NHS ENGLAND)" userId="cf4d7e6a-a80f-4f94-b7de-a98e226f42cd" providerId="ADAL" clId="{ECF5EB90-959A-4130-91CA-A375E547FE53}" dt="2025-09-01T11:17:07.947" v="2224"/>
        <pc:sldMkLst>
          <pc:docMk/>
          <pc:sldMk cId="3896741842" sldId="2147473570"/>
        </pc:sldMkLst>
        <pc:spChg chg="add mod">
          <ac:chgData name="MACKENZIE, Libby (NHS ENGLAND)" userId="cf4d7e6a-a80f-4f94-b7de-a98e226f42cd" providerId="ADAL" clId="{ECF5EB90-959A-4130-91CA-A375E547FE53}" dt="2025-09-01T11:02:10.287" v="2126" actId="1076"/>
          <ac:spMkLst>
            <pc:docMk/>
            <pc:sldMk cId="3896741842" sldId="2147473570"/>
            <ac:spMk id="2" creationId="{C7FA4E02-0254-4EA6-3862-2B0CD6F76DA5}"/>
          </ac:spMkLst>
        </pc:spChg>
        <pc:spChg chg="del">
          <ac:chgData name="MACKENZIE, Libby (NHS ENGLAND)" userId="cf4d7e6a-a80f-4f94-b7de-a98e226f42cd" providerId="ADAL" clId="{ECF5EB90-959A-4130-91CA-A375E547FE53}" dt="2025-09-01T11:01:44.226" v="2119" actId="21"/>
          <ac:spMkLst>
            <pc:docMk/>
            <pc:sldMk cId="3896741842" sldId="2147473570"/>
            <ac:spMk id="3" creationId="{9C092F4C-5359-37F9-E6CE-AEBF89F2887D}"/>
          </ac:spMkLst>
        </pc:spChg>
        <pc:spChg chg="mod">
          <ac:chgData name="MACKENZIE, Libby (NHS ENGLAND)" userId="cf4d7e6a-a80f-4f94-b7de-a98e226f42cd" providerId="ADAL" clId="{ECF5EB90-959A-4130-91CA-A375E547FE53}" dt="2025-09-01T11:02:06.375" v="2125" actId="1076"/>
          <ac:spMkLst>
            <pc:docMk/>
            <pc:sldMk cId="3896741842" sldId="2147473570"/>
            <ac:spMk id="4" creationId="{CC39C214-DA23-140C-A843-74850F5831D3}"/>
          </ac:spMkLst>
        </pc:spChg>
        <pc:spChg chg="mod">
          <ac:chgData name="MACKENZIE, Libby (NHS ENGLAND)" userId="cf4d7e6a-a80f-4f94-b7de-a98e226f42cd" providerId="ADAL" clId="{ECF5EB90-959A-4130-91CA-A375E547FE53}" dt="2025-09-01T11:17:07.947" v="2224"/>
          <ac:spMkLst>
            <pc:docMk/>
            <pc:sldMk cId="3896741842" sldId="2147473570"/>
            <ac:spMk id="5" creationId="{7E751BF7-5049-DE88-AA90-1775FE60D137}"/>
          </ac:spMkLst>
        </pc:spChg>
      </pc:sldChg>
      <pc:sldChg chg="addSp delSp modSp mod">
        <pc:chgData name="MACKENZIE, Libby (NHS ENGLAND)" userId="cf4d7e6a-a80f-4f94-b7de-a98e226f42cd" providerId="ADAL" clId="{ECF5EB90-959A-4130-91CA-A375E547FE53}" dt="2025-09-01T12:54:01.163" v="2238" actId="1076"/>
        <pc:sldMkLst>
          <pc:docMk/>
          <pc:sldMk cId="1990553234" sldId="2147473571"/>
        </pc:sldMkLst>
        <pc:spChg chg="add del mod">
          <ac:chgData name="MACKENZIE, Libby (NHS ENGLAND)" userId="cf4d7e6a-a80f-4f94-b7de-a98e226f42cd" providerId="ADAL" clId="{ECF5EB90-959A-4130-91CA-A375E547FE53}" dt="2025-09-01T12:53:39.824" v="2233" actId="21"/>
          <ac:spMkLst>
            <pc:docMk/>
            <pc:sldMk cId="1990553234" sldId="2147473571"/>
            <ac:spMk id="2" creationId="{64B3389C-F8F3-F24D-C97F-3D1CCA8303F2}"/>
          </ac:spMkLst>
        </pc:spChg>
        <pc:spChg chg="mod">
          <ac:chgData name="MACKENZIE, Libby (NHS ENGLAND)" userId="cf4d7e6a-a80f-4f94-b7de-a98e226f42cd" providerId="ADAL" clId="{ECF5EB90-959A-4130-91CA-A375E547FE53}" dt="2025-09-01T12:54:01.163" v="2238" actId="1076"/>
          <ac:spMkLst>
            <pc:docMk/>
            <pc:sldMk cId="1990553234" sldId="2147473571"/>
            <ac:spMk id="3" creationId="{F7466582-138D-659A-78CD-B4A3F14CD2C3}"/>
          </ac:spMkLst>
        </pc:spChg>
        <pc:spChg chg="del mod">
          <ac:chgData name="MACKENZIE, Libby (NHS ENGLAND)" userId="cf4d7e6a-a80f-4f94-b7de-a98e226f42cd" providerId="ADAL" clId="{ECF5EB90-959A-4130-91CA-A375E547FE53}" dt="2025-09-01T10:12:47.544" v="1343" actId="21"/>
          <ac:spMkLst>
            <pc:docMk/>
            <pc:sldMk cId="1990553234" sldId="2147473571"/>
            <ac:spMk id="4" creationId="{6E616481-2DC1-F5B1-B25C-3369B4739464}"/>
          </ac:spMkLst>
        </pc:spChg>
        <pc:spChg chg="add mod">
          <ac:chgData name="MACKENZIE, Libby (NHS ENGLAND)" userId="cf4d7e6a-a80f-4f94-b7de-a98e226f42cd" providerId="ADAL" clId="{ECF5EB90-959A-4130-91CA-A375E547FE53}" dt="2025-09-01T12:53:56.432" v="2237"/>
          <ac:spMkLst>
            <pc:docMk/>
            <pc:sldMk cId="1990553234" sldId="2147473571"/>
            <ac:spMk id="6" creationId="{90409DB7-BBC3-0C4E-154E-C7B5BC4F605B}"/>
          </ac:spMkLst>
        </pc:spChg>
      </pc:sldChg>
      <pc:sldChg chg="addSp delSp modSp mod ord">
        <pc:chgData name="MACKENZIE, Libby (NHS ENGLAND)" userId="cf4d7e6a-a80f-4f94-b7de-a98e226f42cd" providerId="ADAL" clId="{ECF5EB90-959A-4130-91CA-A375E547FE53}" dt="2025-09-01T10:59:09.673" v="2086"/>
        <pc:sldMkLst>
          <pc:docMk/>
          <pc:sldMk cId="2570677368" sldId="2147473572"/>
        </pc:sldMkLst>
        <pc:spChg chg="add mod">
          <ac:chgData name="MACKENZIE, Libby (NHS ENGLAND)" userId="cf4d7e6a-a80f-4f94-b7de-a98e226f42cd" providerId="ADAL" clId="{ECF5EB90-959A-4130-91CA-A375E547FE53}" dt="2025-09-01T10:58:49.146" v="2081" actId="1076"/>
          <ac:spMkLst>
            <pc:docMk/>
            <pc:sldMk cId="2570677368" sldId="2147473572"/>
            <ac:spMk id="2" creationId="{DEFB7986-3BD2-FFCB-23B4-04A41E5CEA74}"/>
          </ac:spMkLst>
        </pc:spChg>
        <pc:spChg chg="del mod">
          <ac:chgData name="MACKENZIE, Libby (NHS ENGLAND)" userId="cf4d7e6a-a80f-4f94-b7de-a98e226f42cd" providerId="ADAL" clId="{ECF5EB90-959A-4130-91CA-A375E547FE53}" dt="2025-09-01T10:57:34.449" v="2066" actId="21"/>
          <ac:spMkLst>
            <pc:docMk/>
            <pc:sldMk cId="2570677368" sldId="2147473572"/>
            <ac:spMk id="3" creationId="{3BCE0808-8199-9424-D395-9701B594093A}"/>
          </ac:spMkLst>
        </pc:spChg>
        <pc:spChg chg="del mod">
          <ac:chgData name="MACKENZIE, Libby (NHS ENGLAND)" userId="cf4d7e6a-a80f-4f94-b7de-a98e226f42cd" providerId="ADAL" clId="{ECF5EB90-959A-4130-91CA-A375E547FE53}" dt="2025-09-01T10:58:30.560" v="2076" actId="21"/>
          <ac:spMkLst>
            <pc:docMk/>
            <pc:sldMk cId="2570677368" sldId="2147473572"/>
            <ac:spMk id="4" creationId="{A3D30AC8-1ECD-E782-BE71-3BEEC07C9D65}"/>
          </ac:spMkLst>
        </pc:spChg>
        <pc:spChg chg="add mod">
          <ac:chgData name="MACKENZIE, Libby (NHS ENGLAND)" userId="cf4d7e6a-a80f-4f94-b7de-a98e226f42cd" providerId="ADAL" clId="{ECF5EB90-959A-4130-91CA-A375E547FE53}" dt="2025-09-01T10:59:07.347" v="2084" actId="1076"/>
          <ac:spMkLst>
            <pc:docMk/>
            <pc:sldMk cId="2570677368" sldId="2147473572"/>
            <ac:spMk id="6" creationId="{4623B65C-515B-E994-F469-9FD431D2790B}"/>
          </ac:spMkLst>
        </pc:spChg>
      </pc:sldChg>
      <pc:sldChg chg="modSp mod">
        <pc:chgData name="MACKENZIE, Libby (NHS ENGLAND)" userId="cf4d7e6a-a80f-4f94-b7de-a98e226f42cd" providerId="ADAL" clId="{ECF5EB90-959A-4130-91CA-A375E547FE53}" dt="2025-09-01T13:11:48.144" v="2531"/>
        <pc:sldMkLst>
          <pc:docMk/>
          <pc:sldMk cId="1494671018" sldId="2147473573"/>
        </pc:sldMkLst>
        <pc:spChg chg="mod">
          <ac:chgData name="MACKENZIE, Libby (NHS ENGLAND)" userId="cf4d7e6a-a80f-4f94-b7de-a98e226f42cd" providerId="ADAL" clId="{ECF5EB90-959A-4130-91CA-A375E547FE53}" dt="2025-09-01T11:03:26.196" v="2146" actId="207"/>
          <ac:spMkLst>
            <pc:docMk/>
            <pc:sldMk cId="1494671018" sldId="2147473573"/>
            <ac:spMk id="3" creationId="{B7900A60-BF55-72E1-4B8E-C77F40D679C8}"/>
          </ac:spMkLst>
        </pc:spChg>
        <pc:spChg chg="mod">
          <ac:chgData name="MACKENZIE, Libby (NHS ENGLAND)" userId="cf4d7e6a-a80f-4f94-b7de-a98e226f42cd" providerId="ADAL" clId="{ECF5EB90-959A-4130-91CA-A375E547FE53}" dt="2025-09-01T13:08:27.152" v="2460" actId="1076"/>
          <ac:spMkLst>
            <pc:docMk/>
            <pc:sldMk cId="1494671018" sldId="2147473573"/>
            <ac:spMk id="6" creationId="{1E4FEB0F-FBF1-7E87-9595-950CEC5D43F2}"/>
          </ac:spMkLst>
        </pc:spChg>
        <pc:spChg chg="mod">
          <ac:chgData name="MACKENZIE, Libby (NHS ENGLAND)" userId="cf4d7e6a-a80f-4f94-b7de-a98e226f42cd" providerId="ADAL" clId="{ECF5EB90-959A-4130-91CA-A375E547FE53}" dt="2025-09-01T13:11:48.144" v="2531"/>
          <ac:spMkLst>
            <pc:docMk/>
            <pc:sldMk cId="1494671018" sldId="2147473573"/>
            <ac:spMk id="7" creationId="{381C2064-7D4B-36CA-7070-26E27A5CCA8F}"/>
          </ac:spMkLst>
        </pc:spChg>
      </pc:sldChg>
      <pc:sldChg chg="delSp modSp mod">
        <pc:chgData name="MACKENZIE, Libby (NHS ENGLAND)" userId="cf4d7e6a-a80f-4f94-b7de-a98e226f42cd" providerId="ADAL" clId="{ECF5EB90-959A-4130-91CA-A375E547FE53}" dt="2025-09-01T13:11:54.345" v="2532" actId="6549"/>
        <pc:sldMkLst>
          <pc:docMk/>
          <pc:sldMk cId="2549326730" sldId="2147473574"/>
        </pc:sldMkLst>
        <pc:spChg chg="del">
          <ac:chgData name="MACKENZIE, Libby (NHS ENGLAND)" userId="cf4d7e6a-a80f-4f94-b7de-a98e226f42cd" providerId="ADAL" clId="{ECF5EB90-959A-4130-91CA-A375E547FE53}" dt="2025-09-01T10:27:59.987" v="1525" actId="21"/>
          <ac:spMkLst>
            <pc:docMk/>
            <pc:sldMk cId="2549326730" sldId="2147473574"/>
            <ac:spMk id="3" creationId="{0B2B0A8F-F01E-0639-5F7B-2B7CFEC43E45}"/>
          </ac:spMkLst>
        </pc:spChg>
        <pc:spChg chg="mod">
          <ac:chgData name="MACKENZIE, Libby (NHS ENGLAND)" userId="cf4d7e6a-a80f-4f94-b7de-a98e226f42cd" providerId="ADAL" clId="{ECF5EB90-959A-4130-91CA-A375E547FE53}" dt="2025-09-01T13:11:54.345" v="2532" actId="6549"/>
          <ac:spMkLst>
            <pc:docMk/>
            <pc:sldMk cId="2549326730" sldId="2147473574"/>
            <ac:spMk id="5" creationId="{2906D812-2091-B236-8B32-66E9DE813C6E}"/>
          </ac:spMkLst>
        </pc:spChg>
        <pc:spChg chg="mod">
          <ac:chgData name="MACKENZIE, Libby (NHS ENGLAND)" userId="cf4d7e6a-a80f-4f94-b7de-a98e226f42cd" providerId="ADAL" clId="{ECF5EB90-959A-4130-91CA-A375E547FE53}" dt="2025-09-01T12:55:12.942" v="2285" actId="20577"/>
          <ac:spMkLst>
            <pc:docMk/>
            <pc:sldMk cId="2549326730" sldId="2147473574"/>
            <ac:spMk id="8" creationId="{FB52D7C6-7356-651D-F67B-D5B0AEFEBE94}"/>
          </ac:spMkLst>
        </pc:spChg>
      </pc:sldChg>
      <pc:sldChg chg="delSp modSp mod">
        <pc:chgData name="MACKENZIE, Libby (NHS ENGLAND)" userId="cf4d7e6a-a80f-4f94-b7de-a98e226f42cd" providerId="ADAL" clId="{ECF5EB90-959A-4130-91CA-A375E547FE53}" dt="2025-09-01T11:03:35.723" v="2148" actId="478"/>
        <pc:sldMkLst>
          <pc:docMk/>
          <pc:sldMk cId="1848565921" sldId="2147473575"/>
        </pc:sldMkLst>
        <pc:spChg chg="del">
          <ac:chgData name="MACKENZIE, Libby (NHS ENGLAND)" userId="cf4d7e6a-a80f-4f94-b7de-a98e226f42cd" providerId="ADAL" clId="{ECF5EB90-959A-4130-91CA-A375E547FE53}" dt="2025-09-01T06:54:08.878" v="153" actId="21"/>
          <ac:spMkLst>
            <pc:docMk/>
            <pc:sldMk cId="1848565921" sldId="2147473575"/>
            <ac:spMk id="2" creationId="{73428E1E-7B3C-5B45-C9FE-B92CB03383C1}"/>
          </ac:spMkLst>
        </pc:spChg>
        <pc:spChg chg="del mod">
          <ac:chgData name="MACKENZIE, Libby (NHS ENGLAND)" userId="cf4d7e6a-a80f-4f94-b7de-a98e226f42cd" providerId="ADAL" clId="{ECF5EB90-959A-4130-91CA-A375E547FE53}" dt="2025-09-01T11:03:35.723" v="2148" actId="478"/>
          <ac:spMkLst>
            <pc:docMk/>
            <pc:sldMk cId="1848565921" sldId="2147473575"/>
            <ac:spMk id="3" creationId="{AF5D9521-1ABE-37F9-605D-C8515180039C}"/>
          </ac:spMkLst>
        </pc:spChg>
        <pc:spChg chg="mod">
          <ac:chgData name="MACKENZIE, Libby (NHS ENGLAND)" userId="cf4d7e6a-a80f-4f94-b7de-a98e226f42cd" providerId="ADAL" clId="{ECF5EB90-959A-4130-91CA-A375E547FE53}" dt="2025-09-01T11:02:36.596" v="2129" actId="13926"/>
          <ac:spMkLst>
            <pc:docMk/>
            <pc:sldMk cId="1848565921" sldId="2147473575"/>
            <ac:spMk id="6" creationId="{B3F6E629-4ED5-5DD8-58A7-0A252FA90D2B}"/>
          </ac:spMkLst>
        </pc:spChg>
      </pc:sldChg>
      <pc:sldChg chg="modSp mod">
        <pc:chgData name="MACKENZIE, Libby (NHS ENGLAND)" userId="cf4d7e6a-a80f-4f94-b7de-a98e226f42cd" providerId="ADAL" clId="{ECF5EB90-959A-4130-91CA-A375E547FE53}" dt="2025-09-01T07:29:15.888" v="500" actId="14100"/>
        <pc:sldMkLst>
          <pc:docMk/>
          <pc:sldMk cId="3588793909" sldId="2147473576"/>
        </pc:sldMkLst>
        <pc:spChg chg="mod">
          <ac:chgData name="MACKENZIE, Libby (NHS ENGLAND)" userId="cf4d7e6a-a80f-4f94-b7de-a98e226f42cd" providerId="ADAL" clId="{ECF5EB90-959A-4130-91CA-A375E547FE53}" dt="2025-09-01T07:29:15.888" v="500" actId="14100"/>
          <ac:spMkLst>
            <pc:docMk/>
            <pc:sldMk cId="3588793909" sldId="2147473576"/>
            <ac:spMk id="3" creationId="{5306F9E9-5BBE-0A20-8CDE-8122E643CF08}"/>
          </ac:spMkLst>
        </pc:spChg>
        <pc:spChg chg="mod">
          <ac:chgData name="MACKENZIE, Libby (NHS ENGLAND)" userId="cf4d7e6a-a80f-4f94-b7de-a98e226f42cd" providerId="ADAL" clId="{ECF5EB90-959A-4130-91CA-A375E547FE53}" dt="2025-09-01T07:29:09.496" v="498" actId="1076"/>
          <ac:spMkLst>
            <pc:docMk/>
            <pc:sldMk cId="3588793909" sldId="2147473576"/>
            <ac:spMk id="4" creationId="{18B9DE0B-AE83-712E-57C1-6B1305C2E6C2}"/>
          </ac:spMkLst>
        </pc:spChg>
      </pc:sldChg>
      <pc:sldChg chg="addSp delSp modSp mod">
        <pc:chgData name="MACKENZIE, Libby (NHS ENGLAND)" userId="cf4d7e6a-a80f-4f94-b7de-a98e226f42cd" providerId="ADAL" clId="{ECF5EB90-959A-4130-91CA-A375E547FE53}" dt="2025-09-01T12:54:09.545" v="2239" actId="1076"/>
        <pc:sldMkLst>
          <pc:docMk/>
          <pc:sldMk cId="2357402149" sldId="2147473578"/>
        </pc:sldMkLst>
        <pc:spChg chg="add mod">
          <ac:chgData name="MACKENZIE, Libby (NHS ENGLAND)" userId="cf4d7e6a-a80f-4f94-b7de-a98e226f42cd" providerId="ADAL" clId="{ECF5EB90-959A-4130-91CA-A375E547FE53}" dt="2025-09-01T12:53:27.008" v="2232" actId="1076"/>
          <ac:spMkLst>
            <pc:docMk/>
            <pc:sldMk cId="2357402149" sldId="2147473578"/>
            <ac:spMk id="2" creationId="{6E616481-2DC1-F5B1-B25C-3369B4739464}"/>
          </ac:spMkLst>
        </pc:spChg>
        <pc:spChg chg="add mod">
          <ac:chgData name="MACKENZIE, Libby (NHS ENGLAND)" userId="cf4d7e6a-a80f-4f94-b7de-a98e226f42cd" providerId="ADAL" clId="{ECF5EB90-959A-4130-91CA-A375E547FE53}" dt="2025-09-01T12:54:09.545" v="2239" actId="1076"/>
          <ac:spMkLst>
            <pc:docMk/>
            <pc:sldMk cId="2357402149" sldId="2147473578"/>
            <ac:spMk id="3" creationId="{64B3389C-F8F3-F24D-C97F-3D1CCA8303F2}"/>
          </ac:spMkLst>
        </pc:spChg>
        <pc:spChg chg="del mod">
          <ac:chgData name="MACKENZIE, Libby (NHS ENGLAND)" userId="cf4d7e6a-a80f-4f94-b7de-a98e226f42cd" providerId="ADAL" clId="{ECF5EB90-959A-4130-91CA-A375E547FE53}" dt="2025-09-01T10:12:42.538" v="1341" actId="21"/>
          <ac:spMkLst>
            <pc:docMk/>
            <pc:sldMk cId="2357402149" sldId="2147473578"/>
            <ac:spMk id="4" creationId="{64B3389C-F8F3-F24D-C97F-3D1CCA8303F2}"/>
          </ac:spMkLst>
        </pc:spChg>
        <pc:spChg chg="del mod">
          <ac:chgData name="MACKENZIE, Libby (NHS ENGLAND)" userId="cf4d7e6a-a80f-4f94-b7de-a98e226f42cd" providerId="ADAL" clId="{ECF5EB90-959A-4130-91CA-A375E547FE53}" dt="2025-09-01T12:53:54.598" v="2236" actId="21"/>
          <ac:spMkLst>
            <pc:docMk/>
            <pc:sldMk cId="2357402149" sldId="2147473578"/>
            <ac:spMk id="6" creationId="{90409DB7-BBC3-0C4E-154E-C7B5BC4F605B}"/>
          </ac:spMkLst>
        </pc:spChg>
      </pc:sldChg>
      <pc:sldChg chg="addSp delSp modSp mod">
        <pc:chgData name="MACKENZIE, Libby (NHS ENGLAND)" userId="cf4d7e6a-a80f-4f94-b7de-a98e226f42cd" providerId="ADAL" clId="{ECF5EB90-959A-4130-91CA-A375E547FE53}" dt="2025-09-01T11:14:09.445" v="2197"/>
        <pc:sldMkLst>
          <pc:docMk/>
          <pc:sldMk cId="3714518821" sldId="2147473579"/>
        </pc:sldMkLst>
        <pc:spChg chg="add mod">
          <ac:chgData name="MACKENZIE, Libby (NHS ENGLAND)" userId="cf4d7e6a-a80f-4f94-b7de-a98e226f42cd" providerId="ADAL" clId="{ECF5EB90-959A-4130-91CA-A375E547FE53}" dt="2025-09-01T11:14:09.445" v="2197"/>
          <ac:spMkLst>
            <pc:docMk/>
            <pc:sldMk cId="3714518821" sldId="2147473579"/>
            <ac:spMk id="2" creationId="{12E9D080-F5DE-D8EF-5B1A-7B3C9D0C6579}"/>
          </ac:spMkLst>
        </pc:spChg>
        <pc:spChg chg="mod">
          <ac:chgData name="MACKENZIE, Libby (NHS ENGLAND)" userId="cf4d7e6a-a80f-4f94-b7de-a98e226f42cd" providerId="ADAL" clId="{ECF5EB90-959A-4130-91CA-A375E547FE53}" dt="2025-09-01T07:27:46.738" v="491" actId="13926"/>
          <ac:spMkLst>
            <pc:docMk/>
            <pc:sldMk cId="3714518821" sldId="2147473579"/>
            <ac:spMk id="3" creationId="{CA06425E-2E0C-1D5D-CBF7-8A169E1FFEE0}"/>
          </ac:spMkLst>
        </pc:spChg>
        <pc:spChg chg="del">
          <ac:chgData name="MACKENZIE, Libby (NHS ENGLAND)" userId="cf4d7e6a-a80f-4f94-b7de-a98e226f42cd" providerId="ADAL" clId="{ECF5EB90-959A-4130-91CA-A375E547FE53}" dt="2025-09-01T11:14:08.405" v="2196" actId="478"/>
          <ac:spMkLst>
            <pc:docMk/>
            <pc:sldMk cId="3714518821" sldId="2147473579"/>
            <ac:spMk id="5" creationId="{25F6795F-8E38-8D1B-A29C-521DC3423ACD}"/>
          </ac:spMkLst>
        </pc:spChg>
      </pc:sldChg>
      <pc:sldChg chg="delSp modSp del mod">
        <pc:chgData name="MACKENZIE, Libby (NHS ENGLAND)" userId="cf4d7e6a-a80f-4f94-b7de-a98e226f42cd" providerId="ADAL" clId="{ECF5EB90-959A-4130-91CA-A375E547FE53}" dt="2025-09-01T10:22:30.615" v="1415" actId="47"/>
        <pc:sldMkLst>
          <pc:docMk/>
          <pc:sldMk cId="4085170694" sldId="2147473584"/>
        </pc:sldMkLst>
        <pc:spChg chg="del">
          <ac:chgData name="MACKENZIE, Libby (NHS ENGLAND)" userId="cf4d7e6a-a80f-4f94-b7de-a98e226f42cd" providerId="ADAL" clId="{ECF5EB90-959A-4130-91CA-A375E547FE53}" dt="2025-09-01T10:20:20.364" v="1399" actId="21"/>
          <ac:spMkLst>
            <pc:docMk/>
            <pc:sldMk cId="4085170694" sldId="2147473584"/>
            <ac:spMk id="4" creationId="{55E24274-22DD-5DF7-2056-5615E9CE4EF3}"/>
          </ac:spMkLst>
        </pc:spChg>
        <pc:spChg chg="del mod">
          <ac:chgData name="MACKENZIE, Libby (NHS ENGLAND)" userId="cf4d7e6a-a80f-4f94-b7de-a98e226f42cd" providerId="ADAL" clId="{ECF5EB90-959A-4130-91CA-A375E547FE53}" dt="2025-09-01T10:21:10.658" v="1405" actId="21"/>
          <ac:spMkLst>
            <pc:docMk/>
            <pc:sldMk cId="4085170694" sldId="2147473584"/>
            <ac:spMk id="6" creationId="{4788B144-0B05-2F26-29E7-F3C3BB73FC80}"/>
          </ac:spMkLst>
        </pc:spChg>
      </pc:sldChg>
      <pc:sldChg chg="modSp mod">
        <pc:chgData name="MACKENZIE, Libby (NHS ENGLAND)" userId="cf4d7e6a-a80f-4f94-b7de-a98e226f42cd" providerId="ADAL" clId="{ECF5EB90-959A-4130-91CA-A375E547FE53}" dt="2025-09-01T08:46:15.136" v="1162" actId="20577"/>
        <pc:sldMkLst>
          <pc:docMk/>
          <pc:sldMk cId="2480280571" sldId="2147473587"/>
        </pc:sldMkLst>
        <pc:spChg chg="mod">
          <ac:chgData name="MACKENZIE, Libby (NHS ENGLAND)" userId="cf4d7e6a-a80f-4f94-b7de-a98e226f42cd" providerId="ADAL" clId="{ECF5EB90-959A-4130-91CA-A375E547FE53}" dt="2025-09-01T08:46:15.136" v="1162" actId="20577"/>
          <ac:spMkLst>
            <pc:docMk/>
            <pc:sldMk cId="2480280571" sldId="2147473587"/>
            <ac:spMk id="3" creationId="{B08B43C0-AA9B-74B0-C9BB-1EA0B817798D}"/>
          </ac:spMkLst>
        </pc:spChg>
      </pc:sldChg>
      <pc:sldChg chg="addSp modSp mod">
        <pc:chgData name="MACKENZIE, Libby (NHS ENGLAND)" userId="cf4d7e6a-a80f-4f94-b7de-a98e226f42cd" providerId="ADAL" clId="{ECF5EB90-959A-4130-91CA-A375E547FE53}" dt="2025-09-01T08:49:54.385" v="1167" actId="1076"/>
        <pc:sldMkLst>
          <pc:docMk/>
          <pc:sldMk cId="272296266" sldId="2147473588"/>
        </pc:sldMkLst>
        <pc:spChg chg="mod">
          <ac:chgData name="MACKENZIE, Libby (NHS ENGLAND)" userId="cf4d7e6a-a80f-4f94-b7de-a98e226f42cd" providerId="ADAL" clId="{ECF5EB90-959A-4130-91CA-A375E547FE53}" dt="2025-09-01T08:47:29.247" v="1163" actId="6549"/>
          <ac:spMkLst>
            <pc:docMk/>
            <pc:sldMk cId="272296266" sldId="2147473588"/>
            <ac:spMk id="4" creationId="{171B7C7E-29D2-DC2C-1A1E-53BCE226A5A5}"/>
          </ac:spMkLst>
        </pc:spChg>
        <pc:picChg chg="add mod">
          <ac:chgData name="MACKENZIE, Libby (NHS ENGLAND)" userId="cf4d7e6a-a80f-4f94-b7de-a98e226f42cd" providerId="ADAL" clId="{ECF5EB90-959A-4130-91CA-A375E547FE53}" dt="2025-09-01T08:49:54.385" v="1167" actId="1076"/>
          <ac:picMkLst>
            <pc:docMk/>
            <pc:sldMk cId="272296266" sldId="2147473588"/>
            <ac:picMk id="3" creationId="{28E85399-09E9-9720-4D50-ED8F25FE02FE}"/>
          </ac:picMkLst>
        </pc:picChg>
      </pc:sldChg>
      <pc:sldChg chg="addSp delSp modSp mod">
        <pc:chgData name="MACKENZIE, Libby (NHS ENGLAND)" userId="cf4d7e6a-a80f-4f94-b7de-a98e226f42cd" providerId="ADAL" clId="{ECF5EB90-959A-4130-91CA-A375E547FE53}" dt="2025-09-01T10:16:56.063" v="1382" actId="1076"/>
        <pc:sldMkLst>
          <pc:docMk/>
          <pc:sldMk cId="1773311568" sldId="2147473590"/>
        </pc:sldMkLst>
        <pc:spChg chg="mod">
          <ac:chgData name="MACKENZIE, Libby (NHS ENGLAND)" userId="cf4d7e6a-a80f-4f94-b7de-a98e226f42cd" providerId="ADAL" clId="{ECF5EB90-959A-4130-91CA-A375E547FE53}" dt="2025-09-01T10:16:56.063" v="1382" actId="1076"/>
          <ac:spMkLst>
            <pc:docMk/>
            <pc:sldMk cId="1773311568" sldId="2147473590"/>
            <ac:spMk id="2" creationId="{4D176902-3B11-4FD8-9506-02BD9A3672E1}"/>
          </ac:spMkLst>
        </pc:spChg>
        <pc:spChg chg="del">
          <ac:chgData name="MACKENZIE, Libby (NHS ENGLAND)" userId="cf4d7e6a-a80f-4f94-b7de-a98e226f42cd" providerId="ADAL" clId="{ECF5EB90-959A-4130-91CA-A375E547FE53}" dt="2025-09-01T10:16:29.247" v="1374" actId="21"/>
          <ac:spMkLst>
            <pc:docMk/>
            <pc:sldMk cId="1773311568" sldId="2147473590"/>
            <ac:spMk id="3" creationId="{C9995ED2-5943-635C-3D1D-1F5BA0930AFB}"/>
          </ac:spMkLst>
        </pc:spChg>
        <pc:spChg chg="add mod">
          <ac:chgData name="MACKENZIE, Libby (NHS ENGLAND)" userId="cf4d7e6a-a80f-4f94-b7de-a98e226f42cd" providerId="ADAL" clId="{ECF5EB90-959A-4130-91CA-A375E547FE53}" dt="2025-09-01T10:16:53.552" v="1381" actId="1076"/>
          <ac:spMkLst>
            <pc:docMk/>
            <pc:sldMk cId="1773311568" sldId="2147473590"/>
            <ac:spMk id="4" creationId="{3A2EA868-93F3-CD4C-AE71-F3D709A149D6}"/>
          </ac:spMkLst>
        </pc:spChg>
      </pc:sldChg>
      <pc:sldChg chg="addSp delSp modSp mod">
        <pc:chgData name="MACKENZIE, Libby (NHS ENGLAND)" userId="cf4d7e6a-a80f-4f94-b7de-a98e226f42cd" providerId="ADAL" clId="{ECF5EB90-959A-4130-91CA-A375E547FE53}" dt="2025-09-01T10:35:17.561" v="1587" actId="1076"/>
        <pc:sldMkLst>
          <pc:docMk/>
          <pc:sldMk cId="3177253186" sldId="2147473591"/>
        </pc:sldMkLst>
        <pc:spChg chg="add mod">
          <ac:chgData name="MACKENZIE, Libby (NHS ENGLAND)" userId="cf4d7e6a-a80f-4f94-b7de-a98e226f42cd" providerId="ADAL" clId="{ECF5EB90-959A-4130-91CA-A375E547FE53}" dt="2025-09-01T10:35:17.561" v="1587" actId="1076"/>
          <ac:spMkLst>
            <pc:docMk/>
            <pc:sldMk cId="3177253186" sldId="2147473591"/>
            <ac:spMk id="4" creationId="{FD754D0C-73AE-7C1E-388A-117C9036360E}"/>
          </ac:spMkLst>
        </pc:spChg>
        <pc:spChg chg="del">
          <ac:chgData name="MACKENZIE, Libby (NHS ENGLAND)" userId="cf4d7e6a-a80f-4f94-b7de-a98e226f42cd" providerId="ADAL" clId="{ECF5EB90-959A-4130-91CA-A375E547FE53}" dt="2025-09-01T10:32:24.449" v="1575" actId="21"/>
          <ac:spMkLst>
            <pc:docMk/>
            <pc:sldMk cId="3177253186" sldId="2147473591"/>
            <ac:spMk id="6" creationId="{85B36B56-B0B7-DD28-CC4C-E1E4A0EEE2EE}"/>
          </ac:spMkLst>
        </pc:spChg>
      </pc:sldChg>
      <pc:sldChg chg="delSp modSp del mod">
        <pc:chgData name="MACKENZIE, Libby (NHS ENGLAND)" userId="cf4d7e6a-a80f-4f94-b7de-a98e226f42cd" providerId="ADAL" clId="{ECF5EB90-959A-4130-91CA-A375E547FE53}" dt="2025-09-01T10:35:55.917" v="1588" actId="47"/>
        <pc:sldMkLst>
          <pc:docMk/>
          <pc:sldMk cId="1981122756" sldId="2147473593"/>
        </pc:sldMkLst>
        <pc:spChg chg="del">
          <ac:chgData name="MACKENZIE, Libby (NHS ENGLAND)" userId="cf4d7e6a-a80f-4f94-b7de-a98e226f42cd" providerId="ADAL" clId="{ECF5EB90-959A-4130-91CA-A375E547FE53}" dt="2025-09-01T10:33:33.096" v="1578" actId="21"/>
          <ac:spMkLst>
            <pc:docMk/>
            <pc:sldMk cId="1981122756" sldId="2147473593"/>
            <ac:spMk id="3" creationId="{05C46A3D-8352-0712-8770-227AAECFA002}"/>
          </ac:spMkLst>
        </pc:spChg>
        <pc:spChg chg="del mod">
          <ac:chgData name="MACKENZIE, Libby (NHS ENGLAND)" userId="cf4d7e6a-a80f-4f94-b7de-a98e226f42cd" providerId="ADAL" clId="{ECF5EB90-959A-4130-91CA-A375E547FE53}" dt="2025-09-01T10:35:10.451" v="1585" actId="21"/>
          <ac:spMkLst>
            <pc:docMk/>
            <pc:sldMk cId="1981122756" sldId="2147473593"/>
            <ac:spMk id="4" creationId="{FD754D0C-73AE-7C1E-388A-117C9036360E}"/>
          </ac:spMkLst>
        </pc:spChg>
      </pc:sldChg>
      <pc:sldChg chg="modSp mod">
        <pc:chgData name="MACKENZIE, Libby (NHS ENGLAND)" userId="cf4d7e6a-a80f-4f94-b7de-a98e226f42cd" providerId="ADAL" clId="{ECF5EB90-959A-4130-91CA-A375E547FE53}" dt="2025-09-01T10:36:28.176" v="1594" actId="1076"/>
        <pc:sldMkLst>
          <pc:docMk/>
          <pc:sldMk cId="2247600482" sldId="2147473596"/>
        </pc:sldMkLst>
        <pc:spChg chg="mod">
          <ac:chgData name="MACKENZIE, Libby (NHS ENGLAND)" userId="cf4d7e6a-a80f-4f94-b7de-a98e226f42cd" providerId="ADAL" clId="{ECF5EB90-959A-4130-91CA-A375E547FE53}" dt="2025-09-01T10:36:05.446" v="1591" actId="1076"/>
          <ac:spMkLst>
            <pc:docMk/>
            <pc:sldMk cId="2247600482" sldId="2147473596"/>
            <ac:spMk id="2" creationId="{7928CCD3-6F8B-6D51-2B51-9A0A722A76CD}"/>
          </ac:spMkLst>
        </pc:spChg>
        <pc:spChg chg="mod">
          <ac:chgData name="MACKENZIE, Libby (NHS ENGLAND)" userId="cf4d7e6a-a80f-4f94-b7de-a98e226f42cd" providerId="ADAL" clId="{ECF5EB90-959A-4130-91CA-A375E547FE53}" dt="2025-09-01T10:36:28.176" v="1594" actId="1076"/>
          <ac:spMkLst>
            <pc:docMk/>
            <pc:sldMk cId="2247600482" sldId="2147473596"/>
            <ac:spMk id="4" creationId="{55093DF5-A2B6-5CC0-736D-1E8B4FFBB882}"/>
          </ac:spMkLst>
        </pc:spChg>
      </pc:sldChg>
      <pc:sldChg chg="addSp delSp modSp mod">
        <pc:chgData name="MACKENZIE, Libby (NHS ENGLAND)" userId="cf4d7e6a-a80f-4f94-b7de-a98e226f42cd" providerId="ADAL" clId="{ECF5EB90-959A-4130-91CA-A375E547FE53}" dt="2025-09-01T11:13:18.248" v="2173"/>
        <pc:sldMkLst>
          <pc:docMk/>
          <pc:sldMk cId="2818792135" sldId="2147473597"/>
        </pc:sldMkLst>
        <pc:spChg chg="del">
          <ac:chgData name="MACKENZIE, Libby (NHS ENGLAND)" userId="cf4d7e6a-a80f-4f94-b7de-a98e226f42cd" providerId="ADAL" clId="{ECF5EB90-959A-4130-91CA-A375E547FE53}" dt="2025-09-01T10:39:56.548" v="1640" actId="21"/>
          <ac:spMkLst>
            <pc:docMk/>
            <pc:sldMk cId="2818792135" sldId="2147473597"/>
            <ac:spMk id="2" creationId="{41635507-81E5-D096-5CFC-73F33C8C717E}"/>
          </ac:spMkLst>
        </pc:spChg>
        <pc:spChg chg="add del mod">
          <ac:chgData name="MACKENZIE, Libby (NHS ENGLAND)" userId="cf4d7e6a-a80f-4f94-b7de-a98e226f42cd" providerId="ADAL" clId="{ECF5EB90-959A-4130-91CA-A375E547FE53}" dt="2025-09-01T10:40:24.108" v="1647" actId="21"/>
          <ac:spMkLst>
            <pc:docMk/>
            <pc:sldMk cId="2818792135" sldId="2147473597"/>
            <ac:spMk id="4" creationId="{FCFEB29D-2123-11EC-DA79-9E79F337F423}"/>
          </ac:spMkLst>
        </pc:spChg>
        <pc:spChg chg="mod">
          <ac:chgData name="MACKENZIE, Libby (NHS ENGLAND)" userId="cf4d7e6a-a80f-4f94-b7de-a98e226f42cd" providerId="ADAL" clId="{ECF5EB90-959A-4130-91CA-A375E547FE53}" dt="2025-09-01T11:13:18.248" v="2173"/>
          <ac:spMkLst>
            <pc:docMk/>
            <pc:sldMk cId="2818792135" sldId="2147473597"/>
            <ac:spMk id="5" creationId="{C4EB5032-96FC-67B6-E389-8C20C6CECF8E}"/>
          </ac:spMkLst>
        </pc:spChg>
        <pc:spChg chg="add mod">
          <ac:chgData name="MACKENZIE, Libby (NHS ENGLAND)" userId="cf4d7e6a-a80f-4f94-b7de-a98e226f42cd" providerId="ADAL" clId="{ECF5EB90-959A-4130-91CA-A375E547FE53}" dt="2025-09-01T10:40:14.177" v="1645"/>
          <ac:spMkLst>
            <pc:docMk/>
            <pc:sldMk cId="2818792135" sldId="2147473597"/>
            <ac:spMk id="6" creationId="{AF0D64AB-5DAB-833F-7FEC-3A21B4BADA06}"/>
          </ac:spMkLst>
        </pc:spChg>
      </pc:sldChg>
      <pc:sldChg chg="addSp delSp modSp mod">
        <pc:chgData name="MACKENZIE, Libby (NHS ENGLAND)" userId="cf4d7e6a-a80f-4f94-b7de-a98e226f42cd" providerId="ADAL" clId="{ECF5EB90-959A-4130-91CA-A375E547FE53}" dt="2025-09-01T13:10:29.318" v="2480" actId="5793"/>
        <pc:sldMkLst>
          <pc:docMk/>
          <pc:sldMk cId="174724456" sldId="2147473599"/>
        </pc:sldMkLst>
        <pc:spChg chg="mod">
          <ac:chgData name="MACKENZIE, Libby (NHS ENGLAND)" userId="cf4d7e6a-a80f-4f94-b7de-a98e226f42cd" providerId="ADAL" clId="{ECF5EB90-959A-4130-91CA-A375E547FE53}" dt="2025-09-01T13:10:29.318" v="2480" actId="5793"/>
          <ac:spMkLst>
            <pc:docMk/>
            <pc:sldMk cId="174724456" sldId="2147473599"/>
            <ac:spMk id="2" creationId="{17976855-9375-450C-ADD3-8BB088BBD722}"/>
          </ac:spMkLst>
        </pc:spChg>
        <pc:spChg chg="del">
          <ac:chgData name="MACKENZIE, Libby (NHS ENGLAND)" userId="cf4d7e6a-a80f-4f94-b7de-a98e226f42cd" providerId="ADAL" clId="{ECF5EB90-959A-4130-91CA-A375E547FE53}" dt="2025-09-01T13:10:23.402" v="2464"/>
          <ac:spMkLst>
            <pc:docMk/>
            <pc:sldMk cId="174724456" sldId="2147473599"/>
            <ac:spMk id="5" creationId="{F9ADFF30-9C2A-1E2D-2D00-69A521301E7D}"/>
          </ac:spMkLst>
        </pc:spChg>
        <pc:picChg chg="add mod">
          <ac:chgData name="MACKENZIE, Libby (NHS ENGLAND)" userId="cf4d7e6a-a80f-4f94-b7de-a98e226f42cd" providerId="ADAL" clId="{ECF5EB90-959A-4130-91CA-A375E547FE53}" dt="2025-09-01T13:10:23.402" v="2464"/>
          <ac:picMkLst>
            <pc:docMk/>
            <pc:sldMk cId="174724456" sldId="2147473599"/>
            <ac:picMk id="4" creationId="{236A3EE7-1937-6563-68D1-00A3EE920599}"/>
          </ac:picMkLst>
        </pc:picChg>
      </pc:sldChg>
      <pc:sldChg chg="addSp modSp mod">
        <pc:chgData name="MACKENZIE, Libby (NHS ENGLAND)" userId="cf4d7e6a-a80f-4f94-b7de-a98e226f42cd" providerId="ADAL" clId="{ECF5EB90-959A-4130-91CA-A375E547FE53}" dt="2025-09-01T13:46:03.272" v="2535" actId="14100"/>
        <pc:sldMkLst>
          <pc:docMk/>
          <pc:sldMk cId="3985502468" sldId="2147473600"/>
        </pc:sldMkLst>
        <pc:spChg chg="mod">
          <ac:chgData name="MACKENZIE, Libby (NHS ENGLAND)" userId="cf4d7e6a-a80f-4f94-b7de-a98e226f42cd" providerId="ADAL" clId="{ECF5EB90-959A-4130-91CA-A375E547FE53}" dt="2025-09-01T13:46:03.272" v="2535" actId="14100"/>
          <ac:spMkLst>
            <pc:docMk/>
            <pc:sldMk cId="3985502468" sldId="2147473600"/>
            <ac:spMk id="2" creationId="{E6984B3E-0126-9513-3A60-744725D6E381}"/>
          </ac:spMkLst>
        </pc:spChg>
        <pc:spChg chg="add mod">
          <ac:chgData name="MACKENZIE, Libby (NHS ENGLAND)" userId="cf4d7e6a-a80f-4f94-b7de-a98e226f42cd" providerId="ADAL" clId="{ECF5EB90-959A-4130-91CA-A375E547FE53}" dt="2025-09-01T13:45:58.706" v="2533" actId="1076"/>
          <ac:spMkLst>
            <pc:docMk/>
            <pc:sldMk cId="3985502468" sldId="2147473600"/>
            <ac:spMk id="3" creationId="{C50D5365-1EF2-6601-465E-3E645C40D38D}"/>
          </ac:spMkLst>
        </pc:spChg>
        <pc:spChg chg="mod">
          <ac:chgData name="MACKENZIE, Libby (NHS ENGLAND)" userId="cf4d7e6a-a80f-4f94-b7de-a98e226f42cd" providerId="ADAL" clId="{ECF5EB90-959A-4130-91CA-A375E547FE53}" dt="2025-09-01T13:10:56.247" v="2502" actId="20577"/>
          <ac:spMkLst>
            <pc:docMk/>
            <pc:sldMk cId="3985502468" sldId="2147473600"/>
            <ac:spMk id="5" creationId="{D0788DB1-5F8D-CD67-363C-DACFAE1F96C2}"/>
          </ac:spMkLst>
        </pc:spChg>
      </pc:sldChg>
      <pc:sldChg chg="delSp modSp del mod">
        <pc:chgData name="MACKENZIE, Libby (NHS ENGLAND)" userId="cf4d7e6a-a80f-4f94-b7de-a98e226f42cd" providerId="ADAL" clId="{ECF5EB90-959A-4130-91CA-A375E547FE53}" dt="2025-09-01T10:59:30.401" v="2090" actId="47"/>
        <pc:sldMkLst>
          <pc:docMk/>
          <pc:sldMk cId="3525898127" sldId="2147473601"/>
        </pc:sldMkLst>
        <pc:spChg chg="del mod">
          <ac:chgData name="MACKENZIE, Libby (NHS ENGLAND)" userId="cf4d7e6a-a80f-4f94-b7de-a98e226f42cd" providerId="ADAL" clId="{ECF5EB90-959A-4130-91CA-A375E547FE53}" dt="2025-09-01T10:59:22.769" v="2087" actId="21"/>
          <ac:spMkLst>
            <pc:docMk/>
            <pc:sldMk cId="3525898127" sldId="2147473601"/>
            <ac:spMk id="2" creationId="{502DD022-D585-9BCD-DF5E-4E95C6CFEF1A}"/>
          </ac:spMkLst>
        </pc:spChg>
        <pc:spChg chg="del mod">
          <ac:chgData name="MACKENZIE, Libby (NHS ENGLAND)" userId="cf4d7e6a-a80f-4f94-b7de-a98e226f42cd" providerId="ADAL" clId="{ECF5EB90-959A-4130-91CA-A375E547FE53}" dt="2025-09-01T10:58:44.894" v="2079" actId="21"/>
          <ac:spMkLst>
            <pc:docMk/>
            <pc:sldMk cId="3525898127" sldId="2147473601"/>
            <ac:spMk id="4" creationId="{DEFB7986-3BD2-FFCB-23B4-04A41E5CEA74}"/>
          </ac:spMkLst>
        </pc:spChg>
      </pc:sldChg>
      <pc:sldChg chg="addSp delSp modSp mod">
        <pc:chgData name="MACKENZIE, Libby (NHS ENGLAND)" userId="cf4d7e6a-a80f-4f94-b7de-a98e226f42cd" providerId="ADAL" clId="{ECF5EB90-959A-4130-91CA-A375E547FE53}" dt="2025-09-01T11:11:48.757" v="2168"/>
        <pc:sldMkLst>
          <pc:docMk/>
          <pc:sldMk cId="1218723337" sldId="2147473602"/>
        </pc:sldMkLst>
        <pc:spChg chg="add mod">
          <ac:chgData name="MACKENZIE, Libby (NHS ENGLAND)" userId="cf4d7e6a-a80f-4f94-b7de-a98e226f42cd" providerId="ADAL" clId="{ECF5EB90-959A-4130-91CA-A375E547FE53}" dt="2025-09-01T10:27:28.681" v="1524" actId="1076"/>
          <ac:spMkLst>
            <pc:docMk/>
            <pc:sldMk cId="1218723337" sldId="2147473602"/>
            <ac:spMk id="2" creationId="{863F14A7-8B9D-B467-6946-7351E4781235}"/>
          </ac:spMkLst>
        </pc:spChg>
        <pc:spChg chg="del mod">
          <ac:chgData name="MACKENZIE, Libby (NHS ENGLAND)" userId="cf4d7e6a-a80f-4f94-b7de-a98e226f42cd" providerId="ADAL" clId="{ECF5EB90-959A-4130-91CA-A375E547FE53}" dt="2025-09-01T10:26:56.137" v="1519" actId="21"/>
          <ac:spMkLst>
            <pc:docMk/>
            <pc:sldMk cId="1218723337" sldId="2147473602"/>
            <ac:spMk id="3" creationId="{E44AC150-A138-121C-A913-71C1EF899A8A}"/>
          </ac:spMkLst>
        </pc:spChg>
        <pc:spChg chg="add mod">
          <ac:chgData name="MACKENZIE, Libby (NHS ENGLAND)" userId="cf4d7e6a-a80f-4f94-b7de-a98e226f42cd" providerId="ADAL" clId="{ECF5EB90-959A-4130-91CA-A375E547FE53}" dt="2025-09-01T11:11:48.757" v="2168"/>
          <ac:spMkLst>
            <pc:docMk/>
            <pc:sldMk cId="1218723337" sldId="2147473602"/>
            <ac:spMk id="4" creationId="{C0945DE8-0670-F696-3774-D13BA436D036}"/>
          </ac:spMkLst>
        </pc:spChg>
        <pc:spChg chg="del">
          <ac:chgData name="MACKENZIE, Libby (NHS ENGLAND)" userId="cf4d7e6a-a80f-4f94-b7de-a98e226f42cd" providerId="ADAL" clId="{ECF5EB90-959A-4130-91CA-A375E547FE53}" dt="2025-09-01T11:11:47.564" v="2167" actId="478"/>
          <ac:spMkLst>
            <pc:docMk/>
            <pc:sldMk cId="1218723337" sldId="2147473602"/>
            <ac:spMk id="5" creationId="{84E8F72A-8AD8-294F-C70E-F8C11C1C15E0}"/>
          </ac:spMkLst>
        </pc:spChg>
      </pc:sldChg>
      <pc:sldChg chg="addSp delSp modSp mod">
        <pc:chgData name="MACKENZIE, Libby (NHS ENGLAND)" userId="cf4d7e6a-a80f-4f94-b7de-a98e226f42cd" providerId="ADAL" clId="{ECF5EB90-959A-4130-91CA-A375E547FE53}" dt="2025-09-01T10:24:15.977" v="1431" actId="1076"/>
        <pc:sldMkLst>
          <pc:docMk/>
          <pc:sldMk cId="520267513" sldId="2147473604"/>
        </pc:sldMkLst>
        <pc:spChg chg="del mod">
          <ac:chgData name="MACKENZIE, Libby (NHS ENGLAND)" userId="cf4d7e6a-a80f-4f94-b7de-a98e226f42cd" providerId="ADAL" clId="{ECF5EB90-959A-4130-91CA-A375E547FE53}" dt="2025-09-01T10:23:24.532" v="1417" actId="21"/>
          <ac:spMkLst>
            <pc:docMk/>
            <pc:sldMk cId="520267513" sldId="2147473604"/>
            <ac:spMk id="2" creationId="{766BF85A-EF4B-48A2-4D0B-81CAB3C017A4}"/>
          </ac:spMkLst>
        </pc:spChg>
        <pc:spChg chg="add del mod">
          <ac:chgData name="MACKENZIE, Libby (NHS ENGLAND)" userId="cf4d7e6a-a80f-4f94-b7de-a98e226f42cd" providerId="ADAL" clId="{ECF5EB90-959A-4130-91CA-A375E547FE53}" dt="2025-09-01T10:23:52.078" v="1424" actId="21"/>
          <ac:spMkLst>
            <pc:docMk/>
            <pc:sldMk cId="520267513" sldId="2147473604"/>
            <ac:spMk id="3" creationId="{0DDF8E20-6B05-80D4-38CE-A61A2147D645}"/>
          </ac:spMkLst>
        </pc:spChg>
        <pc:spChg chg="add del mod">
          <ac:chgData name="MACKENZIE, Libby (NHS ENGLAND)" userId="cf4d7e6a-a80f-4f94-b7de-a98e226f42cd" providerId="ADAL" clId="{ECF5EB90-959A-4130-91CA-A375E547FE53}" dt="2025-09-01T06:48:03.656" v="60" actId="478"/>
          <ac:spMkLst>
            <pc:docMk/>
            <pc:sldMk cId="520267513" sldId="2147473604"/>
            <ac:spMk id="4" creationId="{3FD11D79-D244-4402-8D22-BAAC4102E116}"/>
          </ac:spMkLst>
        </pc:spChg>
        <pc:spChg chg="add mod">
          <ac:chgData name="MACKENZIE, Libby (NHS ENGLAND)" userId="cf4d7e6a-a80f-4f94-b7de-a98e226f42cd" providerId="ADAL" clId="{ECF5EB90-959A-4130-91CA-A375E547FE53}" dt="2025-09-01T10:24:15.977" v="1431" actId="1076"/>
          <ac:spMkLst>
            <pc:docMk/>
            <pc:sldMk cId="520267513" sldId="2147473604"/>
            <ac:spMk id="4" creationId="{766BF85A-EF4B-48A2-4D0B-81CAB3C017A4}"/>
          </ac:spMkLst>
        </pc:spChg>
        <pc:spChg chg="add mod">
          <ac:chgData name="MACKENZIE, Libby (NHS ENGLAND)" userId="cf4d7e6a-a80f-4f94-b7de-a98e226f42cd" providerId="ADAL" clId="{ECF5EB90-959A-4130-91CA-A375E547FE53}" dt="2025-09-01T10:24:06.397" v="1428" actId="1076"/>
          <ac:spMkLst>
            <pc:docMk/>
            <pc:sldMk cId="520267513" sldId="2147473604"/>
            <ac:spMk id="6" creationId="{88EDF476-1B15-A0A8-9510-14A151D4255C}"/>
          </ac:spMkLst>
        </pc:spChg>
      </pc:sldChg>
      <pc:sldChg chg="modSp del mod">
        <pc:chgData name="MACKENZIE, Libby (NHS ENGLAND)" userId="cf4d7e6a-a80f-4f94-b7de-a98e226f42cd" providerId="ADAL" clId="{ECF5EB90-959A-4130-91CA-A375E547FE53}" dt="2025-09-01T06:55:17.261" v="167" actId="47"/>
        <pc:sldMkLst>
          <pc:docMk/>
          <pc:sldMk cId="2117412901" sldId="2147473605"/>
        </pc:sldMkLst>
        <pc:spChg chg="mod">
          <ac:chgData name="MACKENZIE, Libby (NHS ENGLAND)" userId="cf4d7e6a-a80f-4f94-b7de-a98e226f42cd" providerId="ADAL" clId="{ECF5EB90-959A-4130-91CA-A375E547FE53}" dt="2025-09-01T06:51:29.451" v="139" actId="21"/>
          <ac:spMkLst>
            <pc:docMk/>
            <pc:sldMk cId="2117412901" sldId="2147473605"/>
            <ac:spMk id="4" creationId="{AAE1A0B9-539B-A0C6-4C29-2553FC23DBD7}"/>
          </ac:spMkLst>
        </pc:spChg>
      </pc:sldChg>
      <pc:sldChg chg="addSp delSp modSp mod">
        <pc:chgData name="MACKENZIE, Libby (NHS ENGLAND)" userId="cf4d7e6a-a80f-4f94-b7de-a98e226f42cd" providerId="ADAL" clId="{ECF5EB90-959A-4130-91CA-A375E547FE53}" dt="2025-09-01T13:07:47.443" v="2426" actId="21"/>
        <pc:sldMkLst>
          <pc:docMk/>
          <pc:sldMk cId="1827701052" sldId="2147473606"/>
        </pc:sldMkLst>
        <pc:spChg chg="add del mod">
          <ac:chgData name="MACKENZIE, Libby (NHS ENGLAND)" userId="cf4d7e6a-a80f-4f94-b7de-a98e226f42cd" providerId="ADAL" clId="{ECF5EB90-959A-4130-91CA-A375E547FE53}" dt="2025-09-01T06:54:19.756" v="156" actId="478"/>
          <ac:spMkLst>
            <pc:docMk/>
            <pc:sldMk cId="1827701052" sldId="2147473606"/>
            <ac:spMk id="2" creationId="{73428E1E-7B3C-5B45-C9FE-B92CB03383C1}"/>
          </ac:spMkLst>
        </pc:spChg>
        <pc:spChg chg="del mod">
          <ac:chgData name="MACKENZIE, Libby (NHS ENGLAND)" userId="cf4d7e6a-a80f-4f94-b7de-a98e226f42cd" providerId="ADAL" clId="{ECF5EB90-959A-4130-91CA-A375E547FE53}" dt="2025-09-01T06:53:05.091" v="151" actId="478"/>
          <ac:spMkLst>
            <pc:docMk/>
            <pc:sldMk cId="1827701052" sldId="2147473606"/>
            <ac:spMk id="3" creationId="{73704AEF-1A6F-F743-788B-7241B7AE14DD}"/>
          </ac:spMkLst>
        </pc:spChg>
        <pc:spChg chg="add mod">
          <ac:chgData name="MACKENZIE, Libby (NHS ENGLAND)" userId="cf4d7e6a-a80f-4f94-b7de-a98e226f42cd" providerId="ADAL" clId="{ECF5EB90-959A-4130-91CA-A375E547FE53}" dt="2025-09-01T06:54:22.234" v="157"/>
          <ac:spMkLst>
            <pc:docMk/>
            <pc:sldMk cId="1827701052" sldId="2147473606"/>
            <ac:spMk id="4" creationId="{8D39E486-E6C6-6F0E-3827-4F60037E5181}"/>
          </ac:spMkLst>
        </pc:spChg>
        <pc:spChg chg="mod">
          <ac:chgData name="MACKENZIE, Libby (NHS ENGLAND)" userId="cf4d7e6a-a80f-4f94-b7de-a98e226f42cd" providerId="ADAL" clId="{ECF5EB90-959A-4130-91CA-A375E547FE53}" dt="2025-09-01T13:07:47.443" v="2426" actId="21"/>
          <ac:spMkLst>
            <pc:docMk/>
            <pc:sldMk cId="1827701052" sldId="2147473606"/>
            <ac:spMk id="5" creationId="{419D57DC-7D26-CB72-F325-CE5C3D086779}"/>
          </ac:spMkLst>
        </pc:spChg>
        <pc:spChg chg="add mod">
          <ac:chgData name="MACKENZIE, Libby (NHS ENGLAND)" userId="cf4d7e6a-a80f-4f94-b7de-a98e226f42cd" providerId="ADAL" clId="{ECF5EB90-959A-4130-91CA-A375E547FE53}" dt="2025-09-01T13:04:31.348" v="2362" actId="6549"/>
          <ac:spMkLst>
            <pc:docMk/>
            <pc:sldMk cId="1827701052" sldId="2147473606"/>
            <ac:spMk id="6" creationId="{BC0159DD-68B0-E901-748F-D3AA9DF02ABB}"/>
          </ac:spMkLst>
        </pc:spChg>
        <pc:spChg chg="mod">
          <ac:chgData name="MACKENZIE, Libby (NHS ENGLAND)" userId="cf4d7e6a-a80f-4f94-b7de-a98e226f42cd" providerId="ADAL" clId="{ECF5EB90-959A-4130-91CA-A375E547FE53}" dt="2025-09-01T06:52:43.806" v="148" actId="1076"/>
          <ac:spMkLst>
            <pc:docMk/>
            <pc:sldMk cId="1827701052" sldId="2147473606"/>
            <ac:spMk id="7" creationId="{059DA5AB-E238-5DF5-3201-D2211AC807D2}"/>
          </ac:spMkLst>
        </pc:spChg>
        <pc:spChg chg="mod">
          <ac:chgData name="MACKENZIE, Libby (NHS ENGLAND)" userId="cf4d7e6a-a80f-4f94-b7de-a98e226f42cd" providerId="ADAL" clId="{ECF5EB90-959A-4130-91CA-A375E547FE53}" dt="2025-09-01T06:54:48.097" v="165" actId="6549"/>
          <ac:spMkLst>
            <pc:docMk/>
            <pc:sldMk cId="1827701052" sldId="2147473606"/>
            <ac:spMk id="8" creationId="{0A6E3665-FCAE-0C7C-EEFA-BFA77A38E758}"/>
          </ac:spMkLst>
        </pc:spChg>
      </pc:sldChg>
      <pc:sldChg chg="delSp modSp mod">
        <pc:chgData name="MACKENZIE, Libby (NHS ENGLAND)" userId="cf4d7e6a-a80f-4f94-b7de-a98e226f42cd" providerId="ADAL" clId="{ECF5EB90-959A-4130-91CA-A375E547FE53}" dt="2025-09-01T11:05:16.145" v="2154" actId="478"/>
        <pc:sldMkLst>
          <pc:docMk/>
          <pc:sldMk cId="1227794273" sldId="2147473607"/>
        </pc:sldMkLst>
        <pc:spChg chg="del">
          <ac:chgData name="MACKENZIE, Libby (NHS ENGLAND)" userId="cf4d7e6a-a80f-4f94-b7de-a98e226f42cd" providerId="ADAL" clId="{ECF5EB90-959A-4130-91CA-A375E547FE53}" dt="2025-09-01T11:05:16.145" v="2154" actId="478"/>
          <ac:spMkLst>
            <pc:docMk/>
            <pc:sldMk cId="1227794273" sldId="2147473607"/>
            <ac:spMk id="2" creationId="{3DB1847C-D328-A987-A2F8-13D1D4A7D200}"/>
          </ac:spMkLst>
        </pc:spChg>
        <pc:graphicFrameChg chg="modGraphic">
          <ac:chgData name="MACKENZIE, Libby (NHS ENGLAND)" userId="cf4d7e6a-a80f-4f94-b7de-a98e226f42cd" providerId="ADAL" clId="{ECF5EB90-959A-4130-91CA-A375E547FE53}" dt="2025-09-01T08:39:07.495" v="1160" actId="207"/>
          <ac:graphicFrameMkLst>
            <pc:docMk/>
            <pc:sldMk cId="1227794273" sldId="2147473607"/>
            <ac:graphicFrameMk id="10" creationId="{87E619D6-A38F-F3C8-22CE-713A2A312EB3}"/>
          </ac:graphicFrameMkLst>
        </pc:graphicFrameChg>
      </pc:sldChg>
      <pc:sldChg chg="addSp delSp modSp new mod">
        <pc:chgData name="MACKENZIE, Libby (NHS ENGLAND)" userId="cf4d7e6a-a80f-4f94-b7de-a98e226f42cd" providerId="ADAL" clId="{ECF5EB90-959A-4130-91CA-A375E547FE53}" dt="2025-09-01T11:11:21.264" v="2164"/>
        <pc:sldMkLst>
          <pc:docMk/>
          <pc:sldMk cId="1665407563" sldId="2147473608"/>
        </pc:sldMkLst>
        <pc:spChg chg="del">
          <ac:chgData name="MACKENZIE, Libby (NHS ENGLAND)" userId="cf4d7e6a-a80f-4f94-b7de-a98e226f42cd" providerId="ADAL" clId="{ECF5EB90-959A-4130-91CA-A375E547FE53}" dt="2025-09-01T11:04:20.262" v="2152" actId="478"/>
          <ac:spMkLst>
            <pc:docMk/>
            <pc:sldMk cId="1665407563" sldId="2147473608"/>
            <ac:spMk id="2" creationId="{5C5C6CBC-72F9-5AEF-85BD-65BA6958411D}"/>
          </ac:spMkLst>
        </pc:spChg>
        <pc:spChg chg="add del mod">
          <ac:chgData name="MACKENZIE, Libby (NHS ENGLAND)" userId="cf4d7e6a-a80f-4f94-b7de-a98e226f42cd" providerId="ADAL" clId="{ECF5EB90-959A-4130-91CA-A375E547FE53}" dt="2025-09-01T10:24:09.847" v="1429" actId="21"/>
          <ac:spMkLst>
            <pc:docMk/>
            <pc:sldMk cId="1665407563" sldId="2147473608"/>
            <ac:spMk id="3" creationId="{766BF85A-EF4B-48A2-4D0B-81CAB3C017A4}"/>
          </ac:spMkLst>
        </pc:spChg>
        <pc:spChg chg="add mod">
          <ac:chgData name="MACKENZIE, Libby (NHS ENGLAND)" userId="cf4d7e6a-a80f-4f94-b7de-a98e226f42cd" providerId="ADAL" clId="{ECF5EB90-959A-4130-91CA-A375E547FE53}" dt="2025-09-01T10:24:20.239" v="1432" actId="1076"/>
          <ac:spMkLst>
            <pc:docMk/>
            <pc:sldMk cId="1665407563" sldId="2147473608"/>
            <ac:spMk id="4" creationId="{BECB0035-E2B5-C7AF-C525-F59A532BBC84}"/>
          </ac:spMkLst>
        </pc:spChg>
        <pc:spChg chg="add mod">
          <ac:chgData name="MACKENZIE, Libby (NHS ENGLAND)" userId="cf4d7e6a-a80f-4f94-b7de-a98e226f42cd" providerId="ADAL" clId="{ECF5EB90-959A-4130-91CA-A375E547FE53}" dt="2025-09-01T11:11:21.264" v="2164"/>
          <ac:spMkLst>
            <pc:docMk/>
            <pc:sldMk cId="1665407563" sldId="2147473608"/>
            <ac:spMk id="5" creationId="{A8179D53-BC70-EFBB-ABBB-661484470EA5}"/>
          </ac:spMkLst>
        </pc:spChg>
      </pc:sldChg>
      <pc:sldChg chg="new del">
        <pc:chgData name="MACKENZIE, Libby (NHS ENGLAND)" userId="cf4d7e6a-a80f-4f94-b7de-a98e226f42cd" providerId="ADAL" clId="{ECF5EB90-959A-4130-91CA-A375E547FE53}" dt="2025-09-01T07:03:38.305" v="251" actId="47"/>
        <pc:sldMkLst>
          <pc:docMk/>
          <pc:sldMk cId="2974659328" sldId="2147473608"/>
        </pc:sldMkLst>
      </pc:sldChg>
      <pc:sldChg chg="modSp add del mod">
        <pc:chgData name="MACKENZIE, Libby (NHS ENGLAND)" userId="cf4d7e6a-a80f-4f94-b7de-a98e226f42cd" providerId="ADAL" clId="{ECF5EB90-959A-4130-91CA-A375E547FE53}" dt="2025-09-01T08:01:08.003" v="880" actId="2696"/>
        <pc:sldMkLst>
          <pc:docMk/>
          <pc:sldMk cId="1424618545" sldId="2147473609"/>
        </pc:sldMkLst>
        <pc:spChg chg="mod">
          <ac:chgData name="MACKENZIE, Libby (NHS ENGLAND)" userId="cf4d7e6a-a80f-4f94-b7de-a98e226f42cd" providerId="ADAL" clId="{ECF5EB90-959A-4130-91CA-A375E547FE53}" dt="2025-09-01T07:06:15.847" v="426" actId="14100"/>
          <ac:spMkLst>
            <pc:docMk/>
            <pc:sldMk cId="1424618545" sldId="2147473609"/>
            <ac:spMk id="4" creationId="{A772A190-C284-A76C-D504-AA4AD389CA89}"/>
          </ac:spMkLst>
        </pc:spChg>
        <pc:spChg chg="mod">
          <ac:chgData name="MACKENZIE, Libby (NHS ENGLAND)" userId="cf4d7e6a-a80f-4f94-b7de-a98e226f42cd" providerId="ADAL" clId="{ECF5EB90-959A-4130-91CA-A375E547FE53}" dt="2025-09-01T07:03:50.510" v="277" actId="20577"/>
          <ac:spMkLst>
            <pc:docMk/>
            <pc:sldMk cId="1424618545" sldId="2147473609"/>
            <ac:spMk id="6" creationId="{2F30843A-4A89-07E9-0DF3-3CD234AA429D}"/>
          </ac:spMkLst>
        </pc:spChg>
      </pc:sldChg>
      <pc:sldChg chg="addSp delSp modSp new del mod">
        <pc:chgData name="MACKENZIE, Libby (NHS ENGLAND)" userId="cf4d7e6a-a80f-4f94-b7de-a98e226f42cd" providerId="ADAL" clId="{ECF5EB90-959A-4130-91CA-A375E547FE53}" dt="2025-09-01T10:13:18.723" v="1354" actId="47"/>
        <pc:sldMkLst>
          <pc:docMk/>
          <pc:sldMk cId="3389869040" sldId="2147473609"/>
        </pc:sldMkLst>
        <pc:spChg chg="add del mod">
          <ac:chgData name="MACKENZIE, Libby (NHS ENGLAND)" userId="cf4d7e6a-a80f-4f94-b7de-a98e226f42cd" providerId="ADAL" clId="{ECF5EB90-959A-4130-91CA-A375E547FE53}" dt="2025-09-01T10:11:49.774" v="1332" actId="21"/>
          <ac:spMkLst>
            <pc:docMk/>
            <pc:sldMk cId="3389869040" sldId="2147473609"/>
            <ac:spMk id="3" creationId="{A1BD2663-1099-B35B-46A9-64279761C3DD}"/>
          </ac:spMkLst>
        </pc:spChg>
        <pc:spChg chg="add del mod">
          <ac:chgData name="MACKENZIE, Libby (NHS ENGLAND)" userId="cf4d7e6a-a80f-4f94-b7de-a98e226f42cd" providerId="ADAL" clId="{ECF5EB90-959A-4130-91CA-A375E547FE53}" dt="2025-09-01T10:13:12.220" v="1350" actId="21"/>
          <ac:spMkLst>
            <pc:docMk/>
            <pc:sldMk cId="3389869040" sldId="2147473609"/>
            <ac:spMk id="4" creationId="{64B3389C-F8F3-F24D-C97F-3D1CCA8303F2}"/>
          </ac:spMkLst>
        </pc:spChg>
        <pc:spChg chg="add del mod">
          <ac:chgData name="MACKENZIE, Libby (NHS ENGLAND)" userId="cf4d7e6a-a80f-4f94-b7de-a98e226f42cd" providerId="ADAL" clId="{ECF5EB90-959A-4130-91CA-A375E547FE53}" dt="2025-09-01T10:11:59.552" v="1335" actId="21"/>
          <ac:spMkLst>
            <pc:docMk/>
            <pc:sldMk cId="3389869040" sldId="2147473609"/>
            <ac:spMk id="6" creationId="{C1B1A609-D8F1-F301-E6E4-4186CA6E2632}"/>
          </ac:spMkLst>
        </pc:spChg>
      </pc:sldChg>
      <pc:sldChg chg="addSp delSp modSp new del mod">
        <pc:chgData name="MACKENZIE, Libby (NHS ENGLAND)" userId="cf4d7e6a-a80f-4f94-b7de-a98e226f42cd" providerId="ADAL" clId="{ECF5EB90-959A-4130-91CA-A375E547FE53}" dt="2025-09-01T10:05:25.015" v="1287" actId="47"/>
        <pc:sldMkLst>
          <pc:docMk/>
          <pc:sldMk cId="3644700028" sldId="2147473609"/>
        </pc:sldMkLst>
        <pc:spChg chg="add del mod">
          <ac:chgData name="MACKENZIE, Libby (NHS ENGLAND)" userId="cf4d7e6a-a80f-4f94-b7de-a98e226f42cd" providerId="ADAL" clId="{ECF5EB90-959A-4130-91CA-A375E547FE53}" dt="2025-09-01T10:02:57.525" v="1256" actId="478"/>
          <ac:spMkLst>
            <pc:docMk/>
            <pc:sldMk cId="3644700028" sldId="2147473609"/>
            <ac:spMk id="3" creationId="{51512BA0-B0AD-C3A9-6625-D55B50DB9CF2}"/>
          </ac:spMkLst>
        </pc:spChg>
        <pc:spChg chg="add del mod">
          <ac:chgData name="MACKENZIE, Libby (NHS ENGLAND)" userId="cf4d7e6a-a80f-4f94-b7de-a98e226f42cd" providerId="ADAL" clId="{ECF5EB90-959A-4130-91CA-A375E547FE53}" dt="2025-09-01T10:05:18.935" v="1284" actId="21"/>
          <ac:spMkLst>
            <pc:docMk/>
            <pc:sldMk cId="3644700028" sldId="2147473609"/>
            <ac:spMk id="4" creationId="{421E27AD-F8D2-C147-92C1-7D563CF8E898}"/>
          </ac:spMkLst>
        </pc:spChg>
      </pc:sldChg>
      <pc:sldChg chg="addSp delSp modSp new mod">
        <pc:chgData name="MACKENZIE, Libby (NHS ENGLAND)" userId="cf4d7e6a-a80f-4f94-b7de-a98e226f42cd" providerId="ADAL" clId="{ECF5EB90-959A-4130-91CA-A375E547FE53}" dt="2025-09-01T11:08:45.220" v="2155"/>
        <pc:sldMkLst>
          <pc:docMk/>
          <pc:sldMk cId="507964649" sldId="2147473610"/>
        </pc:sldMkLst>
        <pc:spChg chg="del">
          <ac:chgData name="MACKENZIE, Libby (NHS ENGLAND)" userId="cf4d7e6a-a80f-4f94-b7de-a98e226f42cd" providerId="ADAL" clId="{ECF5EB90-959A-4130-91CA-A375E547FE53}" dt="2025-09-01T11:03:59.619" v="2150" actId="478"/>
          <ac:spMkLst>
            <pc:docMk/>
            <pc:sldMk cId="507964649" sldId="2147473610"/>
            <ac:spMk id="2" creationId="{13E782BB-A72A-E769-58E7-C49A54BE1053}"/>
          </ac:spMkLst>
        </pc:spChg>
        <pc:spChg chg="add mod">
          <ac:chgData name="MACKENZIE, Libby (NHS ENGLAND)" userId="cf4d7e6a-a80f-4f94-b7de-a98e226f42cd" providerId="ADAL" clId="{ECF5EB90-959A-4130-91CA-A375E547FE53}" dt="2025-09-01T10:11:54.281" v="1334" actId="1076"/>
          <ac:spMkLst>
            <pc:docMk/>
            <pc:sldMk cId="507964649" sldId="2147473610"/>
            <ac:spMk id="3" creationId="{A1BD2663-1099-B35B-46A9-64279761C3DD}"/>
          </ac:spMkLst>
        </pc:spChg>
        <pc:spChg chg="add mod">
          <ac:chgData name="MACKENZIE, Libby (NHS ENGLAND)" userId="cf4d7e6a-a80f-4f94-b7de-a98e226f42cd" providerId="ADAL" clId="{ECF5EB90-959A-4130-91CA-A375E547FE53}" dt="2025-09-01T11:08:45.220" v="2155"/>
          <ac:spMkLst>
            <pc:docMk/>
            <pc:sldMk cId="507964649" sldId="2147473610"/>
            <ac:spMk id="4" creationId="{E2338291-6800-2BBA-ECBE-46437DC8744A}"/>
          </ac:spMkLst>
        </pc:spChg>
        <pc:spChg chg="add mod">
          <ac:chgData name="MACKENZIE, Libby (NHS ENGLAND)" userId="cf4d7e6a-a80f-4f94-b7de-a98e226f42cd" providerId="ADAL" clId="{ECF5EB90-959A-4130-91CA-A375E547FE53}" dt="2025-09-01T10:12:13.815" v="1340" actId="1076"/>
          <ac:spMkLst>
            <pc:docMk/>
            <pc:sldMk cId="507964649" sldId="2147473610"/>
            <ac:spMk id="6" creationId="{C1B1A609-D8F1-F301-E6E4-4186CA6E2632}"/>
          </ac:spMkLst>
        </pc:spChg>
      </pc:sldChg>
      <pc:sldChg chg="addSp delSp modSp new mod ord">
        <pc:chgData name="MACKENZIE, Libby (NHS ENGLAND)" userId="cf4d7e6a-a80f-4f94-b7de-a98e226f42cd" providerId="ADAL" clId="{ECF5EB90-959A-4130-91CA-A375E547FE53}" dt="2025-09-01T13:06:53.072" v="2405"/>
        <pc:sldMkLst>
          <pc:docMk/>
          <pc:sldMk cId="2380785554" sldId="2147473611"/>
        </pc:sldMkLst>
        <pc:spChg chg="del">
          <ac:chgData name="MACKENZIE, Libby (NHS ENGLAND)" userId="cf4d7e6a-a80f-4f94-b7de-a98e226f42cd" providerId="ADAL" clId="{ECF5EB90-959A-4130-91CA-A375E547FE53}" dt="2025-09-01T11:04:12.442" v="2151" actId="478"/>
          <ac:spMkLst>
            <pc:docMk/>
            <pc:sldMk cId="2380785554" sldId="2147473611"/>
            <ac:spMk id="2" creationId="{7448A147-B59C-896D-B146-434D08309B4D}"/>
          </ac:spMkLst>
        </pc:spChg>
        <pc:spChg chg="add mod">
          <ac:chgData name="MACKENZIE, Libby (NHS ENGLAND)" userId="cf4d7e6a-a80f-4f94-b7de-a98e226f42cd" providerId="ADAL" clId="{ECF5EB90-959A-4130-91CA-A375E547FE53}" dt="2025-09-01T10:19:26.506" v="1394" actId="1076"/>
          <ac:spMkLst>
            <pc:docMk/>
            <pc:sldMk cId="2380785554" sldId="2147473611"/>
            <ac:spMk id="3" creationId="{5B56B4BA-BBF0-14A2-F5CB-088E97BA1A07}"/>
          </ac:spMkLst>
        </pc:spChg>
        <pc:spChg chg="add mod">
          <ac:chgData name="MACKENZIE, Libby (NHS ENGLAND)" userId="cf4d7e6a-a80f-4f94-b7de-a98e226f42cd" providerId="ADAL" clId="{ECF5EB90-959A-4130-91CA-A375E547FE53}" dt="2025-09-01T10:19:13.746" v="1391" actId="1076"/>
          <ac:spMkLst>
            <pc:docMk/>
            <pc:sldMk cId="2380785554" sldId="2147473611"/>
            <ac:spMk id="4" creationId="{37F352E7-7F52-5437-F26F-BC78E3CC5D71}"/>
          </ac:spMkLst>
        </pc:spChg>
        <pc:spChg chg="add mod">
          <ac:chgData name="MACKENZIE, Libby (NHS ENGLAND)" userId="cf4d7e6a-a80f-4f94-b7de-a98e226f42cd" providerId="ADAL" clId="{ECF5EB90-959A-4130-91CA-A375E547FE53}" dt="2025-09-01T11:10:20.219" v="2156"/>
          <ac:spMkLst>
            <pc:docMk/>
            <pc:sldMk cId="2380785554" sldId="2147473611"/>
            <ac:spMk id="5" creationId="{4D48A7E3-F866-1F4D-DF42-CF1DB07C23B6}"/>
          </ac:spMkLst>
        </pc:spChg>
      </pc:sldChg>
      <pc:sldChg chg="addSp modSp new mod">
        <pc:chgData name="MACKENZIE, Libby (NHS ENGLAND)" userId="cf4d7e6a-a80f-4f94-b7de-a98e226f42cd" providerId="ADAL" clId="{ECF5EB90-959A-4130-91CA-A375E547FE53}" dt="2025-09-01T11:12:52.595" v="2172"/>
        <pc:sldMkLst>
          <pc:docMk/>
          <pc:sldMk cId="1444810391" sldId="2147473612"/>
        </pc:sldMkLst>
        <pc:spChg chg="add mod">
          <ac:chgData name="MACKENZIE, Libby (NHS ENGLAND)" userId="cf4d7e6a-a80f-4f94-b7de-a98e226f42cd" providerId="ADAL" clId="{ECF5EB90-959A-4130-91CA-A375E547FE53}" dt="2025-09-01T10:36:15.719" v="1593" actId="1076"/>
          <ac:spMkLst>
            <pc:docMk/>
            <pc:sldMk cId="1444810391" sldId="2147473612"/>
            <ac:spMk id="3" creationId="{C8E5B0C7-C713-E0E3-2962-ABCB7B8D9A72}"/>
          </ac:spMkLst>
        </pc:spChg>
        <pc:spChg chg="add mod">
          <ac:chgData name="MACKENZIE, Libby (NHS ENGLAND)" userId="cf4d7e6a-a80f-4f94-b7de-a98e226f42cd" providerId="ADAL" clId="{ECF5EB90-959A-4130-91CA-A375E547FE53}" dt="2025-09-01T11:12:52.595" v="2172"/>
          <ac:spMkLst>
            <pc:docMk/>
            <pc:sldMk cId="1444810391" sldId="2147473612"/>
            <ac:spMk id="4" creationId="{A612BFA0-4583-B9E7-A5D2-040868624293}"/>
          </ac:spMkLst>
        </pc:spChg>
      </pc:sldChg>
      <pc:sldChg chg="addSp modSp new mod">
        <pc:chgData name="MACKENZIE, Libby (NHS ENGLAND)" userId="cf4d7e6a-a80f-4f94-b7de-a98e226f42cd" providerId="ADAL" clId="{ECF5EB90-959A-4130-91CA-A375E547FE53}" dt="2025-09-01T13:05:30.441" v="2371" actId="1076"/>
        <pc:sldMkLst>
          <pc:docMk/>
          <pc:sldMk cId="3385874319" sldId="2147473613"/>
        </pc:sldMkLst>
        <pc:spChg chg="add mod">
          <ac:chgData name="MACKENZIE, Libby (NHS ENGLAND)" userId="cf4d7e6a-a80f-4f94-b7de-a98e226f42cd" providerId="ADAL" clId="{ECF5EB90-959A-4130-91CA-A375E547FE53}" dt="2025-09-01T13:05:27.112" v="2370" actId="1076"/>
          <ac:spMkLst>
            <pc:docMk/>
            <pc:sldMk cId="3385874319" sldId="2147473613"/>
            <ac:spMk id="2" creationId="{FE81F24A-A926-F708-F87A-454A20E85F40}"/>
          </ac:spMkLst>
        </pc:spChg>
        <pc:spChg chg="add mod">
          <ac:chgData name="MACKENZIE, Libby (NHS ENGLAND)" userId="cf4d7e6a-a80f-4f94-b7de-a98e226f42cd" providerId="ADAL" clId="{ECF5EB90-959A-4130-91CA-A375E547FE53}" dt="2025-09-01T11:16:27.128" v="2220"/>
          <ac:spMkLst>
            <pc:docMk/>
            <pc:sldMk cId="3385874319" sldId="2147473613"/>
            <ac:spMk id="3" creationId="{62C089CB-86F2-96AA-66F0-091150B9026A}"/>
          </ac:spMkLst>
        </pc:spChg>
        <pc:spChg chg="add mod">
          <ac:chgData name="MACKENZIE, Libby (NHS ENGLAND)" userId="cf4d7e6a-a80f-4f94-b7de-a98e226f42cd" providerId="ADAL" clId="{ECF5EB90-959A-4130-91CA-A375E547FE53}" dt="2025-09-01T13:05:30.441" v="2371" actId="1076"/>
          <ac:spMkLst>
            <pc:docMk/>
            <pc:sldMk cId="3385874319" sldId="2147473613"/>
            <ac:spMk id="4" creationId="{4DF39A0E-999B-270E-0998-9D411CC993C0}"/>
          </ac:spMkLst>
        </pc:spChg>
      </pc:sldChg>
      <pc:sldChg chg="addSp delSp modSp new mod ord">
        <pc:chgData name="MACKENZIE, Libby (NHS ENGLAND)" userId="cf4d7e6a-a80f-4f94-b7de-a98e226f42cd" providerId="ADAL" clId="{ECF5EB90-959A-4130-91CA-A375E547FE53}" dt="2025-09-01T11:14:37.949" v="2201"/>
        <pc:sldMkLst>
          <pc:docMk/>
          <pc:sldMk cId="1203069356" sldId="2147473614"/>
        </pc:sldMkLst>
        <pc:spChg chg="del">
          <ac:chgData name="MACKENZIE, Libby (NHS ENGLAND)" userId="cf4d7e6a-a80f-4f94-b7de-a98e226f42cd" providerId="ADAL" clId="{ECF5EB90-959A-4130-91CA-A375E547FE53}" dt="2025-09-01T10:50:30.097" v="1974" actId="478"/>
          <ac:spMkLst>
            <pc:docMk/>
            <pc:sldMk cId="1203069356" sldId="2147473614"/>
            <ac:spMk id="2" creationId="{0B1CBE89-B46A-63CA-8707-9D43D092CE1B}"/>
          </ac:spMkLst>
        </pc:spChg>
        <pc:spChg chg="add mod">
          <ac:chgData name="MACKENZIE, Libby (NHS ENGLAND)" userId="cf4d7e6a-a80f-4f94-b7de-a98e226f42cd" providerId="ADAL" clId="{ECF5EB90-959A-4130-91CA-A375E547FE53}" dt="2025-09-01T10:48:07.550" v="1940" actId="1076"/>
          <ac:spMkLst>
            <pc:docMk/>
            <pc:sldMk cId="1203069356" sldId="2147473614"/>
            <ac:spMk id="3" creationId="{00B7FCF8-8817-02FD-F93F-C576671131CF}"/>
          </ac:spMkLst>
        </pc:spChg>
        <pc:spChg chg="add mod">
          <ac:chgData name="MACKENZIE, Libby (NHS ENGLAND)" userId="cf4d7e6a-a80f-4f94-b7de-a98e226f42cd" providerId="ADAL" clId="{ECF5EB90-959A-4130-91CA-A375E547FE53}" dt="2025-09-01T10:48:04.721" v="1939" actId="1076"/>
          <ac:spMkLst>
            <pc:docMk/>
            <pc:sldMk cId="1203069356" sldId="2147473614"/>
            <ac:spMk id="4" creationId="{0AC670A7-831F-A004-960C-57E3E4532286}"/>
          </ac:spMkLst>
        </pc:spChg>
        <pc:spChg chg="add mod">
          <ac:chgData name="MACKENZIE, Libby (NHS ENGLAND)" userId="cf4d7e6a-a80f-4f94-b7de-a98e226f42cd" providerId="ADAL" clId="{ECF5EB90-959A-4130-91CA-A375E547FE53}" dt="2025-09-01T11:14:37.949" v="2201"/>
          <ac:spMkLst>
            <pc:docMk/>
            <pc:sldMk cId="1203069356" sldId="2147473614"/>
            <ac:spMk id="5" creationId="{9AF1949C-F52C-637E-E84A-ED780AE5548A}"/>
          </ac:spMkLst>
        </pc:spChg>
      </pc:sldChg>
      <pc:sldChg chg="addSp delSp modSp new mod ord">
        <pc:chgData name="MACKENZIE, Libby (NHS ENGLAND)" userId="cf4d7e6a-a80f-4f94-b7de-a98e226f42cd" providerId="ADAL" clId="{ECF5EB90-959A-4130-91CA-A375E547FE53}" dt="2025-09-01T11:16:44.992" v="2221"/>
        <pc:sldMkLst>
          <pc:docMk/>
          <pc:sldMk cId="1148447680" sldId="2147473615"/>
        </pc:sldMkLst>
        <pc:spChg chg="del">
          <ac:chgData name="MACKENZIE, Libby (NHS ENGLAND)" userId="cf4d7e6a-a80f-4f94-b7de-a98e226f42cd" providerId="ADAL" clId="{ECF5EB90-959A-4130-91CA-A375E547FE53}" dt="2025-09-01T11:05:03.515" v="2153" actId="478"/>
          <ac:spMkLst>
            <pc:docMk/>
            <pc:sldMk cId="1148447680" sldId="2147473615"/>
            <ac:spMk id="2" creationId="{F0CCE4F7-179D-E209-31D8-7AF0171802E2}"/>
          </ac:spMkLst>
        </pc:spChg>
        <pc:spChg chg="add mod">
          <ac:chgData name="MACKENZIE, Libby (NHS ENGLAND)" userId="cf4d7e6a-a80f-4f94-b7de-a98e226f42cd" providerId="ADAL" clId="{ECF5EB90-959A-4130-91CA-A375E547FE53}" dt="2025-09-01T10:57:41.234" v="2068" actId="1076"/>
          <ac:spMkLst>
            <pc:docMk/>
            <pc:sldMk cId="1148447680" sldId="2147473615"/>
            <ac:spMk id="3" creationId="{3BCE0808-8199-9424-D395-9701B594093A}"/>
          </ac:spMkLst>
        </pc:spChg>
        <pc:spChg chg="add del mod">
          <ac:chgData name="MACKENZIE, Libby (NHS ENGLAND)" userId="cf4d7e6a-a80f-4f94-b7de-a98e226f42cd" providerId="ADAL" clId="{ECF5EB90-959A-4130-91CA-A375E547FE53}" dt="2025-09-01T10:58:12.717" v="2074" actId="21"/>
          <ac:spMkLst>
            <pc:docMk/>
            <pc:sldMk cId="1148447680" sldId="2147473615"/>
            <ac:spMk id="4" creationId="{4623B65C-515B-E994-F469-9FD431D2790B}"/>
          </ac:spMkLst>
        </pc:spChg>
        <pc:spChg chg="add mod">
          <ac:chgData name="MACKENZIE, Libby (NHS ENGLAND)" userId="cf4d7e6a-a80f-4f94-b7de-a98e226f42cd" providerId="ADAL" clId="{ECF5EB90-959A-4130-91CA-A375E547FE53}" dt="2025-09-01T10:58:36.690" v="2078" actId="1076"/>
          <ac:spMkLst>
            <pc:docMk/>
            <pc:sldMk cId="1148447680" sldId="2147473615"/>
            <ac:spMk id="5" creationId="{A3D30AC8-1ECD-E782-BE71-3BEEC07C9D65}"/>
          </ac:spMkLst>
        </pc:spChg>
        <pc:spChg chg="add mod">
          <ac:chgData name="MACKENZIE, Libby (NHS ENGLAND)" userId="cf4d7e6a-a80f-4f94-b7de-a98e226f42cd" providerId="ADAL" clId="{ECF5EB90-959A-4130-91CA-A375E547FE53}" dt="2025-09-01T11:16:44.992" v="2221"/>
          <ac:spMkLst>
            <pc:docMk/>
            <pc:sldMk cId="1148447680" sldId="2147473615"/>
            <ac:spMk id="6" creationId="{785AB1E6-5E47-A0FA-F8E8-CD35EBAE7F8C}"/>
          </ac:spMkLst>
        </pc:spChg>
      </pc:sldChg>
      <pc:sldChg chg="addSp delSp modSp new mod">
        <pc:chgData name="MACKENZIE, Libby (NHS ENGLAND)" userId="cf4d7e6a-a80f-4f94-b7de-a98e226f42cd" providerId="ADAL" clId="{ECF5EB90-959A-4130-91CA-A375E547FE53}" dt="2025-09-01T12:56:26.186" v="2298" actId="1076"/>
        <pc:sldMkLst>
          <pc:docMk/>
          <pc:sldMk cId="588607676" sldId="2147473616"/>
        </pc:sldMkLst>
        <pc:spChg chg="add mod">
          <ac:chgData name="MACKENZIE, Libby (NHS ENGLAND)" userId="cf4d7e6a-a80f-4f94-b7de-a98e226f42cd" providerId="ADAL" clId="{ECF5EB90-959A-4130-91CA-A375E547FE53}" dt="2025-09-01T12:55:43.583" v="2289"/>
          <ac:spMkLst>
            <pc:docMk/>
            <pc:sldMk cId="588607676" sldId="2147473616"/>
            <ac:spMk id="2" creationId="{47FBD790-31F4-C7DA-9C8D-06D2B32341BD}"/>
          </ac:spMkLst>
        </pc:spChg>
        <pc:spChg chg="add del mod">
          <ac:chgData name="MACKENZIE, Libby (NHS ENGLAND)" userId="cf4d7e6a-a80f-4f94-b7de-a98e226f42cd" providerId="ADAL" clId="{ECF5EB90-959A-4130-91CA-A375E547FE53}" dt="2025-09-01T12:55:58.315" v="2292" actId="21"/>
          <ac:spMkLst>
            <pc:docMk/>
            <pc:sldMk cId="588607676" sldId="2147473616"/>
            <ac:spMk id="3" creationId="{85CBF4B9-1DEE-2270-A11A-45A1E7B64A29}"/>
          </ac:spMkLst>
        </pc:spChg>
        <pc:spChg chg="add mod">
          <ac:chgData name="MACKENZIE, Libby (NHS ENGLAND)" userId="cf4d7e6a-a80f-4f94-b7de-a98e226f42cd" providerId="ADAL" clId="{ECF5EB90-959A-4130-91CA-A375E547FE53}" dt="2025-09-01T12:56:26.186" v="2298" actId="1076"/>
          <ac:spMkLst>
            <pc:docMk/>
            <pc:sldMk cId="588607676" sldId="2147473616"/>
            <ac:spMk id="4" creationId="{B63C72EF-9D5D-2C79-6B2B-333425FF19DA}"/>
          </ac:spMkLst>
        </pc:spChg>
      </pc:sldChg>
      <pc:sldChg chg="addSp delSp modSp add mod ord">
        <pc:chgData name="MACKENZIE, Libby (NHS ENGLAND)" userId="cf4d7e6a-a80f-4f94-b7de-a98e226f42cd" providerId="ADAL" clId="{ECF5EB90-959A-4130-91CA-A375E547FE53}" dt="2025-09-01T13:01:53.980" v="2329"/>
        <pc:sldMkLst>
          <pc:docMk/>
          <pc:sldMk cId="2724942721" sldId="2147473617"/>
        </pc:sldMkLst>
        <pc:spChg chg="mod">
          <ac:chgData name="MACKENZIE, Libby (NHS ENGLAND)" userId="cf4d7e6a-a80f-4f94-b7de-a98e226f42cd" providerId="ADAL" clId="{ECF5EB90-959A-4130-91CA-A375E547FE53}" dt="2025-09-01T13:01:43.686" v="2327" actId="20577"/>
          <ac:spMkLst>
            <pc:docMk/>
            <pc:sldMk cId="2724942721" sldId="2147473617"/>
            <ac:spMk id="2" creationId="{0005686D-437E-15CA-26B8-3E275B24593E}"/>
          </ac:spMkLst>
        </pc:spChg>
        <pc:spChg chg="add mod">
          <ac:chgData name="MACKENZIE, Libby (NHS ENGLAND)" userId="cf4d7e6a-a80f-4f94-b7de-a98e226f42cd" providerId="ADAL" clId="{ECF5EB90-959A-4130-91CA-A375E547FE53}" dt="2025-09-01T13:01:46.570" v="2328" actId="478"/>
          <ac:spMkLst>
            <pc:docMk/>
            <pc:sldMk cId="2724942721" sldId="2147473617"/>
            <ac:spMk id="4" creationId="{0BD448EA-9D8D-FE01-B365-60A320E70A50}"/>
          </ac:spMkLst>
        </pc:spChg>
        <pc:picChg chg="del">
          <ac:chgData name="MACKENZIE, Libby (NHS ENGLAND)" userId="cf4d7e6a-a80f-4f94-b7de-a98e226f42cd" providerId="ADAL" clId="{ECF5EB90-959A-4130-91CA-A375E547FE53}" dt="2025-09-01T13:01:46.570" v="2328" actId="478"/>
          <ac:picMkLst>
            <pc:docMk/>
            <pc:sldMk cId="2724942721" sldId="2147473617"/>
            <ac:picMk id="5" creationId="{40937511-638C-DC96-FF5B-6A62DD97D47C}"/>
          </ac:picMkLst>
        </pc:picChg>
        <pc:picChg chg="add mod">
          <ac:chgData name="MACKENZIE, Libby (NHS ENGLAND)" userId="cf4d7e6a-a80f-4f94-b7de-a98e226f42cd" providerId="ADAL" clId="{ECF5EB90-959A-4130-91CA-A375E547FE53}" dt="2025-09-01T13:01:53.980" v="2329"/>
          <ac:picMkLst>
            <pc:docMk/>
            <pc:sldMk cId="2724942721" sldId="2147473617"/>
            <ac:picMk id="6" creationId="{6CE212E2-C11C-899B-A5FE-472B7C466B31}"/>
          </ac:picMkLst>
        </pc:picChg>
      </pc:sldChg>
      <pc:sldChg chg="add">
        <pc:chgData name="MACKENZIE, Libby (NHS ENGLAND)" userId="cf4d7e6a-a80f-4f94-b7de-a98e226f42cd" providerId="ADAL" clId="{ECF5EB90-959A-4130-91CA-A375E547FE53}" dt="2025-09-01T13:01:19.794" v="2302"/>
        <pc:sldMkLst>
          <pc:docMk/>
          <pc:sldMk cId="3968802954" sldId="2147473618"/>
        </pc:sldMkLst>
      </pc:sldChg>
      <pc:sldChg chg="add">
        <pc:chgData name="MACKENZIE, Libby (NHS ENGLAND)" userId="cf4d7e6a-a80f-4f94-b7de-a98e226f42cd" providerId="ADAL" clId="{ECF5EB90-959A-4130-91CA-A375E547FE53}" dt="2025-09-01T13:06:00.317" v="2376" actId="2890"/>
        <pc:sldMkLst>
          <pc:docMk/>
          <pc:sldMk cId="1744863035" sldId="2147473619"/>
        </pc:sldMkLst>
      </pc:sldChg>
    </pc:docChg>
  </pc:docChgLst>
  <pc:docChgLst>
    <pc:chgData name="WARNER, Sarah (NHS ENGLAND)" userId="13f51f6a-c0d0-4998-bdb2-e52882df170b" providerId="ADAL" clId="{00465424-147D-463F-81ED-0AAB6362D2C9}"/>
    <pc:docChg chg="undo custSel addSld delSld modSld sldOrd">
      <pc:chgData name="WARNER, Sarah (NHS ENGLAND)" userId="13f51f6a-c0d0-4998-bdb2-e52882df170b" providerId="ADAL" clId="{00465424-147D-463F-81ED-0AAB6362D2C9}" dt="2025-07-24T12:50:19.679" v="1485" actId="931"/>
      <pc:docMkLst>
        <pc:docMk/>
      </pc:docMkLst>
      <pc:sldChg chg="modSp mod">
        <pc:chgData name="WARNER, Sarah (NHS ENGLAND)" userId="13f51f6a-c0d0-4998-bdb2-e52882df170b" providerId="ADAL" clId="{00465424-147D-463F-81ED-0AAB6362D2C9}" dt="2025-07-23T13:08:09.250" v="13" actId="20577"/>
        <pc:sldMkLst>
          <pc:docMk/>
          <pc:sldMk cId="1812706344" sldId="2147473442"/>
        </pc:sldMkLst>
      </pc:sldChg>
      <pc:sldChg chg="addSp delSp modSp mod">
        <pc:chgData name="WARNER, Sarah (NHS ENGLAND)" userId="13f51f6a-c0d0-4998-bdb2-e52882df170b" providerId="ADAL" clId="{00465424-147D-463F-81ED-0AAB6362D2C9}" dt="2025-07-24T11:43:42.299" v="1394" actId="14100"/>
        <pc:sldMkLst>
          <pc:docMk/>
          <pc:sldMk cId="2664517728" sldId="2147473443"/>
        </pc:sldMkLst>
        <pc:spChg chg="mod">
          <ac:chgData name="WARNER, Sarah (NHS ENGLAND)" userId="13f51f6a-c0d0-4998-bdb2-e52882df170b" providerId="ADAL" clId="{00465424-147D-463F-81ED-0AAB6362D2C9}" dt="2025-07-23T13:08:04.263" v="6" actId="20577"/>
          <ac:spMkLst>
            <pc:docMk/>
            <pc:sldMk cId="2664517728" sldId="2147473443"/>
            <ac:spMk id="2" creationId="{0F1D27D5-71C0-DFB0-30FA-289489D4B99A}"/>
          </ac:spMkLst>
        </pc:spChg>
      </pc:sldChg>
      <pc:sldChg chg="addSp delSp modSp mod">
        <pc:chgData name="WARNER, Sarah (NHS ENGLAND)" userId="13f51f6a-c0d0-4998-bdb2-e52882df170b" providerId="ADAL" clId="{00465424-147D-463F-81ED-0AAB6362D2C9}" dt="2025-07-24T11:50:42.205" v="1426" actId="14100"/>
        <pc:sldMkLst>
          <pc:docMk/>
          <pc:sldMk cId="3609286623" sldId="2147473444"/>
        </pc:sldMkLst>
        <pc:spChg chg="mod">
          <ac:chgData name="WARNER, Sarah (NHS ENGLAND)" userId="13f51f6a-c0d0-4998-bdb2-e52882df170b" providerId="ADAL" clId="{00465424-147D-463F-81ED-0AAB6362D2C9}" dt="2025-07-23T13:08:41.973" v="66" actId="20577"/>
          <ac:spMkLst>
            <pc:docMk/>
            <pc:sldMk cId="3609286623" sldId="2147473444"/>
            <ac:spMk id="2" creationId="{B2623E00-69B9-8580-1519-43A4E8D822FF}"/>
          </ac:spMkLst>
        </pc:spChg>
      </pc:sldChg>
      <pc:sldChg chg="addSp delSp modSp mod">
        <pc:chgData name="WARNER, Sarah (NHS ENGLAND)" userId="13f51f6a-c0d0-4998-bdb2-e52882df170b" providerId="ADAL" clId="{00465424-147D-463F-81ED-0AAB6362D2C9}" dt="2025-07-24T11:45:12.723" v="1396" actId="14100"/>
        <pc:sldMkLst>
          <pc:docMk/>
          <pc:sldMk cId="1634090575" sldId="2147473445"/>
        </pc:sldMkLst>
      </pc:sldChg>
      <pc:sldChg chg="addSp delSp modSp mod">
        <pc:chgData name="WARNER, Sarah (NHS ENGLAND)" userId="13f51f6a-c0d0-4998-bdb2-e52882df170b" providerId="ADAL" clId="{00465424-147D-463F-81ED-0AAB6362D2C9}" dt="2025-07-24T11:51:27.284" v="1430" actId="962"/>
        <pc:sldMkLst>
          <pc:docMk/>
          <pc:sldMk cId="2817756082" sldId="2147473446"/>
        </pc:sldMkLst>
        <pc:spChg chg="mod">
          <ac:chgData name="WARNER, Sarah (NHS ENGLAND)" userId="13f51f6a-c0d0-4998-bdb2-e52882df170b" providerId="ADAL" clId="{00465424-147D-463F-81ED-0AAB6362D2C9}" dt="2025-07-23T13:08:27.384" v="47" actId="20577"/>
          <ac:spMkLst>
            <pc:docMk/>
            <pc:sldMk cId="2817756082" sldId="2147473446"/>
            <ac:spMk id="2" creationId="{BE6D8074-4171-2A02-E552-AB7F7D14AE68}"/>
          </ac:spMkLst>
        </pc:spChg>
      </pc:sldChg>
      <pc:sldChg chg="addSp delSp modSp mod">
        <pc:chgData name="WARNER, Sarah (NHS ENGLAND)" userId="13f51f6a-c0d0-4998-bdb2-e52882df170b" providerId="ADAL" clId="{00465424-147D-463F-81ED-0AAB6362D2C9}" dt="2025-07-24T11:50:37.909" v="1425" actId="478"/>
        <pc:sldMkLst>
          <pc:docMk/>
          <pc:sldMk cId="2686287497" sldId="2147473447"/>
        </pc:sldMkLst>
        <pc:spChg chg="mod">
          <ac:chgData name="WARNER, Sarah (NHS ENGLAND)" userId="13f51f6a-c0d0-4998-bdb2-e52882df170b" providerId="ADAL" clId="{00465424-147D-463F-81ED-0AAB6362D2C9}" dt="2025-07-23T13:09:16.326" v="96" actId="20577"/>
          <ac:spMkLst>
            <pc:docMk/>
            <pc:sldMk cId="2686287497" sldId="2147473447"/>
            <ac:spMk id="2" creationId="{F232322E-67E4-F1BB-8CF3-B23F4513A1A6}"/>
          </ac:spMkLst>
        </pc:spChg>
      </pc:sldChg>
      <pc:sldChg chg="modSp mod">
        <pc:chgData name="WARNER, Sarah (NHS ENGLAND)" userId="13f51f6a-c0d0-4998-bdb2-e52882df170b" providerId="ADAL" clId="{00465424-147D-463F-81ED-0AAB6362D2C9}" dt="2025-07-23T13:08:21.596" v="39" actId="20577"/>
        <pc:sldMkLst>
          <pc:docMk/>
          <pc:sldMk cId="3216716355" sldId="2147473449"/>
        </pc:sldMkLst>
      </pc:sldChg>
      <pc:sldChg chg="addSp delSp modSp mod">
        <pc:chgData name="WARNER, Sarah (NHS ENGLAND)" userId="13f51f6a-c0d0-4998-bdb2-e52882df170b" providerId="ADAL" clId="{00465424-147D-463F-81ED-0AAB6362D2C9}" dt="2025-07-23T13:09:03.630" v="88" actId="6549"/>
        <pc:sldMkLst>
          <pc:docMk/>
          <pc:sldMk cId="3908544490" sldId="2147473450"/>
        </pc:sldMkLst>
      </pc:sldChg>
      <pc:sldChg chg="modSp mod">
        <pc:chgData name="WARNER, Sarah (NHS ENGLAND)" userId="13f51f6a-c0d0-4998-bdb2-e52882df170b" providerId="ADAL" clId="{00465424-147D-463F-81ED-0AAB6362D2C9}" dt="2025-07-23T13:08:53.538" v="84" actId="6549"/>
        <pc:sldMkLst>
          <pc:docMk/>
          <pc:sldMk cId="3875033925" sldId="2147473451"/>
        </pc:sldMkLst>
      </pc:sldChg>
      <pc:sldChg chg="modSp mod">
        <pc:chgData name="WARNER, Sarah (NHS ENGLAND)" userId="13f51f6a-c0d0-4998-bdb2-e52882df170b" providerId="ADAL" clId="{00465424-147D-463F-81ED-0AAB6362D2C9}" dt="2025-07-23T13:09:21.746" v="104" actId="20577"/>
        <pc:sldMkLst>
          <pc:docMk/>
          <pc:sldMk cId="2448864413" sldId="2147473452"/>
        </pc:sldMkLst>
      </pc:sldChg>
      <pc:sldChg chg="addSp delSp modSp add mod">
        <pc:chgData name="WARNER, Sarah (NHS ENGLAND)" userId="13f51f6a-c0d0-4998-bdb2-e52882df170b" providerId="ADAL" clId="{00465424-147D-463F-81ED-0AAB6362D2C9}" dt="2025-07-24T11:52:42.285" v="1438" actId="14100"/>
        <pc:sldMkLst>
          <pc:docMk/>
          <pc:sldMk cId="2149055074" sldId="2147473453"/>
        </pc:sldMkLst>
      </pc:sldChg>
      <pc:sldChg chg="modSp add mod replId">
        <pc:chgData name="WARNER, Sarah (NHS ENGLAND)" userId="13f51f6a-c0d0-4998-bdb2-e52882df170b" providerId="ADAL" clId="{00465424-147D-463F-81ED-0AAB6362D2C9}" dt="2025-07-23T13:48:50.097" v="139" actId="20577"/>
        <pc:sldMkLst>
          <pc:docMk/>
          <pc:sldMk cId="1912559785" sldId="2147473454"/>
        </pc:sldMkLst>
      </pc:sldChg>
      <pc:sldChg chg="addSp delSp modSp add mod">
        <pc:chgData name="WARNER, Sarah (NHS ENGLAND)" userId="13f51f6a-c0d0-4998-bdb2-e52882df170b" providerId="ADAL" clId="{00465424-147D-463F-81ED-0AAB6362D2C9}" dt="2025-07-24T11:53:22.613" v="1442" actId="14100"/>
        <pc:sldMkLst>
          <pc:docMk/>
          <pc:sldMk cId="3174865093" sldId="2147473455"/>
        </pc:sldMkLst>
        <pc:spChg chg="mod">
          <ac:chgData name="WARNER, Sarah (NHS ENGLAND)" userId="13f51f6a-c0d0-4998-bdb2-e52882df170b" providerId="ADAL" clId="{00465424-147D-463F-81ED-0AAB6362D2C9}" dt="2025-07-23T13:49:17.233" v="155" actId="20577"/>
          <ac:spMkLst>
            <pc:docMk/>
            <pc:sldMk cId="3174865093" sldId="2147473455"/>
            <ac:spMk id="2" creationId="{C611D01A-3C08-9499-F247-93891E1BA810}"/>
          </ac:spMkLst>
        </pc:spChg>
      </pc:sldChg>
      <pc:sldChg chg="modSp add mod replId">
        <pc:chgData name="WARNER, Sarah (NHS ENGLAND)" userId="13f51f6a-c0d0-4998-bdb2-e52882df170b" providerId="ADAL" clId="{00465424-147D-463F-81ED-0AAB6362D2C9}" dt="2025-07-23T13:49:33.879" v="163" actId="20577"/>
        <pc:sldMkLst>
          <pc:docMk/>
          <pc:sldMk cId="279100243" sldId="2147473456"/>
        </pc:sldMkLst>
      </pc:sldChg>
      <pc:sldChg chg="modSp add mod">
        <pc:chgData name="WARNER, Sarah (NHS ENGLAND)" userId="13f51f6a-c0d0-4998-bdb2-e52882df170b" providerId="ADAL" clId="{00465424-147D-463F-81ED-0AAB6362D2C9}" dt="2025-07-23T13:49:42.265" v="180" actId="14100"/>
        <pc:sldMkLst>
          <pc:docMk/>
          <pc:sldMk cId="2290987651" sldId="2147473457"/>
        </pc:sldMkLst>
      </pc:sldChg>
      <pc:sldChg chg="modSp add mod replId">
        <pc:chgData name="WARNER, Sarah (NHS ENGLAND)" userId="13f51f6a-c0d0-4998-bdb2-e52882df170b" providerId="ADAL" clId="{00465424-147D-463F-81ED-0AAB6362D2C9}" dt="2025-07-23T13:49:51.367" v="210" actId="20577"/>
        <pc:sldMkLst>
          <pc:docMk/>
          <pc:sldMk cId="3943557628" sldId="2147473458"/>
        </pc:sldMkLst>
      </pc:sldChg>
      <pc:sldChg chg="modSp add mod">
        <pc:chgData name="WARNER, Sarah (NHS ENGLAND)" userId="13f51f6a-c0d0-4998-bdb2-e52882df170b" providerId="ADAL" clId="{00465424-147D-463F-81ED-0AAB6362D2C9}" dt="2025-07-23T13:49:59.346" v="215" actId="20577"/>
        <pc:sldMkLst>
          <pc:docMk/>
          <pc:sldMk cId="2759450031" sldId="2147473459"/>
        </pc:sldMkLst>
      </pc:sldChg>
      <pc:sldChg chg="modSp add mod replId">
        <pc:chgData name="WARNER, Sarah (NHS ENGLAND)" userId="13f51f6a-c0d0-4998-bdb2-e52882df170b" providerId="ADAL" clId="{00465424-147D-463F-81ED-0AAB6362D2C9}" dt="2025-07-23T13:50:04.932" v="233" actId="6549"/>
        <pc:sldMkLst>
          <pc:docMk/>
          <pc:sldMk cId="1397736792" sldId="2147473460"/>
        </pc:sldMkLst>
      </pc:sldChg>
      <pc:sldChg chg="modSp add mod">
        <pc:chgData name="WARNER, Sarah (NHS ENGLAND)" userId="13f51f6a-c0d0-4998-bdb2-e52882df170b" providerId="ADAL" clId="{00465424-147D-463F-81ED-0AAB6362D2C9}" dt="2025-07-23T13:50:56.529" v="273" actId="122"/>
        <pc:sldMkLst>
          <pc:docMk/>
          <pc:sldMk cId="1820370947" sldId="2147473461"/>
        </pc:sldMkLst>
        <pc:spChg chg="mod">
          <ac:chgData name="WARNER, Sarah (NHS ENGLAND)" userId="13f51f6a-c0d0-4998-bdb2-e52882df170b" providerId="ADAL" clId="{00465424-147D-463F-81ED-0AAB6362D2C9}" dt="2025-07-23T13:50:56.529" v="273" actId="122"/>
          <ac:spMkLst>
            <pc:docMk/>
            <pc:sldMk cId="1820370947" sldId="2147473461"/>
            <ac:spMk id="2" creationId="{0E11852C-541C-14E6-2F84-EB085BCB10E6}"/>
          </ac:spMkLst>
        </pc:spChg>
      </pc:sldChg>
      <pc:sldChg chg="addSp delSp modSp add mod replId">
        <pc:chgData name="WARNER, Sarah (NHS ENGLAND)" userId="13f51f6a-c0d0-4998-bdb2-e52882df170b" providerId="ADAL" clId="{00465424-147D-463F-81ED-0AAB6362D2C9}" dt="2025-07-23T13:51:24.184" v="301" actId="20577"/>
        <pc:sldMkLst>
          <pc:docMk/>
          <pc:sldMk cId="2613410460" sldId="2147473462"/>
        </pc:sldMkLst>
      </pc:sldChg>
      <pc:sldChg chg="addSp delSp modSp add mod">
        <pc:chgData name="WARNER, Sarah (NHS ENGLAND)" userId="13f51f6a-c0d0-4998-bdb2-e52882df170b" providerId="ADAL" clId="{00465424-147D-463F-81ED-0AAB6362D2C9}" dt="2025-07-24T12:28:44.493" v="1448" actId="931"/>
        <pc:sldMkLst>
          <pc:docMk/>
          <pc:sldMk cId="2502208980" sldId="2147473463"/>
        </pc:sldMkLst>
      </pc:sldChg>
      <pc:sldChg chg="addSp modSp add mod replId">
        <pc:chgData name="WARNER, Sarah (NHS ENGLAND)" userId="13f51f6a-c0d0-4998-bdb2-e52882df170b" providerId="ADAL" clId="{00465424-147D-463F-81ED-0AAB6362D2C9}" dt="2025-07-23T13:52:00.019" v="329" actId="20577"/>
        <pc:sldMkLst>
          <pc:docMk/>
          <pc:sldMk cId="3600172095" sldId="2147473464"/>
        </pc:sldMkLst>
      </pc:sldChg>
      <pc:sldChg chg="modSp add mod">
        <pc:chgData name="WARNER, Sarah (NHS ENGLAND)" userId="13f51f6a-c0d0-4998-bdb2-e52882df170b" providerId="ADAL" clId="{00465424-147D-463F-81ED-0AAB6362D2C9}" dt="2025-07-23T13:52:13.736" v="360" actId="14100"/>
        <pc:sldMkLst>
          <pc:docMk/>
          <pc:sldMk cId="2924548720" sldId="2147473465"/>
        </pc:sldMkLst>
        <pc:spChg chg="mod">
          <ac:chgData name="WARNER, Sarah (NHS ENGLAND)" userId="13f51f6a-c0d0-4998-bdb2-e52882df170b" providerId="ADAL" clId="{00465424-147D-463F-81ED-0AAB6362D2C9}" dt="2025-07-23T13:52:13.736" v="360" actId="14100"/>
          <ac:spMkLst>
            <pc:docMk/>
            <pc:sldMk cId="2924548720" sldId="2147473465"/>
            <ac:spMk id="2" creationId="{A435E5D5-00C0-D7DB-A1AF-FB6CAEED43C5}"/>
          </ac:spMkLst>
        </pc:spChg>
      </pc:sldChg>
      <pc:sldChg chg="addSp modSp add mod replId">
        <pc:chgData name="WARNER, Sarah (NHS ENGLAND)" userId="13f51f6a-c0d0-4998-bdb2-e52882df170b" providerId="ADAL" clId="{00465424-147D-463F-81ED-0AAB6362D2C9}" dt="2025-07-23T13:52:28.913" v="390" actId="6549"/>
        <pc:sldMkLst>
          <pc:docMk/>
          <pc:sldMk cId="897131414" sldId="2147473466"/>
        </pc:sldMkLst>
      </pc:sldChg>
      <pc:sldChg chg="add del">
        <pc:chgData name="WARNER, Sarah (NHS ENGLAND)" userId="13f51f6a-c0d0-4998-bdb2-e52882df170b" providerId="ADAL" clId="{00465424-147D-463F-81ED-0AAB6362D2C9}" dt="2025-07-24T12:45:52.719" v="1449" actId="2696"/>
        <pc:sldMkLst>
          <pc:docMk/>
          <pc:sldMk cId="3348716536" sldId="2147473467"/>
        </pc:sldMkLst>
      </pc:sldChg>
      <pc:sldChg chg="addSp modSp add del replId">
        <pc:chgData name="WARNER, Sarah (NHS ENGLAND)" userId="13f51f6a-c0d0-4998-bdb2-e52882df170b" providerId="ADAL" clId="{00465424-147D-463F-81ED-0AAB6362D2C9}" dt="2025-07-24T12:45:52.719" v="1449" actId="2696"/>
        <pc:sldMkLst>
          <pc:docMk/>
          <pc:sldMk cId="1092492637" sldId="2147473468"/>
        </pc:sldMkLst>
      </pc:sldChg>
      <pc:sldChg chg="modSp add mod">
        <pc:chgData name="WARNER, Sarah (NHS ENGLAND)" userId="13f51f6a-c0d0-4998-bdb2-e52882df170b" providerId="ADAL" clId="{00465424-147D-463F-81ED-0AAB6362D2C9}" dt="2025-07-23T13:52:49.396" v="417" actId="14100"/>
        <pc:sldMkLst>
          <pc:docMk/>
          <pc:sldMk cId="3782528172" sldId="2147473469"/>
        </pc:sldMkLst>
        <pc:spChg chg="mod">
          <ac:chgData name="WARNER, Sarah (NHS ENGLAND)" userId="13f51f6a-c0d0-4998-bdb2-e52882df170b" providerId="ADAL" clId="{00465424-147D-463F-81ED-0AAB6362D2C9}" dt="2025-07-23T13:52:49.396" v="417" actId="14100"/>
          <ac:spMkLst>
            <pc:docMk/>
            <pc:sldMk cId="3782528172" sldId="2147473469"/>
            <ac:spMk id="2" creationId="{51DDC75F-FFE0-2BB4-CEC9-31380CD4876B}"/>
          </ac:spMkLst>
        </pc:spChg>
      </pc:sldChg>
      <pc:sldChg chg="addSp modSp add mod replId">
        <pc:chgData name="WARNER, Sarah (NHS ENGLAND)" userId="13f51f6a-c0d0-4998-bdb2-e52882df170b" providerId="ADAL" clId="{00465424-147D-463F-81ED-0AAB6362D2C9}" dt="2025-07-23T13:52:56.471" v="440" actId="20577"/>
        <pc:sldMkLst>
          <pc:docMk/>
          <pc:sldMk cId="1548659536" sldId="2147473470"/>
        </pc:sldMkLst>
      </pc:sldChg>
      <pc:sldChg chg="add">
        <pc:chgData name="WARNER, Sarah (NHS ENGLAND)" userId="13f51f6a-c0d0-4998-bdb2-e52882df170b" providerId="ADAL" clId="{00465424-147D-463F-81ED-0AAB6362D2C9}" dt="2025-07-23T13:53:02.537" v="441" actId="2890"/>
        <pc:sldMkLst>
          <pc:docMk/>
          <pc:sldMk cId="1312682279" sldId="2147473471"/>
        </pc:sldMkLst>
      </pc:sldChg>
      <pc:sldChg chg="add replId">
        <pc:chgData name="WARNER, Sarah (NHS ENGLAND)" userId="13f51f6a-c0d0-4998-bdb2-e52882df170b" providerId="ADAL" clId="{00465424-147D-463F-81ED-0AAB6362D2C9}" dt="2025-07-23T13:53:02.537" v="441" actId="2890"/>
        <pc:sldMkLst>
          <pc:docMk/>
          <pc:sldMk cId="1320268515" sldId="2147473472"/>
        </pc:sldMkLst>
      </pc:sldChg>
      <pc:sldChg chg="modSp add mod ord">
        <pc:chgData name="WARNER, Sarah (NHS ENGLAND)" userId="13f51f6a-c0d0-4998-bdb2-e52882df170b" providerId="ADAL" clId="{00465424-147D-463F-81ED-0AAB6362D2C9}" dt="2025-07-24T11:37:05.529" v="1293"/>
        <pc:sldMkLst>
          <pc:docMk/>
          <pc:sldMk cId="2974853293" sldId="2147473473"/>
        </pc:sldMkLst>
      </pc:sldChg>
      <pc:sldChg chg="modSp add mod ord replId">
        <pc:chgData name="WARNER, Sarah (NHS ENGLAND)" userId="13f51f6a-c0d0-4998-bdb2-e52882df170b" providerId="ADAL" clId="{00465424-147D-463F-81ED-0AAB6362D2C9}" dt="2025-07-24T11:37:05.529" v="1293"/>
        <pc:sldMkLst>
          <pc:docMk/>
          <pc:sldMk cId="2407906478" sldId="2147473474"/>
        </pc:sldMkLst>
      </pc:sldChg>
      <pc:sldChg chg="modSp add mod">
        <pc:chgData name="WARNER, Sarah (NHS ENGLAND)" userId="13f51f6a-c0d0-4998-bdb2-e52882df170b" providerId="ADAL" clId="{00465424-147D-463F-81ED-0AAB6362D2C9}" dt="2025-07-23T13:53:28.580" v="482" actId="20577"/>
        <pc:sldMkLst>
          <pc:docMk/>
          <pc:sldMk cId="295001263" sldId="2147473475"/>
        </pc:sldMkLst>
        <pc:spChg chg="mod">
          <ac:chgData name="WARNER, Sarah (NHS ENGLAND)" userId="13f51f6a-c0d0-4998-bdb2-e52882df170b" providerId="ADAL" clId="{00465424-147D-463F-81ED-0AAB6362D2C9}" dt="2025-07-23T13:53:28.580" v="482" actId="20577"/>
          <ac:spMkLst>
            <pc:docMk/>
            <pc:sldMk cId="295001263" sldId="2147473475"/>
            <ac:spMk id="2" creationId="{DA0802AD-DADA-F364-6FBD-90A9FC06E61C}"/>
          </ac:spMkLst>
        </pc:spChg>
      </pc:sldChg>
      <pc:sldChg chg="modSp add mod replId">
        <pc:chgData name="WARNER, Sarah (NHS ENGLAND)" userId="13f51f6a-c0d0-4998-bdb2-e52882df170b" providerId="ADAL" clId="{00465424-147D-463F-81ED-0AAB6362D2C9}" dt="2025-07-23T13:53:49.107" v="530" actId="20577"/>
        <pc:sldMkLst>
          <pc:docMk/>
          <pc:sldMk cId="1200918318" sldId="2147473476"/>
        </pc:sldMkLst>
      </pc:sldChg>
      <pc:sldChg chg="addSp delSp modSp add mod">
        <pc:chgData name="WARNER, Sarah (NHS ENGLAND)" userId="13f51f6a-c0d0-4998-bdb2-e52882df170b" providerId="ADAL" clId="{00465424-147D-463F-81ED-0AAB6362D2C9}" dt="2025-07-24T12:47:11.668" v="1452" actId="962"/>
        <pc:sldMkLst>
          <pc:docMk/>
          <pc:sldMk cId="2642577095" sldId="2147473477"/>
        </pc:sldMkLst>
        <pc:spChg chg="mod">
          <ac:chgData name="WARNER, Sarah (NHS ENGLAND)" userId="13f51f6a-c0d0-4998-bdb2-e52882df170b" providerId="ADAL" clId="{00465424-147D-463F-81ED-0AAB6362D2C9}" dt="2025-07-23T13:53:54.536" v="536" actId="20577"/>
          <ac:spMkLst>
            <pc:docMk/>
            <pc:sldMk cId="2642577095" sldId="2147473477"/>
            <ac:spMk id="2" creationId="{D4FC1276-A92E-DB6F-F334-854BB836CCEC}"/>
          </ac:spMkLst>
        </pc:spChg>
      </pc:sldChg>
      <pc:sldChg chg="modSp add mod replId">
        <pc:chgData name="WARNER, Sarah (NHS ENGLAND)" userId="13f51f6a-c0d0-4998-bdb2-e52882df170b" providerId="ADAL" clId="{00465424-147D-463F-81ED-0AAB6362D2C9}" dt="2025-07-23T13:54:00" v="543" actId="6549"/>
        <pc:sldMkLst>
          <pc:docMk/>
          <pc:sldMk cId="289232826" sldId="2147473478"/>
        </pc:sldMkLst>
      </pc:sldChg>
      <pc:sldChg chg="modSp add mod">
        <pc:chgData name="WARNER, Sarah (NHS ENGLAND)" userId="13f51f6a-c0d0-4998-bdb2-e52882df170b" providerId="ADAL" clId="{00465424-147D-463F-81ED-0AAB6362D2C9}" dt="2025-07-24T11:29:29.693" v="780" actId="20577"/>
        <pc:sldMkLst>
          <pc:docMk/>
          <pc:sldMk cId="3653680947" sldId="2147473479"/>
        </pc:sldMkLst>
      </pc:sldChg>
      <pc:sldChg chg="modSp add mod replId">
        <pc:chgData name="WARNER, Sarah (NHS ENGLAND)" userId="13f51f6a-c0d0-4998-bdb2-e52882df170b" providerId="ADAL" clId="{00465424-147D-463F-81ED-0AAB6362D2C9}" dt="2025-07-24T11:29:37.070" v="798" actId="20577"/>
        <pc:sldMkLst>
          <pc:docMk/>
          <pc:sldMk cId="302258426" sldId="2147473480"/>
        </pc:sldMkLst>
      </pc:sldChg>
      <pc:sldChg chg="modSp add mod">
        <pc:chgData name="WARNER, Sarah (NHS ENGLAND)" userId="13f51f6a-c0d0-4998-bdb2-e52882df170b" providerId="ADAL" clId="{00465424-147D-463F-81ED-0AAB6362D2C9}" dt="2025-07-24T11:31:23.576" v="841" actId="20577"/>
        <pc:sldMkLst>
          <pc:docMk/>
          <pc:sldMk cId="389497423" sldId="2147473481"/>
        </pc:sldMkLst>
        <pc:spChg chg="mod">
          <ac:chgData name="WARNER, Sarah (NHS ENGLAND)" userId="13f51f6a-c0d0-4998-bdb2-e52882df170b" providerId="ADAL" clId="{00465424-147D-463F-81ED-0AAB6362D2C9}" dt="2025-07-24T11:31:23.576" v="841" actId="20577"/>
          <ac:spMkLst>
            <pc:docMk/>
            <pc:sldMk cId="389497423" sldId="2147473481"/>
            <ac:spMk id="2" creationId="{63F03B23-612A-9D44-6899-1C24F776F75D}"/>
          </ac:spMkLst>
        </pc:spChg>
      </pc:sldChg>
      <pc:sldChg chg="modSp add mod replId">
        <pc:chgData name="WARNER, Sarah (NHS ENGLAND)" userId="13f51f6a-c0d0-4998-bdb2-e52882df170b" providerId="ADAL" clId="{00465424-147D-463F-81ED-0AAB6362D2C9}" dt="2025-07-24T11:31:09.273" v="837" actId="20577"/>
        <pc:sldMkLst>
          <pc:docMk/>
          <pc:sldMk cId="1015850296" sldId="2147473482"/>
        </pc:sldMkLst>
      </pc:sldChg>
      <pc:sldChg chg="modSp add mod ord">
        <pc:chgData name="WARNER, Sarah (NHS ENGLAND)" userId="13f51f6a-c0d0-4998-bdb2-e52882df170b" providerId="ADAL" clId="{00465424-147D-463F-81ED-0AAB6362D2C9}" dt="2025-07-24T11:30:00.041" v="801" actId="14100"/>
        <pc:sldMkLst>
          <pc:docMk/>
          <pc:sldMk cId="2474836805" sldId="2147473483"/>
        </pc:sldMkLst>
        <pc:spChg chg="mod">
          <ac:chgData name="WARNER, Sarah (NHS ENGLAND)" userId="13f51f6a-c0d0-4998-bdb2-e52882df170b" providerId="ADAL" clId="{00465424-147D-463F-81ED-0AAB6362D2C9}" dt="2025-07-24T11:30:00.041" v="801" actId="14100"/>
          <ac:spMkLst>
            <pc:docMk/>
            <pc:sldMk cId="2474836805" sldId="2147473483"/>
            <ac:spMk id="2" creationId="{A1668DDF-537A-F313-01BF-3DD78EF2295F}"/>
          </ac:spMkLst>
        </pc:spChg>
      </pc:sldChg>
      <pc:sldChg chg="modSp add mod ord replId">
        <pc:chgData name="WARNER, Sarah (NHS ENGLAND)" userId="13f51f6a-c0d0-4998-bdb2-e52882df170b" providerId="ADAL" clId="{00465424-147D-463F-81ED-0AAB6362D2C9}" dt="2025-07-24T11:28:21.724" v="752"/>
        <pc:sldMkLst>
          <pc:docMk/>
          <pc:sldMk cId="2357895786" sldId="2147473484"/>
        </pc:sldMkLst>
      </pc:sldChg>
      <pc:sldChg chg="modSp add mod ord">
        <pc:chgData name="WARNER, Sarah (NHS ENGLAND)" userId="13f51f6a-c0d0-4998-bdb2-e52882df170b" providerId="ADAL" clId="{00465424-147D-463F-81ED-0AAB6362D2C9}" dt="2025-07-24T11:30:03.742" v="802" actId="1076"/>
        <pc:sldMkLst>
          <pc:docMk/>
          <pc:sldMk cId="1163883718" sldId="2147473485"/>
        </pc:sldMkLst>
        <pc:spChg chg="mod">
          <ac:chgData name="WARNER, Sarah (NHS ENGLAND)" userId="13f51f6a-c0d0-4998-bdb2-e52882df170b" providerId="ADAL" clId="{00465424-147D-463F-81ED-0AAB6362D2C9}" dt="2025-07-24T11:30:03.742" v="802" actId="1076"/>
          <ac:spMkLst>
            <pc:docMk/>
            <pc:sldMk cId="1163883718" sldId="2147473485"/>
            <ac:spMk id="2" creationId="{43129446-C421-BFA1-6D75-437C288CDE4F}"/>
          </ac:spMkLst>
        </pc:spChg>
      </pc:sldChg>
      <pc:sldChg chg="modSp add mod ord replId">
        <pc:chgData name="WARNER, Sarah (NHS ENGLAND)" userId="13f51f6a-c0d0-4998-bdb2-e52882df170b" providerId="ADAL" clId="{00465424-147D-463F-81ED-0AAB6362D2C9}" dt="2025-07-24T11:28:45.306" v="756"/>
        <pc:sldMkLst>
          <pc:docMk/>
          <pc:sldMk cId="2387390675" sldId="2147473486"/>
        </pc:sldMkLst>
      </pc:sldChg>
      <pc:sldChg chg="addSp delSp modSp add mod ord">
        <pc:chgData name="WARNER, Sarah (NHS ENGLAND)" userId="13f51f6a-c0d0-4998-bdb2-e52882df170b" providerId="ADAL" clId="{00465424-147D-463F-81ED-0AAB6362D2C9}" dt="2025-07-24T12:49:36.343" v="1484" actId="14100"/>
        <pc:sldMkLst>
          <pc:docMk/>
          <pc:sldMk cId="3173495122" sldId="2147473487"/>
        </pc:sldMkLst>
        <pc:spChg chg="mod">
          <ac:chgData name="WARNER, Sarah (NHS ENGLAND)" userId="13f51f6a-c0d0-4998-bdb2-e52882df170b" providerId="ADAL" clId="{00465424-147D-463F-81ED-0AAB6362D2C9}" dt="2025-07-23T13:55:05.089" v="675" actId="20577"/>
          <ac:spMkLst>
            <pc:docMk/>
            <pc:sldMk cId="3173495122" sldId="2147473487"/>
            <ac:spMk id="2" creationId="{50AC2CC6-88D4-2D6E-0CBA-95E2CF5EC278}"/>
          </ac:spMkLst>
        </pc:spChg>
      </pc:sldChg>
      <pc:sldChg chg="modSp add mod ord replId">
        <pc:chgData name="WARNER, Sarah (NHS ENGLAND)" userId="13f51f6a-c0d0-4998-bdb2-e52882df170b" providerId="ADAL" clId="{00465424-147D-463F-81ED-0AAB6362D2C9}" dt="2025-07-24T11:29:05.747" v="762"/>
        <pc:sldMkLst>
          <pc:docMk/>
          <pc:sldMk cId="3954774188" sldId="2147473488"/>
        </pc:sldMkLst>
      </pc:sldChg>
      <pc:sldChg chg="modSp add mod ord">
        <pc:chgData name="WARNER, Sarah (NHS ENGLAND)" userId="13f51f6a-c0d0-4998-bdb2-e52882df170b" providerId="ADAL" clId="{00465424-147D-463F-81ED-0AAB6362D2C9}" dt="2025-07-24T11:29:11.803" v="764"/>
        <pc:sldMkLst>
          <pc:docMk/>
          <pc:sldMk cId="1686892558" sldId="2147473489"/>
        </pc:sldMkLst>
        <pc:spChg chg="mod">
          <ac:chgData name="WARNER, Sarah (NHS ENGLAND)" userId="13f51f6a-c0d0-4998-bdb2-e52882df170b" providerId="ADAL" clId="{00465424-147D-463F-81ED-0AAB6362D2C9}" dt="2025-07-23T13:55:36.134" v="714" actId="20577"/>
          <ac:spMkLst>
            <pc:docMk/>
            <pc:sldMk cId="1686892558" sldId="2147473489"/>
            <ac:spMk id="2" creationId="{92CE8DC3-6FE7-E07A-DC12-3DC5ECE9EA79}"/>
          </ac:spMkLst>
        </pc:spChg>
      </pc:sldChg>
      <pc:sldChg chg="modSp add mod ord replId">
        <pc:chgData name="WARNER, Sarah (NHS ENGLAND)" userId="13f51f6a-c0d0-4998-bdb2-e52882df170b" providerId="ADAL" clId="{00465424-147D-463F-81ED-0AAB6362D2C9}" dt="2025-07-24T11:30:14.488" v="803" actId="20577"/>
        <pc:sldMkLst>
          <pc:docMk/>
          <pc:sldMk cId="185663626" sldId="2147473490"/>
        </pc:sldMkLst>
      </pc:sldChg>
      <pc:sldChg chg="modSp add mod">
        <pc:chgData name="WARNER, Sarah (NHS ENGLAND)" userId="13f51f6a-c0d0-4998-bdb2-e52882df170b" providerId="ADAL" clId="{00465424-147D-463F-81ED-0AAB6362D2C9}" dt="2025-07-24T11:31:32.073" v="853" actId="20577"/>
        <pc:sldMkLst>
          <pc:docMk/>
          <pc:sldMk cId="3939418175" sldId="2147473491"/>
        </pc:sldMkLst>
      </pc:sldChg>
      <pc:sldChg chg="modSp add mod replId">
        <pc:chgData name="WARNER, Sarah (NHS ENGLAND)" userId="13f51f6a-c0d0-4998-bdb2-e52882df170b" providerId="ADAL" clId="{00465424-147D-463F-81ED-0AAB6362D2C9}" dt="2025-07-24T11:31:38.856" v="875" actId="6549"/>
        <pc:sldMkLst>
          <pc:docMk/>
          <pc:sldMk cId="4179827484" sldId="2147473492"/>
        </pc:sldMkLst>
      </pc:sldChg>
      <pc:sldChg chg="modSp add mod">
        <pc:chgData name="WARNER, Sarah (NHS ENGLAND)" userId="13f51f6a-c0d0-4998-bdb2-e52882df170b" providerId="ADAL" clId="{00465424-147D-463F-81ED-0AAB6362D2C9}" dt="2025-07-24T11:32:08.940" v="899" actId="14100"/>
        <pc:sldMkLst>
          <pc:docMk/>
          <pc:sldMk cId="443738253" sldId="2147473493"/>
        </pc:sldMkLst>
        <pc:spChg chg="mod">
          <ac:chgData name="WARNER, Sarah (NHS ENGLAND)" userId="13f51f6a-c0d0-4998-bdb2-e52882df170b" providerId="ADAL" clId="{00465424-147D-463F-81ED-0AAB6362D2C9}" dt="2025-07-24T11:32:08.940" v="899" actId="14100"/>
          <ac:spMkLst>
            <pc:docMk/>
            <pc:sldMk cId="443738253" sldId="2147473493"/>
            <ac:spMk id="2" creationId="{3D37124C-D011-1E6D-479F-F3C67CF81770}"/>
          </ac:spMkLst>
        </pc:spChg>
      </pc:sldChg>
      <pc:sldChg chg="modSp add mod replId">
        <pc:chgData name="WARNER, Sarah (NHS ENGLAND)" userId="13f51f6a-c0d0-4998-bdb2-e52882df170b" providerId="ADAL" clId="{00465424-147D-463F-81ED-0AAB6362D2C9}" dt="2025-07-24T11:32:16.565" v="920" actId="20577"/>
        <pc:sldMkLst>
          <pc:docMk/>
          <pc:sldMk cId="2157571340" sldId="2147473494"/>
        </pc:sldMkLst>
      </pc:sldChg>
      <pc:sldChg chg="modSp add mod ord">
        <pc:chgData name="WARNER, Sarah (NHS ENGLAND)" userId="13f51f6a-c0d0-4998-bdb2-e52882df170b" providerId="ADAL" clId="{00465424-147D-463F-81ED-0AAB6362D2C9}" dt="2025-07-24T11:40:08.770" v="1362" actId="6549"/>
        <pc:sldMkLst>
          <pc:docMk/>
          <pc:sldMk cId="249896877" sldId="2147473495"/>
        </pc:sldMkLst>
        <pc:spChg chg="mod">
          <ac:chgData name="WARNER, Sarah (NHS ENGLAND)" userId="13f51f6a-c0d0-4998-bdb2-e52882df170b" providerId="ADAL" clId="{00465424-147D-463F-81ED-0AAB6362D2C9}" dt="2025-07-24T11:40:08.770" v="1362" actId="6549"/>
          <ac:spMkLst>
            <pc:docMk/>
            <pc:sldMk cId="249896877" sldId="2147473495"/>
            <ac:spMk id="2" creationId="{D47035C5-AAA4-8D9D-8FB2-DDE85C1BC7FA}"/>
          </ac:spMkLst>
        </pc:spChg>
      </pc:sldChg>
      <pc:sldChg chg="modSp add mod replId">
        <pc:chgData name="WARNER, Sarah (NHS ENGLAND)" userId="13f51f6a-c0d0-4998-bdb2-e52882df170b" providerId="ADAL" clId="{00465424-147D-463F-81ED-0AAB6362D2C9}" dt="2025-07-24T11:33:10.971" v="991" actId="6549"/>
        <pc:sldMkLst>
          <pc:docMk/>
          <pc:sldMk cId="3642623163" sldId="2147473496"/>
        </pc:sldMkLst>
      </pc:sldChg>
      <pc:sldChg chg="modSp add mod">
        <pc:chgData name="WARNER, Sarah (NHS ENGLAND)" userId="13f51f6a-c0d0-4998-bdb2-e52882df170b" providerId="ADAL" clId="{00465424-147D-463F-81ED-0AAB6362D2C9}" dt="2025-07-24T11:40:12.817" v="1368" actId="20577"/>
        <pc:sldMkLst>
          <pc:docMk/>
          <pc:sldMk cId="2095294864" sldId="2147473497"/>
        </pc:sldMkLst>
      </pc:sldChg>
      <pc:sldChg chg="modSp add mod ord">
        <pc:chgData name="WARNER, Sarah (NHS ENGLAND)" userId="13f51f6a-c0d0-4998-bdb2-e52882df170b" providerId="ADAL" clId="{00465424-147D-463F-81ED-0AAB6362D2C9}" dt="2025-07-24T11:33:03.513" v="978" actId="20577"/>
        <pc:sldMkLst>
          <pc:docMk/>
          <pc:sldMk cId="3804301103" sldId="2147473498"/>
        </pc:sldMkLst>
        <pc:spChg chg="mod">
          <ac:chgData name="WARNER, Sarah (NHS ENGLAND)" userId="13f51f6a-c0d0-4998-bdb2-e52882df170b" providerId="ADAL" clId="{00465424-147D-463F-81ED-0AAB6362D2C9}" dt="2025-07-24T11:33:03.513" v="978" actId="20577"/>
          <ac:spMkLst>
            <pc:docMk/>
            <pc:sldMk cId="3804301103" sldId="2147473498"/>
            <ac:spMk id="2" creationId="{AA8EC254-5E4C-82CC-43E1-F3433C36BE55}"/>
          </ac:spMkLst>
        </pc:spChg>
      </pc:sldChg>
      <pc:sldChg chg="modSp add mod">
        <pc:chgData name="WARNER, Sarah (NHS ENGLAND)" userId="13f51f6a-c0d0-4998-bdb2-e52882df170b" providerId="ADAL" clId="{00465424-147D-463F-81ED-0AAB6362D2C9}" dt="2025-07-24T11:33:22.349" v="1005" actId="20577"/>
        <pc:sldMkLst>
          <pc:docMk/>
          <pc:sldMk cId="3809495612" sldId="2147473499"/>
        </pc:sldMkLst>
      </pc:sldChg>
      <pc:sldChg chg="modSp add mod replId">
        <pc:chgData name="WARNER, Sarah (NHS ENGLAND)" userId="13f51f6a-c0d0-4998-bdb2-e52882df170b" providerId="ADAL" clId="{00465424-147D-463F-81ED-0AAB6362D2C9}" dt="2025-07-24T11:33:27.496" v="1018" actId="20577"/>
        <pc:sldMkLst>
          <pc:docMk/>
          <pc:sldMk cId="2672693780" sldId="2147473500"/>
        </pc:sldMkLst>
      </pc:sldChg>
      <pc:sldChg chg="modSp add mod">
        <pc:chgData name="WARNER, Sarah (NHS ENGLAND)" userId="13f51f6a-c0d0-4998-bdb2-e52882df170b" providerId="ADAL" clId="{00465424-147D-463F-81ED-0AAB6362D2C9}" dt="2025-07-24T11:39:14.174" v="1322" actId="6549"/>
        <pc:sldMkLst>
          <pc:docMk/>
          <pc:sldMk cId="2385574195" sldId="2147473501"/>
        </pc:sldMkLst>
        <pc:spChg chg="mod">
          <ac:chgData name="WARNER, Sarah (NHS ENGLAND)" userId="13f51f6a-c0d0-4998-bdb2-e52882df170b" providerId="ADAL" clId="{00465424-147D-463F-81ED-0AAB6362D2C9}" dt="2025-07-24T11:39:14.174" v="1322" actId="6549"/>
          <ac:spMkLst>
            <pc:docMk/>
            <pc:sldMk cId="2385574195" sldId="2147473501"/>
            <ac:spMk id="2" creationId="{AD6C081F-1EA2-B1C5-1FE8-FDE36314E6B7}"/>
          </ac:spMkLst>
        </pc:spChg>
      </pc:sldChg>
      <pc:sldChg chg="modSp add mod replId">
        <pc:chgData name="WARNER, Sarah (NHS ENGLAND)" userId="13f51f6a-c0d0-4998-bdb2-e52882df170b" providerId="ADAL" clId="{00465424-147D-463F-81ED-0AAB6362D2C9}" dt="2025-07-24T11:39:23.297" v="1328" actId="6549"/>
        <pc:sldMkLst>
          <pc:docMk/>
          <pc:sldMk cId="3392322976" sldId="2147473502"/>
        </pc:sldMkLst>
      </pc:sldChg>
      <pc:sldChg chg="modSp add mod">
        <pc:chgData name="WARNER, Sarah (NHS ENGLAND)" userId="13f51f6a-c0d0-4998-bdb2-e52882df170b" providerId="ADAL" clId="{00465424-147D-463F-81ED-0AAB6362D2C9}" dt="2025-07-24T11:34:03.292" v="1083" actId="20577"/>
        <pc:sldMkLst>
          <pc:docMk/>
          <pc:sldMk cId="1422086295" sldId="2147473503"/>
        </pc:sldMkLst>
        <pc:spChg chg="mod">
          <ac:chgData name="WARNER, Sarah (NHS ENGLAND)" userId="13f51f6a-c0d0-4998-bdb2-e52882df170b" providerId="ADAL" clId="{00465424-147D-463F-81ED-0AAB6362D2C9}" dt="2025-07-24T11:34:03.292" v="1083" actId="20577"/>
          <ac:spMkLst>
            <pc:docMk/>
            <pc:sldMk cId="1422086295" sldId="2147473503"/>
            <ac:spMk id="2" creationId="{5E150710-D4CD-03CE-5DB5-30FE97E8393F}"/>
          </ac:spMkLst>
        </pc:spChg>
      </pc:sldChg>
      <pc:sldChg chg="modSp add mod replId">
        <pc:chgData name="WARNER, Sarah (NHS ENGLAND)" userId="13f51f6a-c0d0-4998-bdb2-e52882df170b" providerId="ADAL" clId="{00465424-147D-463F-81ED-0AAB6362D2C9}" dt="2025-07-24T11:34:09.331" v="1101" actId="20577"/>
        <pc:sldMkLst>
          <pc:docMk/>
          <pc:sldMk cId="1959429351" sldId="2147473504"/>
        </pc:sldMkLst>
      </pc:sldChg>
      <pc:sldChg chg="modSp add mod">
        <pc:chgData name="WARNER, Sarah (NHS ENGLAND)" userId="13f51f6a-c0d0-4998-bdb2-e52882df170b" providerId="ADAL" clId="{00465424-147D-463F-81ED-0AAB6362D2C9}" dt="2025-07-24T11:34:21.249" v="1117" actId="20577"/>
        <pc:sldMkLst>
          <pc:docMk/>
          <pc:sldMk cId="2778916591" sldId="2147473505"/>
        </pc:sldMkLst>
        <pc:spChg chg="mod">
          <ac:chgData name="WARNER, Sarah (NHS ENGLAND)" userId="13f51f6a-c0d0-4998-bdb2-e52882df170b" providerId="ADAL" clId="{00465424-147D-463F-81ED-0AAB6362D2C9}" dt="2025-07-24T11:34:21.249" v="1117" actId="20577"/>
          <ac:spMkLst>
            <pc:docMk/>
            <pc:sldMk cId="2778916591" sldId="2147473505"/>
            <ac:spMk id="2" creationId="{03823274-1AB4-D73A-4099-992B4C8AC96A}"/>
          </ac:spMkLst>
        </pc:spChg>
      </pc:sldChg>
      <pc:sldChg chg="modSp add mod replId">
        <pc:chgData name="WARNER, Sarah (NHS ENGLAND)" userId="13f51f6a-c0d0-4998-bdb2-e52882df170b" providerId="ADAL" clId="{00465424-147D-463F-81ED-0AAB6362D2C9}" dt="2025-07-24T11:34:27.367" v="1132" actId="20577"/>
        <pc:sldMkLst>
          <pc:docMk/>
          <pc:sldMk cId="4142338734" sldId="2147473506"/>
        </pc:sldMkLst>
      </pc:sldChg>
      <pc:sldChg chg="modSp add mod">
        <pc:chgData name="WARNER, Sarah (NHS ENGLAND)" userId="13f51f6a-c0d0-4998-bdb2-e52882df170b" providerId="ADAL" clId="{00465424-147D-463F-81ED-0AAB6362D2C9}" dt="2025-07-24T11:34:36.759" v="1143" actId="20577"/>
        <pc:sldMkLst>
          <pc:docMk/>
          <pc:sldMk cId="2420878569" sldId="2147473507"/>
        </pc:sldMkLst>
        <pc:spChg chg="mod">
          <ac:chgData name="WARNER, Sarah (NHS ENGLAND)" userId="13f51f6a-c0d0-4998-bdb2-e52882df170b" providerId="ADAL" clId="{00465424-147D-463F-81ED-0AAB6362D2C9}" dt="2025-07-24T11:34:36.759" v="1143" actId="20577"/>
          <ac:spMkLst>
            <pc:docMk/>
            <pc:sldMk cId="2420878569" sldId="2147473507"/>
            <ac:spMk id="2" creationId="{5CFE77D2-DD59-7AF9-404F-27F8FA325079}"/>
          </ac:spMkLst>
        </pc:spChg>
      </pc:sldChg>
      <pc:sldChg chg="modSp add mod replId">
        <pc:chgData name="WARNER, Sarah (NHS ENGLAND)" userId="13f51f6a-c0d0-4998-bdb2-e52882df170b" providerId="ADAL" clId="{00465424-147D-463F-81ED-0AAB6362D2C9}" dt="2025-07-24T11:34:41.581" v="1153" actId="20577"/>
        <pc:sldMkLst>
          <pc:docMk/>
          <pc:sldMk cId="2370684325" sldId="2147473508"/>
        </pc:sldMkLst>
      </pc:sldChg>
      <pc:sldChg chg="addSp delSp modSp add mod">
        <pc:chgData name="WARNER, Sarah (NHS ENGLAND)" userId="13f51f6a-c0d0-4998-bdb2-e52882df170b" providerId="ADAL" clId="{00465424-147D-463F-81ED-0AAB6362D2C9}" dt="2025-07-24T11:52:17.103" v="1434" actId="478"/>
        <pc:sldMkLst>
          <pc:docMk/>
          <pc:sldMk cId="1829990835" sldId="2147473509"/>
        </pc:sldMkLst>
        <pc:spChg chg="mod">
          <ac:chgData name="WARNER, Sarah (NHS ENGLAND)" userId="13f51f6a-c0d0-4998-bdb2-e52882df170b" providerId="ADAL" clId="{00465424-147D-463F-81ED-0AAB6362D2C9}" dt="2025-07-24T11:35:25.225" v="1177" actId="122"/>
          <ac:spMkLst>
            <pc:docMk/>
            <pc:sldMk cId="1829990835" sldId="2147473509"/>
            <ac:spMk id="2" creationId="{6FC26566-3D19-DE7B-6193-B8E2F88DA6F3}"/>
          </ac:spMkLst>
        </pc:spChg>
      </pc:sldChg>
      <pc:sldChg chg="modSp add mod replId">
        <pc:chgData name="WARNER, Sarah (NHS ENGLAND)" userId="13f51f6a-c0d0-4998-bdb2-e52882df170b" providerId="ADAL" clId="{00465424-147D-463F-81ED-0AAB6362D2C9}" dt="2025-07-24T11:35:32.108" v="1199" actId="20577"/>
        <pc:sldMkLst>
          <pc:docMk/>
          <pc:sldMk cId="799339576" sldId="2147473510"/>
        </pc:sldMkLst>
      </pc:sldChg>
      <pc:sldChg chg="addSp delSp modSp add mod">
        <pc:chgData name="WARNER, Sarah (NHS ENGLAND)" userId="13f51f6a-c0d0-4998-bdb2-e52882df170b" providerId="ADAL" clId="{00465424-147D-463F-81ED-0AAB6362D2C9}" dt="2025-07-24T12:27:18.507" v="1447" actId="478"/>
        <pc:sldMkLst>
          <pc:docMk/>
          <pc:sldMk cId="4169618504" sldId="2147473511"/>
        </pc:sldMkLst>
        <pc:spChg chg="mod">
          <ac:chgData name="WARNER, Sarah (NHS ENGLAND)" userId="13f51f6a-c0d0-4998-bdb2-e52882df170b" providerId="ADAL" clId="{00465424-147D-463F-81ED-0AAB6362D2C9}" dt="2025-07-24T11:35:55.917" v="1215" actId="14100"/>
          <ac:spMkLst>
            <pc:docMk/>
            <pc:sldMk cId="4169618504" sldId="2147473511"/>
            <ac:spMk id="2" creationId="{8D5A13C9-D402-3E4A-4468-F698CF81CB74}"/>
          </ac:spMkLst>
        </pc:spChg>
      </pc:sldChg>
      <pc:sldChg chg="modSp add mod replId">
        <pc:chgData name="WARNER, Sarah (NHS ENGLAND)" userId="13f51f6a-c0d0-4998-bdb2-e52882df170b" providerId="ADAL" clId="{00465424-147D-463F-81ED-0AAB6362D2C9}" dt="2025-07-24T11:36:13.409" v="1249" actId="5793"/>
        <pc:sldMkLst>
          <pc:docMk/>
          <pc:sldMk cId="3543440345" sldId="2147473512"/>
        </pc:sldMkLst>
      </pc:sldChg>
      <pc:sldChg chg="addSp delSp modSp add mod">
        <pc:chgData name="WARNER, Sarah (NHS ENGLAND)" userId="13f51f6a-c0d0-4998-bdb2-e52882df170b" providerId="ADAL" clId="{00465424-147D-463F-81ED-0AAB6362D2C9}" dt="2025-07-24T12:50:19.679" v="1485" actId="931"/>
        <pc:sldMkLst>
          <pc:docMk/>
          <pc:sldMk cId="3464557921" sldId="2147473513"/>
        </pc:sldMkLst>
      </pc:sldChg>
      <pc:sldChg chg="modSp add mod replId">
        <pc:chgData name="WARNER, Sarah (NHS ENGLAND)" userId="13f51f6a-c0d0-4998-bdb2-e52882df170b" providerId="ADAL" clId="{00465424-147D-463F-81ED-0AAB6362D2C9}" dt="2025-07-24T11:37:39.743" v="1321" actId="6549"/>
        <pc:sldMkLst>
          <pc:docMk/>
          <pc:sldMk cId="293872843" sldId="2147473514"/>
        </pc:sldMkLst>
      </pc:sldChg>
      <pc:sldChg chg="modSp add mod">
        <pc:chgData name="WARNER, Sarah (NHS ENGLAND)" userId="13f51f6a-c0d0-4998-bdb2-e52882df170b" providerId="ADAL" clId="{00465424-147D-463F-81ED-0AAB6362D2C9}" dt="2025-07-24T11:39:39.636" v="1343" actId="14100"/>
        <pc:sldMkLst>
          <pc:docMk/>
          <pc:sldMk cId="3389744874" sldId="2147473515"/>
        </pc:sldMkLst>
      </pc:sldChg>
      <pc:sldChg chg="modSp add mod replId">
        <pc:chgData name="WARNER, Sarah (NHS ENGLAND)" userId="13f51f6a-c0d0-4998-bdb2-e52882df170b" providerId="ADAL" clId="{00465424-147D-463F-81ED-0AAB6362D2C9}" dt="2025-07-24T11:39:48.930" v="1360" actId="20577"/>
        <pc:sldMkLst>
          <pc:docMk/>
          <pc:sldMk cId="2256412011" sldId="2147473516"/>
        </pc:sldMkLst>
      </pc:sldChg>
      <pc:sldChg chg="modSp add mod">
        <pc:chgData name="WARNER, Sarah (NHS ENGLAND)" userId="13f51f6a-c0d0-4998-bdb2-e52882df170b" providerId="ADAL" clId="{00465424-147D-463F-81ED-0AAB6362D2C9}" dt="2025-07-24T11:40:17.444" v="1379" actId="20577"/>
        <pc:sldMkLst>
          <pc:docMk/>
          <pc:sldMk cId="2256469427" sldId="2147473517"/>
        </pc:sldMkLst>
      </pc:sldChg>
      <pc:sldChg chg="modSp add mod replId">
        <pc:chgData name="WARNER, Sarah (NHS ENGLAND)" userId="13f51f6a-c0d0-4998-bdb2-e52882df170b" providerId="ADAL" clId="{00465424-147D-463F-81ED-0AAB6362D2C9}" dt="2025-07-24T11:40:23.032" v="1390" actId="20577"/>
        <pc:sldMkLst>
          <pc:docMk/>
          <pc:sldMk cId="635229109" sldId="2147473518"/>
        </pc:sldMkLst>
      </pc:sldChg>
    </pc:docChg>
  </pc:docChgLst>
  <pc:docChgLst>
    <pc:chgData name="WARNER, Sarah (NHS ENGLAND)" userId="13f51f6a-c0d0-4998-bdb2-e52882df170b" providerId="ADAL" clId="{999D0F66-91BC-4B04-B22C-874F922B8639}"/>
    <pc:docChg chg="undo redo custSel addSld delSld modSld sldOrd">
      <pc:chgData name="WARNER, Sarah (NHS ENGLAND)" userId="13f51f6a-c0d0-4998-bdb2-e52882df170b" providerId="ADAL" clId="{999D0F66-91BC-4B04-B22C-874F922B8639}" dt="2025-08-21T13:51:17.431" v="2020" actId="20577"/>
      <pc:docMkLst>
        <pc:docMk/>
      </pc:docMkLst>
      <pc:sldChg chg="addSp delSp modSp mod">
        <pc:chgData name="WARNER, Sarah (NHS ENGLAND)" userId="13f51f6a-c0d0-4998-bdb2-e52882df170b" providerId="ADAL" clId="{999D0F66-91BC-4B04-B22C-874F922B8639}" dt="2025-08-21T11:15:42.777" v="1824" actId="14100"/>
        <pc:sldMkLst>
          <pc:docMk/>
          <pc:sldMk cId="26604405" sldId="266"/>
        </pc:sldMkLst>
        <pc:spChg chg="mod">
          <ac:chgData name="WARNER, Sarah (NHS ENGLAND)" userId="13f51f6a-c0d0-4998-bdb2-e52882df170b" providerId="ADAL" clId="{999D0F66-91BC-4B04-B22C-874F922B8639}" dt="2025-08-14T07:52:43.350" v="27"/>
          <ac:spMkLst>
            <pc:docMk/>
            <pc:sldMk cId="26604405" sldId="266"/>
            <ac:spMk id="3" creationId="{9FC81086-E781-4DD3-9593-6E01730BC9EE}"/>
          </ac:spMkLst>
        </pc:spChg>
        <pc:graphicFrameChg chg="add mod modGraphic">
          <ac:chgData name="WARNER, Sarah (NHS ENGLAND)" userId="13f51f6a-c0d0-4998-bdb2-e52882df170b" providerId="ADAL" clId="{999D0F66-91BC-4B04-B22C-874F922B8639}" dt="2025-08-21T11:15:42.777" v="1824" actId="14100"/>
          <ac:graphicFrameMkLst>
            <pc:docMk/>
            <pc:sldMk cId="26604405" sldId="266"/>
            <ac:graphicFrameMk id="6" creationId="{65F1FCCE-1844-238E-462A-46BE0A572B67}"/>
          </ac:graphicFrameMkLst>
        </pc:graphicFrameChg>
      </pc:sldChg>
      <pc:sldChg chg="addSp delSp modSp mod">
        <pc:chgData name="WARNER, Sarah (NHS ENGLAND)" userId="13f51f6a-c0d0-4998-bdb2-e52882df170b" providerId="ADAL" clId="{999D0F66-91BC-4B04-B22C-874F922B8639}" dt="2025-08-21T13:49:28.867" v="1974" actId="2711"/>
        <pc:sldMkLst>
          <pc:docMk/>
          <pc:sldMk cId="4279843825" sldId="271"/>
        </pc:sldMkLst>
      </pc:sldChg>
      <pc:sldChg chg="addSp delSp modSp mod">
        <pc:chgData name="WARNER, Sarah (NHS ENGLAND)" userId="13f51f6a-c0d0-4998-bdb2-e52882df170b" providerId="ADAL" clId="{999D0F66-91BC-4B04-B22C-874F922B8639}" dt="2025-08-20T13:07:13.648" v="289"/>
        <pc:sldMkLst>
          <pc:docMk/>
          <pc:sldMk cId="4256235828" sldId="291"/>
        </pc:sldMkLst>
        <pc:graphicFrameChg chg="modGraphic">
          <ac:chgData name="WARNER, Sarah (NHS ENGLAND)" userId="13f51f6a-c0d0-4998-bdb2-e52882df170b" providerId="ADAL" clId="{999D0F66-91BC-4B04-B22C-874F922B8639}" dt="2025-08-20T13:02:41.316" v="198" actId="20577"/>
          <ac:graphicFrameMkLst>
            <pc:docMk/>
            <pc:sldMk cId="4256235828" sldId="291"/>
            <ac:graphicFrameMk id="10" creationId="{87E619D6-A38F-F3C8-22CE-713A2A312EB3}"/>
          </ac:graphicFrameMkLst>
        </pc:graphicFrameChg>
      </pc:sldChg>
      <pc:sldChg chg="addSp delSp modSp mod">
        <pc:chgData name="WARNER, Sarah (NHS ENGLAND)" userId="13f51f6a-c0d0-4998-bdb2-e52882df170b" providerId="ADAL" clId="{999D0F66-91BC-4B04-B22C-874F922B8639}" dt="2025-08-20T13:03:21.906" v="204"/>
        <pc:sldMkLst>
          <pc:docMk/>
          <pc:sldMk cId="3227595589" sldId="301"/>
        </pc:sldMkLst>
      </pc:sldChg>
      <pc:sldChg chg="modSp mod">
        <pc:chgData name="WARNER, Sarah (NHS ENGLAND)" userId="13f51f6a-c0d0-4998-bdb2-e52882df170b" providerId="ADAL" clId="{999D0F66-91BC-4B04-B22C-874F922B8639}" dt="2025-08-14T07:52:12.018" v="24" actId="20577"/>
        <pc:sldMkLst>
          <pc:docMk/>
          <pc:sldMk cId="3339145973" sldId="1924"/>
        </pc:sldMkLst>
        <pc:spChg chg="mod">
          <ac:chgData name="WARNER, Sarah (NHS ENGLAND)" userId="13f51f6a-c0d0-4998-bdb2-e52882df170b" providerId="ADAL" clId="{999D0F66-91BC-4B04-B22C-874F922B8639}" dt="2025-08-14T07:52:12.018" v="24" actId="20577"/>
          <ac:spMkLst>
            <pc:docMk/>
            <pc:sldMk cId="3339145973" sldId="1924"/>
            <ac:spMk id="2" creationId="{623499A9-ADAE-F54A-B49E-F294E7BCE9E8}"/>
          </ac:spMkLst>
        </pc:spChg>
      </pc:sldChg>
      <pc:sldChg chg="addSp delSp modSp del mod">
        <pc:chgData name="WARNER, Sarah (NHS ENGLAND)" userId="13f51f6a-c0d0-4998-bdb2-e52882df170b" providerId="ADAL" clId="{999D0F66-91BC-4B04-B22C-874F922B8639}" dt="2025-08-21T13:31:41.803" v="1862" actId="2696"/>
        <pc:sldMkLst>
          <pc:docMk/>
          <pc:sldMk cId="3378105802" sldId="2147473430"/>
        </pc:sldMkLst>
      </pc:sldChg>
      <pc:sldChg chg="addSp delSp modSp mod">
        <pc:chgData name="WARNER, Sarah (NHS ENGLAND)" userId="13f51f6a-c0d0-4998-bdb2-e52882df170b" providerId="ADAL" clId="{999D0F66-91BC-4B04-B22C-874F922B8639}" dt="2025-08-21T13:36:17.927" v="1971" actId="2711"/>
        <pc:sldMkLst>
          <pc:docMk/>
          <pc:sldMk cId="402562724" sldId="2147473440"/>
        </pc:sldMkLst>
      </pc:sldChg>
      <pc:sldChg chg="addSp delSp modSp mod">
        <pc:chgData name="WARNER, Sarah (NHS ENGLAND)" userId="13f51f6a-c0d0-4998-bdb2-e52882df170b" providerId="ADAL" clId="{999D0F66-91BC-4B04-B22C-874F922B8639}" dt="2025-08-20T13:26:27.119" v="312" actId="14100"/>
        <pc:sldMkLst>
          <pc:docMk/>
          <pc:sldMk cId="1812706344" sldId="2147473442"/>
        </pc:sldMkLst>
      </pc:sldChg>
      <pc:sldChg chg="delSp mod">
        <pc:chgData name="WARNER, Sarah (NHS ENGLAND)" userId="13f51f6a-c0d0-4998-bdb2-e52882df170b" providerId="ADAL" clId="{999D0F66-91BC-4B04-B22C-874F922B8639}" dt="2025-08-20T13:03:55.717" v="212" actId="478"/>
        <pc:sldMkLst>
          <pc:docMk/>
          <pc:sldMk cId="2664517728" sldId="2147473443"/>
        </pc:sldMkLst>
      </pc:sldChg>
      <pc:sldChg chg="delSp mod">
        <pc:chgData name="WARNER, Sarah (NHS ENGLAND)" userId="13f51f6a-c0d0-4998-bdb2-e52882df170b" providerId="ADAL" clId="{999D0F66-91BC-4B04-B22C-874F922B8639}" dt="2025-08-20T13:03:52.604" v="211" actId="478"/>
        <pc:sldMkLst>
          <pc:docMk/>
          <pc:sldMk cId="1634090575" sldId="2147473445"/>
        </pc:sldMkLst>
      </pc:sldChg>
      <pc:sldChg chg="delSp mod">
        <pc:chgData name="WARNER, Sarah (NHS ENGLAND)" userId="13f51f6a-c0d0-4998-bdb2-e52882df170b" providerId="ADAL" clId="{999D0F66-91BC-4B04-B22C-874F922B8639}" dt="2025-08-20T13:04:12.348" v="217" actId="478"/>
        <pc:sldMkLst>
          <pc:docMk/>
          <pc:sldMk cId="2817756082" sldId="2147473446"/>
        </pc:sldMkLst>
      </pc:sldChg>
      <pc:sldChg chg="addSp delSp modSp mod">
        <pc:chgData name="WARNER, Sarah (NHS ENGLAND)" userId="13f51f6a-c0d0-4998-bdb2-e52882df170b" providerId="ADAL" clId="{999D0F66-91BC-4B04-B22C-874F922B8639}" dt="2025-08-21T11:16:29.237" v="1826" actId="478"/>
        <pc:sldMkLst>
          <pc:docMk/>
          <pc:sldMk cId="3216716355" sldId="2147473449"/>
        </pc:sldMkLst>
      </pc:sldChg>
      <pc:sldChg chg="addSp delSp modSp mod">
        <pc:chgData name="WARNER, Sarah (NHS ENGLAND)" userId="13f51f6a-c0d0-4998-bdb2-e52882df170b" providerId="ADAL" clId="{999D0F66-91BC-4B04-B22C-874F922B8639}" dt="2025-08-21T11:16:37.227" v="1828" actId="478"/>
        <pc:sldMkLst>
          <pc:docMk/>
          <pc:sldMk cId="3908544490" sldId="2147473450"/>
        </pc:sldMkLst>
      </pc:sldChg>
      <pc:sldChg chg="addSp delSp modSp mod">
        <pc:chgData name="WARNER, Sarah (NHS ENGLAND)" userId="13f51f6a-c0d0-4998-bdb2-e52882df170b" providerId="ADAL" clId="{999D0F66-91BC-4B04-B22C-874F922B8639}" dt="2025-08-20T13:35:23.942" v="395" actId="1076"/>
        <pc:sldMkLst>
          <pc:docMk/>
          <pc:sldMk cId="3875033925" sldId="2147473451"/>
        </pc:sldMkLst>
        <pc:spChg chg="add mod">
          <ac:chgData name="WARNER, Sarah (NHS ENGLAND)" userId="13f51f6a-c0d0-4998-bdb2-e52882df170b" providerId="ADAL" clId="{999D0F66-91BC-4B04-B22C-874F922B8639}" dt="2025-08-20T13:35:23.942" v="395" actId="1076"/>
          <ac:spMkLst>
            <pc:docMk/>
            <pc:sldMk cId="3875033925" sldId="2147473451"/>
            <ac:spMk id="3" creationId="{278228FA-43D3-EF04-8E26-35249768D401}"/>
          </ac:spMkLst>
        </pc:spChg>
        <pc:spChg chg="add mod">
          <ac:chgData name="WARNER, Sarah (NHS ENGLAND)" userId="13f51f6a-c0d0-4998-bdb2-e52882df170b" providerId="ADAL" clId="{999D0F66-91BC-4B04-B22C-874F922B8639}" dt="2025-08-20T13:35:17.156" v="394" actId="14100"/>
          <ac:spMkLst>
            <pc:docMk/>
            <pc:sldMk cId="3875033925" sldId="2147473451"/>
            <ac:spMk id="6" creationId="{F6676C19-C4A7-51A8-7D33-9B312C49F5FC}"/>
          </ac:spMkLst>
        </pc:spChg>
      </pc:sldChg>
      <pc:sldChg chg="addSp delSp modSp mod">
        <pc:chgData name="WARNER, Sarah (NHS ENGLAND)" userId="13f51f6a-c0d0-4998-bdb2-e52882df170b" providerId="ADAL" clId="{999D0F66-91BC-4B04-B22C-874F922B8639}" dt="2025-08-21T07:46:19.398" v="428" actId="1076"/>
        <pc:sldMkLst>
          <pc:docMk/>
          <pc:sldMk cId="2448864413" sldId="2147473452"/>
        </pc:sldMkLst>
        <pc:spChg chg="add mod">
          <ac:chgData name="WARNER, Sarah (NHS ENGLAND)" userId="13f51f6a-c0d0-4998-bdb2-e52882df170b" providerId="ADAL" clId="{999D0F66-91BC-4B04-B22C-874F922B8639}" dt="2025-08-21T07:46:00.615" v="426" actId="1076"/>
          <ac:spMkLst>
            <pc:docMk/>
            <pc:sldMk cId="2448864413" sldId="2147473452"/>
            <ac:spMk id="4" creationId="{4169039B-19DD-84E8-E921-E6A2C7E15041}"/>
          </ac:spMkLst>
        </pc:spChg>
      </pc:sldChg>
      <pc:sldChg chg="addSp delSp modSp mod">
        <pc:chgData name="WARNER, Sarah (NHS ENGLAND)" userId="13f51f6a-c0d0-4998-bdb2-e52882df170b" providerId="ADAL" clId="{999D0F66-91BC-4B04-B22C-874F922B8639}" dt="2025-08-21T11:16:55.250" v="1830" actId="478"/>
        <pc:sldMkLst>
          <pc:docMk/>
          <pc:sldMk cId="1912559785" sldId="2147473454"/>
        </pc:sldMkLst>
      </pc:sldChg>
      <pc:sldChg chg="modSp mod">
        <pc:chgData name="WARNER, Sarah (NHS ENGLAND)" userId="13f51f6a-c0d0-4998-bdb2-e52882df170b" providerId="ADAL" clId="{999D0F66-91BC-4B04-B22C-874F922B8639}" dt="2025-08-21T13:00:29.402" v="1857" actId="313"/>
        <pc:sldMkLst>
          <pc:docMk/>
          <pc:sldMk cId="3174865093" sldId="2147473455"/>
        </pc:sldMkLst>
        <pc:spChg chg="mod">
          <ac:chgData name="WARNER, Sarah (NHS ENGLAND)" userId="13f51f6a-c0d0-4998-bdb2-e52882df170b" providerId="ADAL" clId="{999D0F66-91BC-4B04-B22C-874F922B8639}" dt="2025-08-21T13:00:29.402" v="1857" actId="313"/>
          <ac:spMkLst>
            <pc:docMk/>
            <pc:sldMk cId="3174865093" sldId="2147473455"/>
            <ac:spMk id="2" creationId="{C611D01A-3C08-9499-F247-93891E1BA810}"/>
          </ac:spMkLst>
        </pc:spChg>
      </pc:sldChg>
      <pc:sldChg chg="addSp delSp modSp mod">
        <pc:chgData name="WARNER, Sarah (NHS ENGLAND)" userId="13f51f6a-c0d0-4998-bdb2-e52882df170b" providerId="ADAL" clId="{999D0F66-91BC-4B04-B22C-874F922B8639}" dt="2025-08-21T07:53:33.054" v="535" actId="1076"/>
        <pc:sldMkLst>
          <pc:docMk/>
          <pc:sldMk cId="279100243" sldId="2147473456"/>
        </pc:sldMkLst>
      </pc:sldChg>
      <pc:sldChg chg="addSp delSp modSp mod">
        <pc:chgData name="WARNER, Sarah (NHS ENGLAND)" userId="13f51f6a-c0d0-4998-bdb2-e52882df170b" providerId="ADAL" clId="{999D0F66-91BC-4B04-B22C-874F922B8639}" dt="2025-08-21T11:17:05.436" v="1832" actId="478"/>
        <pc:sldMkLst>
          <pc:docMk/>
          <pc:sldMk cId="3943557628" sldId="2147473458"/>
        </pc:sldMkLst>
      </pc:sldChg>
      <pc:sldChg chg="delSp mod">
        <pc:chgData name="WARNER, Sarah (NHS ENGLAND)" userId="13f51f6a-c0d0-4998-bdb2-e52882df170b" providerId="ADAL" clId="{999D0F66-91BC-4B04-B22C-874F922B8639}" dt="2025-08-21T11:17:17.601" v="1836" actId="478"/>
        <pc:sldMkLst>
          <pc:docMk/>
          <pc:sldMk cId="1397736792" sldId="2147473460"/>
        </pc:sldMkLst>
      </pc:sldChg>
      <pc:sldChg chg="addSp delSp modSp mod">
        <pc:chgData name="WARNER, Sarah (NHS ENGLAND)" userId="13f51f6a-c0d0-4998-bdb2-e52882df170b" providerId="ADAL" clId="{999D0F66-91BC-4B04-B22C-874F922B8639}" dt="2025-08-21T07:59:12.785" v="667" actId="14100"/>
        <pc:sldMkLst>
          <pc:docMk/>
          <pc:sldMk cId="2613410460" sldId="2147473462"/>
        </pc:sldMkLst>
        <pc:spChg chg="add mod">
          <ac:chgData name="WARNER, Sarah (NHS ENGLAND)" userId="13f51f6a-c0d0-4998-bdb2-e52882df170b" providerId="ADAL" clId="{999D0F66-91BC-4B04-B22C-874F922B8639}" dt="2025-08-21T07:58:12.175" v="613"/>
          <ac:spMkLst>
            <pc:docMk/>
            <pc:sldMk cId="2613410460" sldId="2147473462"/>
            <ac:spMk id="3" creationId="{AD113DA3-1E23-62A1-9699-6467540F7155}"/>
          </ac:spMkLst>
        </pc:spChg>
      </pc:sldChg>
      <pc:sldChg chg="addSp delSp modSp mod">
        <pc:chgData name="WARNER, Sarah (NHS ENGLAND)" userId="13f51f6a-c0d0-4998-bdb2-e52882df170b" providerId="ADAL" clId="{999D0F66-91BC-4B04-B22C-874F922B8639}" dt="2025-08-21T11:17:40.909" v="1840" actId="478"/>
        <pc:sldMkLst>
          <pc:docMk/>
          <pc:sldMk cId="3600172095" sldId="2147473464"/>
        </pc:sldMkLst>
      </pc:sldChg>
      <pc:sldChg chg="addSp delSp modSp del mod">
        <pc:chgData name="WARNER, Sarah (NHS ENGLAND)" userId="13f51f6a-c0d0-4998-bdb2-e52882df170b" providerId="ADAL" clId="{999D0F66-91BC-4B04-B22C-874F922B8639}" dt="2025-08-21T13:07:38.022" v="1858" actId="2696"/>
        <pc:sldMkLst>
          <pc:docMk/>
          <pc:sldMk cId="897131414" sldId="2147473466"/>
        </pc:sldMkLst>
      </pc:sldChg>
      <pc:sldChg chg="addSp delSp modSp mod">
        <pc:chgData name="WARNER, Sarah (NHS ENGLAND)" userId="13f51f6a-c0d0-4998-bdb2-e52882df170b" providerId="ADAL" clId="{999D0F66-91BC-4B04-B22C-874F922B8639}" dt="2025-08-21T09:42:20.239" v="858" actId="6549"/>
        <pc:sldMkLst>
          <pc:docMk/>
          <pc:sldMk cId="1548659536" sldId="2147473470"/>
        </pc:sldMkLst>
        <pc:spChg chg="add mod">
          <ac:chgData name="WARNER, Sarah (NHS ENGLAND)" userId="13f51f6a-c0d0-4998-bdb2-e52882df170b" providerId="ADAL" clId="{999D0F66-91BC-4B04-B22C-874F922B8639}" dt="2025-08-21T09:40:24.872" v="810" actId="1076"/>
          <ac:spMkLst>
            <pc:docMk/>
            <pc:sldMk cId="1548659536" sldId="2147473470"/>
            <ac:spMk id="3" creationId="{9DCA5A20-02CE-BEF5-2B1E-1F39834BFC17}"/>
          </ac:spMkLst>
        </pc:spChg>
        <pc:spChg chg="add mod">
          <ac:chgData name="WARNER, Sarah (NHS ENGLAND)" userId="13f51f6a-c0d0-4998-bdb2-e52882df170b" providerId="ADAL" clId="{999D0F66-91BC-4B04-B22C-874F922B8639}" dt="2025-08-21T09:42:20.239" v="858" actId="6549"/>
          <ac:spMkLst>
            <pc:docMk/>
            <pc:sldMk cId="1548659536" sldId="2147473470"/>
            <ac:spMk id="4" creationId="{762E2BE5-C203-997C-D9A6-E64906975157}"/>
          </ac:spMkLst>
        </pc:spChg>
      </pc:sldChg>
      <pc:sldChg chg="addSp delSp modSp mod">
        <pc:chgData name="WARNER, Sarah (NHS ENGLAND)" userId="13f51f6a-c0d0-4998-bdb2-e52882df170b" providerId="ADAL" clId="{999D0F66-91BC-4B04-B22C-874F922B8639}" dt="2025-08-21T09:55:07.380" v="1079" actId="478"/>
        <pc:sldMkLst>
          <pc:docMk/>
          <pc:sldMk cId="2407906478" sldId="2147473474"/>
        </pc:sldMkLst>
      </pc:sldChg>
      <pc:sldChg chg="addSp delSp modSp mod">
        <pc:chgData name="WARNER, Sarah (NHS ENGLAND)" userId="13f51f6a-c0d0-4998-bdb2-e52882df170b" providerId="ADAL" clId="{999D0F66-91BC-4B04-B22C-874F922B8639}" dt="2025-08-21T09:45:42.372" v="921" actId="14100"/>
        <pc:sldMkLst>
          <pc:docMk/>
          <pc:sldMk cId="1200918318" sldId="2147473476"/>
        </pc:sldMkLst>
        <pc:spChg chg="add mod">
          <ac:chgData name="WARNER, Sarah (NHS ENGLAND)" userId="13f51f6a-c0d0-4998-bdb2-e52882df170b" providerId="ADAL" clId="{999D0F66-91BC-4B04-B22C-874F922B8639}" dt="2025-08-21T09:45:42.372" v="921" actId="14100"/>
          <ac:spMkLst>
            <pc:docMk/>
            <pc:sldMk cId="1200918318" sldId="2147473476"/>
            <ac:spMk id="3" creationId="{2DA243A6-618B-0AD9-55AE-49E3F25F7835}"/>
          </ac:spMkLst>
        </pc:spChg>
        <pc:spChg chg="add mod">
          <ac:chgData name="WARNER, Sarah (NHS ENGLAND)" userId="13f51f6a-c0d0-4998-bdb2-e52882df170b" providerId="ADAL" clId="{999D0F66-91BC-4B04-B22C-874F922B8639}" dt="2025-08-21T09:45:38.015" v="919" actId="14100"/>
          <ac:spMkLst>
            <pc:docMk/>
            <pc:sldMk cId="1200918318" sldId="2147473476"/>
            <ac:spMk id="4" creationId="{95B36DDA-EC1A-A770-5598-5FCFDABC6BE6}"/>
          </ac:spMkLst>
        </pc:spChg>
      </pc:sldChg>
      <pc:sldChg chg="addSp delSp modSp mod">
        <pc:chgData name="WARNER, Sarah (NHS ENGLAND)" userId="13f51f6a-c0d0-4998-bdb2-e52882df170b" providerId="ADAL" clId="{999D0F66-91BC-4B04-B22C-874F922B8639}" dt="2025-08-21T09:46:39.365" v="926" actId="478"/>
        <pc:sldMkLst>
          <pc:docMk/>
          <pc:sldMk cId="289232826" sldId="2147473478"/>
        </pc:sldMkLst>
        <pc:spChg chg="add mod">
          <ac:chgData name="WARNER, Sarah (NHS ENGLAND)" userId="13f51f6a-c0d0-4998-bdb2-e52882df170b" providerId="ADAL" clId="{999D0F66-91BC-4B04-B22C-874F922B8639}" dt="2025-08-21T09:46:34.557" v="923"/>
          <ac:spMkLst>
            <pc:docMk/>
            <pc:sldMk cId="289232826" sldId="2147473478"/>
            <ac:spMk id="3" creationId="{85CBF4B9-1DEE-2270-A11A-45A1E7B64A29}"/>
          </ac:spMkLst>
        </pc:spChg>
      </pc:sldChg>
      <pc:sldChg chg="addSp delSp modSp mod">
        <pc:chgData name="WARNER, Sarah (NHS ENGLAND)" userId="13f51f6a-c0d0-4998-bdb2-e52882df170b" providerId="ADAL" clId="{999D0F66-91BC-4B04-B22C-874F922B8639}" dt="2025-08-21T11:18:21.102" v="1842" actId="478"/>
        <pc:sldMkLst>
          <pc:docMk/>
          <pc:sldMk cId="302258426" sldId="2147473480"/>
        </pc:sldMkLst>
      </pc:sldChg>
      <pc:sldChg chg="addSp delSp modSp mod">
        <pc:chgData name="WARNER, Sarah (NHS ENGLAND)" userId="13f51f6a-c0d0-4998-bdb2-e52882df170b" providerId="ADAL" clId="{999D0F66-91BC-4B04-B22C-874F922B8639}" dt="2025-08-21T10:01:03.970" v="1216"/>
        <pc:sldMkLst>
          <pc:docMk/>
          <pc:sldMk cId="1015850296" sldId="2147473482"/>
        </pc:sldMkLst>
        <pc:spChg chg="add mod">
          <ac:chgData name="WARNER, Sarah (NHS ENGLAND)" userId="13f51f6a-c0d0-4998-bdb2-e52882df170b" providerId="ADAL" clId="{999D0F66-91BC-4B04-B22C-874F922B8639}" dt="2025-08-21T10:01:03.970" v="1216"/>
          <ac:spMkLst>
            <pc:docMk/>
            <pc:sldMk cId="1015850296" sldId="2147473482"/>
            <ac:spMk id="3" creationId="{6151FD60-97F7-E892-EC1D-542CD1AD00B8}"/>
          </ac:spMkLst>
        </pc:spChg>
      </pc:sldChg>
      <pc:sldChg chg="addSp delSp modSp mod">
        <pc:chgData name="WARNER, Sarah (NHS ENGLAND)" userId="13f51f6a-c0d0-4998-bdb2-e52882df170b" providerId="ADAL" clId="{999D0F66-91BC-4B04-B22C-874F922B8639}" dt="2025-08-21T09:48:57.675" v="964" actId="14100"/>
        <pc:sldMkLst>
          <pc:docMk/>
          <pc:sldMk cId="2357895786" sldId="2147473484"/>
        </pc:sldMkLst>
      </pc:sldChg>
      <pc:sldChg chg="addSp delSp modSp mod">
        <pc:chgData name="WARNER, Sarah (NHS ENGLAND)" userId="13f51f6a-c0d0-4998-bdb2-e52882df170b" providerId="ADAL" clId="{999D0F66-91BC-4B04-B22C-874F922B8639}" dt="2025-08-21T09:50:38.636" v="1041" actId="20577"/>
        <pc:sldMkLst>
          <pc:docMk/>
          <pc:sldMk cId="2387390675" sldId="2147473486"/>
        </pc:sldMkLst>
        <pc:spChg chg="add mod">
          <ac:chgData name="WARNER, Sarah (NHS ENGLAND)" userId="13f51f6a-c0d0-4998-bdb2-e52882df170b" providerId="ADAL" clId="{999D0F66-91BC-4B04-B22C-874F922B8639}" dt="2025-08-21T09:50:03.781" v="969" actId="1076"/>
          <ac:spMkLst>
            <pc:docMk/>
            <pc:sldMk cId="2387390675" sldId="2147473486"/>
            <ac:spMk id="3" creationId="{B63C72EF-9D5D-2C79-6B2B-333425FF19DA}"/>
          </ac:spMkLst>
        </pc:spChg>
        <pc:spChg chg="add mod">
          <ac:chgData name="WARNER, Sarah (NHS ENGLAND)" userId="13f51f6a-c0d0-4998-bdb2-e52882df170b" providerId="ADAL" clId="{999D0F66-91BC-4B04-B22C-874F922B8639}" dt="2025-08-21T09:50:38.636" v="1041" actId="20577"/>
          <ac:spMkLst>
            <pc:docMk/>
            <pc:sldMk cId="2387390675" sldId="2147473486"/>
            <ac:spMk id="4" creationId="{1D43D645-2819-47C2-C5E7-536B02B96EBD}"/>
          </ac:spMkLst>
        </pc:spChg>
      </pc:sldChg>
      <pc:sldChg chg="addSp delSp modSp mod">
        <pc:chgData name="WARNER, Sarah (NHS ENGLAND)" userId="13f51f6a-c0d0-4998-bdb2-e52882df170b" providerId="ADAL" clId="{999D0F66-91BC-4B04-B22C-874F922B8639}" dt="2025-08-21T09:56:17.205" v="1086" actId="1076"/>
        <pc:sldMkLst>
          <pc:docMk/>
          <pc:sldMk cId="3954774188" sldId="2147473488"/>
        </pc:sldMkLst>
        <pc:spChg chg="add mod">
          <ac:chgData name="WARNER, Sarah (NHS ENGLAND)" userId="13f51f6a-c0d0-4998-bdb2-e52882df170b" providerId="ADAL" clId="{999D0F66-91BC-4B04-B22C-874F922B8639}" dt="2025-08-21T09:56:11.873" v="1085" actId="1076"/>
          <ac:spMkLst>
            <pc:docMk/>
            <pc:sldMk cId="3954774188" sldId="2147473488"/>
            <ac:spMk id="3" creationId="{736BF490-82B6-90C5-75B9-5C3EE55F1D9C}"/>
          </ac:spMkLst>
        </pc:spChg>
      </pc:sldChg>
      <pc:sldChg chg="addSp delSp modSp mod">
        <pc:chgData name="WARNER, Sarah (NHS ENGLAND)" userId="13f51f6a-c0d0-4998-bdb2-e52882df170b" providerId="ADAL" clId="{999D0F66-91BC-4B04-B22C-874F922B8639}" dt="2025-08-21T10:00:14.640" v="1212" actId="6549"/>
        <pc:sldMkLst>
          <pc:docMk/>
          <pc:sldMk cId="185663626" sldId="2147473490"/>
        </pc:sldMkLst>
        <pc:spChg chg="add mod">
          <ac:chgData name="WARNER, Sarah (NHS ENGLAND)" userId="13f51f6a-c0d0-4998-bdb2-e52882df170b" providerId="ADAL" clId="{999D0F66-91BC-4B04-B22C-874F922B8639}" dt="2025-08-21T09:58:36.547" v="1174"/>
          <ac:spMkLst>
            <pc:docMk/>
            <pc:sldMk cId="185663626" sldId="2147473490"/>
            <ac:spMk id="3" creationId="{2E3E19C3-FDC5-F5A2-A835-A4263763B617}"/>
          </ac:spMkLst>
        </pc:spChg>
        <pc:spChg chg="add mod">
          <ac:chgData name="WARNER, Sarah (NHS ENGLAND)" userId="13f51f6a-c0d0-4998-bdb2-e52882df170b" providerId="ADAL" clId="{999D0F66-91BC-4B04-B22C-874F922B8639}" dt="2025-08-21T10:00:14.640" v="1212" actId="6549"/>
          <ac:spMkLst>
            <pc:docMk/>
            <pc:sldMk cId="185663626" sldId="2147473490"/>
            <ac:spMk id="4" creationId="{29443D41-EAE7-2A00-6253-073CA6975810}"/>
          </ac:spMkLst>
        </pc:spChg>
      </pc:sldChg>
      <pc:sldChg chg="addSp delSp modSp mod">
        <pc:chgData name="WARNER, Sarah (NHS ENGLAND)" userId="13f51f6a-c0d0-4998-bdb2-e52882df170b" providerId="ADAL" clId="{999D0F66-91BC-4B04-B22C-874F922B8639}" dt="2025-08-21T10:25:10.691" v="1249"/>
        <pc:sldMkLst>
          <pc:docMk/>
          <pc:sldMk cId="4179827484" sldId="2147473492"/>
        </pc:sldMkLst>
      </pc:sldChg>
      <pc:sldChg chg="addSp delSp modSp mod">
        <pc:chgData name="WARNER, Sarah (NHS ENGLAND)" userId="13f51f6a-c0d0-4998-bdb2-e52882df170b" providerId="ADAL" clId="{999D0F66-91BC-4B04-B22C-874F922B8639}" dt="2025-08-21T10:27:41.441" v="1316"/>
        <pc:sldMkLst>
          <pc:docMk/>
          <pc:sldMk cId="2157571340" sldId="2147473494"/>
        </pc:sldMkLst>
        <pc:spChg chg="add mod">
          <ac:chgData name="WARNER, Sarah (NHS ENGLAND)" userId="13f51f6a-c0d0-4998-bdb2-e52882df170b" providerId="ADAL" clId="{999D0F66-91BC-4B04-B22C-874F922B8639}" dt="2025-08-21T10:27:41.441" v="1316"/>
          <ac:spMkLst>
            <pc:docMk/>
            <pc:sldMk cId="2157571340" sldId="2147473494"/>
            <ac:spMk id="3" creationId="{3AA9255D-0856-D045-0203-9235430D5372}"/>
          </ac:spMkLst>
        </pc:spChg>
      </pc:sldChg>
      <pc:sldChg chg="addSp delSp modSp mod">
        <pc:chgData name="WARNER, Sarah (NHS ENGLAND)" userId="13f51f6a-c0d0-4998-bdb2-e52882df170b" providerId="ADAL" clId="{999D0F66-91BC-4B04-B22C-874F922B8639}" dt="2025-08-21T10:37:10.443" v="1406" actId="1076"/>
        <pc:sldMkLst>
          <pc:docMk/>
          <pc:sldMk cId="3642623163" sldId="2147473496"/>
        </pc:sldMkLst>
        <pc:spChg chg="add mod">
          <ac:chgData name="WARNER, Sarah (NHS ENGLAND)" userId="13f51f6a-c0d0-4998-bdb2-e52882df170b" providerId="ADAL" clId="{999D0F66-91BC-4B04-B22C-874F922B8639}" dt="2025-08-21T10:37:10.443" v="1406" actId="1076"/>
          <ac:spMkLst>
            <pc:docMk/>
            <pc:sldMk cId="3642623163" sldId="2147473496"/>
            <ac:spMk id="3" creationId="{1066A8D9-4292-44DB-DEEC-E162E3C2C7FF}"/>
          </ac:spMkLst>
        </pc:spChg>
      </pc:sldChg>
      <pc:sldChg chg="addSp delSp modSp mod">
        <pc:chgData name="WARNER, Sarah (NHS ENGLAND)" userId="13f51f6a-c0d0-4998-bdb2-e52882df170b" providerId="ADAL" clId="{999D0F66-91BC-4B04-B22C-874F922B8639}" dt="2025-08-21T10:29:19.422" v="1324"/>
        <pc:sldMkLst>
          <pc:docMk/>
          <pc:sldMk cId="2095294864" sldId="2147473497"/>
        </pc:sldMkLst>
      </pc:sldChg>
      <pc:sldChg chg="addSp delSp modSp mod">
        <pc:chgData name="WARNER, Sarah (NHS ENGLAND)" userId="13f51f6a-c0d0-4998-bdb2-e52882df170b" providerId="ADAL" clId="{999D0F66-91BC-4B04-B22C-874F922B8639}" dt="2025-08-21T10:43:38.598" v="1409"/>
        <pc:sldMkLst>
          <pc:docMk/>
          <pc:sldMk cId="2672693780" sldId="2147473500"/>
        </pc:sldMkLst>
      </pc:sldChg>
      <pc:sldChg chg="addSp delSp modSp mod">
        <pc:chgData name="WARNER, Sarah (NHS ENGLAND)" userId="13f51f6a-c0d0-4998-bdb2-e52882df170b" providerId="ADAL" clId="{999D0F66-91BC-4B04-B22C-874F922B8639}" dt="2025-08-21T10:45:22.776" v="1421"/>
        <pc:sldMkLst>
          <pc:docMk/>
          <pc:sldMk cId="3392322976" sldId="2147473502"/>
        </pc:sldMkLst>
        <pc:spChg chg="add mod">
          <ac:chgData name="WARNER, Sarah (NHS ENGLAND)" userId="13f51f6a-c0d0-4998-bdb2-e52882df170b" providerId="ADAL" clId="{999D0F66-91BC-4B04-B22C-874F922B8639}" dt="2025-08-21T10:45:08.173" v="1420"/>
          <ac:spMkLst>
            <pc:docMk/>
            <pc:sldMk cId="3392322976" sldId="2147473502"/>
            <ac:spMk id="3" creationId="{090C0BA7-2BCB-132D-F80A-3B4A37879005}"/>
          </ac:spMkLst>
        </pc:spChg>
      </pc:sldChg>
      <pc:sldChg chg="addSp delSp modSp mod">
        <pc:chgData name="WARNER, Sarah (NHS ENGLAND)" userId="13f51f6a-c0d0-4998-bdb2-e52882df170b" providerId="ADAL" clId="{999D0F66-91BC-4B04-B22C-874F922B8639}" dt="2025-08-21T10:48:00.969" v="1428"/>
        <pc:sldMkLst>
          <pc:docMk/>
          <pc:sldMk cId="1959429351" sldId="2147473504"/>
        </pc:sldMkLst>
        <pc:spChg chg="add mod">
          <ac:chgData name="WARNER, Sarah (NHS ENGLAND)" userId="13f51f6a-c0d0-4998-bdb2-e52882df170b" providerId="ADAL" clId="{999D0F66-91BC-4B04-B22C-874F922B8639}" dt="2025-08-21T10:47:42.175" v="1426"/>
          <ac:spMkLst>
            <pc:docMk/>
            <pc:sldMk cId="1959429351" sldId="2147473504"/>
            <ac:spMk id="3" creationId="{1E63C15A-642A-6F18-1074-1ADA133B3BA2}"/>
          </ac:spMkLst>
        </pc:spChg>
        <pc:spChg chg="add mod">
          <ac:chgData name="WARNER, Sarah (NHS ENGLAND)" userId="13f51f6a-c0d0-4998-bdb2-e52882df170b" providerId="ADAL" clId="{999D0F66-91BC-4B04-B22C-874F922B8639}" dt="2025-08-21T10:48:00.969" v="1428"/>
          <ac:spMkLst>
            <pc:docMk/>
            <pc:sldMk cId="1959429351" sldId="2147473504"/>
            <ac:spMk id="4" creationId="{FE81F24A-A926-F708-F87A-454A20E85F40}"/>
          </ac:spMkLst>
        </pc:spChg>
      </pc:sldChg>
      <pc:sldChg chg="addSp delSp modSp mod">
        <pc:chgData name="WARNER, Sarah (NHS ENGLAND)" userId="13f51f6a-c0d0-4998-bdb2-e52882df170b" providerId="ADAL" clId="{999D0F66-91BC-4B04-B22C-874F922B8639}" dt="2025-08-21T11:20:30.905" v="1856" actId="20577"/>
        <pc:sldMkLst>
          <pc:docMk/>
          <pc:sldMk cId="4142338734" sldId="2147473506"/>
        </pc:sldMkLst>
        <pc:spChg chg="add mod">
          <ac:chgData name="WARNER, Sarah (NHS ENGLAND)" userId="13f51f6a-c0d0-4998-bdb2-e52882df170b" providerId="ADAL" clId="{999D0F66-91BC-4B04-B22C-874F922B8639}" dt="2025-08-21T11:20:30.905" v="1856" actId="20577"/>
          <ac:spMkLst>
            <pc:docMk/>
            <pc:sldMk cId="4142338734" sldId="2147473506"/>
            <ac:spMk id="3" creationId="{27FBC0DC-9050-F977-A708-FC90704900B7}"/>
          </ac:spMkLst>
        </pc:spChg>
      </pc:sldChg>
      <pc:sldChg chg="addSp delSp modSp mod">
        <pc:chgData name="WARNER, Sarah (NHS ENGLAND)" userId="13f51f6a-c0d0-4998-bdb2-e52882df170b" providerId="ADAL" clId="{999D0F66-91BC-4B04-B22C-874F922B8639}" dt="2025-08-21T10:49:33.559" v="1437" actId="1076"/>
        <pc:sldMkLst>
          <pc:docMk/>
          <pc:sldMk cId="2370684325" sldId="2147473508"/>
        </pc:sldMkLst>
      </pc:sldChg>
      <pc:sldChg chg="addSp delSp modSp mod">
        <pc:chgData name="WARNER, Sarah (NHS ENGLAND)" userId="13f51f6a-c0d0-4998-bdb2-e52882df170b" providerId="ADAL" clId="{999D0F66-91BC-4B04-B22C-874F922B8639}" dt="2025-08-21T11:13:42.665" v="1822" actId="14100"/>
        <pc:sldMkLst>
          <pc:docMk/>
          <pc:sldMk cId="799339576" sldId="2147473510"/>
        </pc:sldMkLst>
        <pc:spChg chg="add mod">
          <ac:chgData name="WARNER, Sarah (NHS ENGLAND)" userId="13f51f6a-c0d0-4998-bdb2-e52882df170b" providerId="ADAL" clId="{999D0F66-91BC-4B04-B22C-874F922B8639}" dt="2025-08-21T11:13:42.665" v="1822" actId="14100"/>
          <ac:spMkLst>
            <pc:docMk/>
            <pc:sldMk cId="799339576" sldId="2147473510"/>
            <ac:spMk id="3" creationId="{0E85C69E-E948-D885-7416-09CB9A4FAD25}"/>
          </ac:spMkLst>
        </pc:spChg>
      </pc:sldChg>
      <pc:sldChg chg="addSp delSp modSp mod">
        <pc:chgData name="WARNER, Sarah (NHS ENGLAND)" userId="13f51f6a-c0d0-4998-bdb2-e52882df170b" providerId="ADAL" clId="{999D0F66-91BC-4B04-B22C-874F922B8639}" dt="2025-08-21T11:17:10.892" v="1834" actId="478"/>
        <pc:sldMkLst>
          <pc:docMk/>
          <pc:sldMk cId="3543440345" sldId="2147473512"/>
        </pc:sldMkLst>
      </pc:sldChg>
      <pc:sldChg chg="addSp delSp modSp mod">
        <pc:chgData name="WARNER, Sarah (NHS ENGLAND)" userId="13f51f6a-c0d0-4998-bdb2-e52882df170b" providerId="ADAL" clId="{999D0F66-91BC-4B04-B22C-874F922B8639}" dt="2025-08-21T10:26:41.303" v="1313"/>
        <pc:sldMkLst>
          <pc:docMk/>
          <pc:sldMk cId="293872843" sldId="2147473514"/>
        </pc:sldMkLst>
      </pc:sldChg>
      <pc:sldChg chg="addSp delSp modSp mod">
        <pc:chgData name="WARNER, Sarah (NHS ENGLAND)" userId="13f51f6a-c0d0-4998-bdb2-e52882df170b" providerId="ADAL" clId="{999D0F66-91BC-4B04-B22C-874F922B8639}" dt="2025-08-21T11:19:02.845" v="1847" actId="478"/>
        <pc:sldMkLst>
          <pc:docMk/>
          <pc:sldMk cId="2256412011" sldId="2147473516"/>
        </pc:sldMkLst>
      </pc:sldChg>
      <pc:sldChg chg="addSp delSp modSp mod">
        <pc:chgData name="WARNER, Sarah (NHS ENGLAND)" userId="13f51f6a-c0d0-4998-bdb2-e52882df170b" providerId="ADAL" clId="{999D0F66-91BC-4B04-B22C-874F922B8639}" dt="2025-08-21T11:18:44.812" v="1844" actId="478"/>
        <pc:sldMkLst>
          <pc:docMk/>
          <pc:sldMk cId="635229109" sldId="2147473518"/>
        </pc:sldMkLst>
      </pc:sldChg>
      <pc:sldChg chg="addSp delSp modSp add mod">
        <pc:chgData name="WARNER, Sarah (NHS ENGLAND)" userId="13f51f6a-c0d0-4998-bdb2-e52882df170b" providerId="ADAL" clId="{999D0F66-91BC-4B04-B22C-874F922B8639}" dt="2025-08-21T13:36:51.901" v="1973" actId="2711"/>
        <pc:sldMkLst>
          <pc:docMk/>
          <pc:sldMk cId="3977990463" sldId="2147473546"/>
        </pc:sldMkLst>
      </pc:sldChg>
      <pc:sldChg chg="addSp delSp modSp add mod">
        <pc:chgData name="WARNER, Sarah (NHS ENGLAND)" userId="13f51f6a-c0d0-4998-bdb2-e52882df170b" providerId="ADAL" clId="{999D0F66-91BC-4B04-B22C-874F922B8639}" dt="2025-08-21T07:17:06.064" v="422" actId="1076"/>
        <pc:sldMkLst>
          <pc:docMk/>
          <pc:sldMk cId="3255659651" sldId="2147473547"/>
        </pc:sldMkLst>
      </pc:sldChg>
      <pc:sldChg chg="addSp delSp modSp add mod">
        <pc:chgData name="WARNER, Sarah (NHS ENGLAND)" userId="13f51f6a-c0d0-4998-bdb2-e52882df170b" providerId="ADAL" clId="{999D0F66-91BC-4B04-B22C-874F922B8639}" dt="2025-08-20T13:28:40.077" v="335" actId="1076"/>
        <pc:sldMkLst>
          <pc:docMk/>
          <pc:sldMk cId="1645873920" sldId="2147473548"/>
        </pc:sldMkLst>
      </pc:sldChg>
      <pc:sldChg chg="addSp modSp add mod">
        <pc:chgData name="WARNER, Sarah (NHS ENGLAND)" userId="13f51f6a-c0d0-4998-bdb2-e52882df170b" providerId="ADAL" clId="{999D0F66-91BC-4B04-B22C-874F922B8639}" dt="2025-08-20T13:31:15.019" v="376" actId="1076"/>
        <pc:sldMkLst>
          <pc:docMk/>
          <pc:sldMk cId="1413828851" sldId="2147473549"/>
        </pc:sldMkLst>
      </pc:sldChg>
      <pc:sldChg chg="addSp modSp add mod">
        <pc:chgData name="WARNER, Sarah (NHS ENGLAND)" userId="13f51f6a-c0d0-4998-bdb2-e52882df170b" providerId="ADAL" clId="{999D0F66-91BC-4B04-B22C-874F922B8639}" dt="2025-08-20T13:29:30.865" v="350" actId="14100"/>
        <pc:sldMkLst>
          <pc:docMk/>
          <pc:sldMk cId="3160338070" sldId="2147473550"/>
        </pc:sldMkLst>
        <pc:spChg chg="add mod">
          <ac:chgData name="WARNER, Sarah (NHS ENGLAND)" userId="13f51f6a-c0d0-4998-bdb2-e52882df170b" providerId="ADAL" clId="{999D0F66-91BC-4B04-B22C-874F922B8639}" dt="2025-08-20T13:29:28.115" v="349" actId="1076"/>
          <ac:spMkLst>
            <pc:docMk/>
            <pc:sldMk cId="3160338070" sldId="2147473550"/>
            <ac:spMk id="3" creationId="{140907D4-BED3-1F3D-5212-C8662173F8F5}"/>
          </ac:spMkLst>
        </pc:spChg>
        <pc:spChg chg="add mod">
          <ac:chgData name="WARNER, Sarah (NHS ENGLAND)" userId="13f51f6a-c0d0-4998-bdb2-e52882df170b" providerId="ADAL" clId="{999D0F66-91BC-4B04-B22C-874F922B8639}" dt="2025-08-20T13:29:30.865" v="350" actId="14100"/>
          <ac:spMkLst>
            <pc:docMk/>
            <pc:sldMk cId="3160338070" sldId="2147473550"/>
            <ac:spMk id="4" creationId="{94DF6E48-4B27-1055-377C-004E87B3D985}"/>
          </ac:spMkLst>
        </pc:spChg>
      </pc:sldChg>
      <pc:sldChg chg="addSp modSp add mod ord">
        <pc:chgData name="WARNER, Sarah (NHS ENGLAND)" userId="13f51f6a-c0d0-4998-bdb2-e52882df170b" providerId="ADAL" clId="{999D0F66-91BC-4B04-B22C-874F922B8639}" dt="2025-08-20T13:30:19.048" v="360"/>
        <pc:sldMkLst>
          <pc:docMk/>
          <pc:sldMk cId="2891650689" sldId="2147473551"/>
        </pc:sldMkLst>
        <pc:spChg chg="add mod">
          <ac:chgData name="WARNER, Sarah (NHS ENGLAND)" userId="13f51f6a-c0d0-4998-bdb2-e52882df170b" providerId="ADAL" clId="{999D0F66-91BC-4B04-B22C-874F922B8639}" dt="2025-08-20T13:30:15.865" v="358" actId="1076"/>
          <ac:spMkLst>
            <pc:docMk/>
            <pc:sldMk cId="2891650689" sldId="2147473551"/>
            <ac:spMk id="3" creationId="{325DAFC0-415D-09B9-4CF7-E5C739F99609}"/>
          </ac:spMkLst>
        </pc:spChg>
      </pc:sldChg>
      <pc:sldChg chg="addSp delSp modSp add mod">
        <pc:chgData name="WARNER, Sarah (NHS ENGLAND)" userId="13f51f6a-c0d0-4998-bdb2-e52882df170b" providerId="ADAL" clId="{999D0F66-91BC-4B04-B22C-874F922B8639}" dt="2025-08-21T07:52:33.221" v="531" actId="1076"/>
        <pc:sldMkLst>
          <pc:docMk/>
          <pc:sldMk cId="1089271624" sldId="2147473552"/>
        </pc:sldMkLst>
      </pc:sldChg>
      <pc:sldChg chg="delSp add del mod">
        <pc:chgData name="WARNER, Sarah (NHS ENGLAND)" userId="13f51f6a-c0d0-4998-bdb2-e52882df170b" providerId="ADAL" clId="{999D0F66-91BC-4B04-B22C-874F922B8639}" dt="2025-08-21T11:17:34.106" v="1838" actId="2696"/>
        <pc:sldMkLst>
          <pc:docMk/>
          <pc:sldMk cId="2382813117" sldId="2147473553"/>
        </pc:sldMkLst>
      </pc:sldChg>
      <pc:sldChg chg="add del">
        <pc:chgData name="WARNER, Sarah (NHS ENGLAND)" userId="13f51f6a-c0d0-4998-bdb2-e52882df170b" providerId="ADAL" clId="{999D0F66-91BC-4B04-B22C-874F922B8639}" dt="2025-08-21T07:51:37.754" v="528" actId="2696"/>
        <pc:sldMkLst>
          <pc:docMk/>
          <pc:sldMk cId="3187272339" sldId="2147473553"/>
        </pc:sldMkLst>
      </pc:sldChg>
      <pc:sldChg chg="add del">
        <pc:chgData name="WARNER, Sarah (NHS ENGLAND)" userId="13f51f6a-c0d0-4998-bdb2-e52882df170b" providerId="ADAL" clId="{999D0F66-91BC-4B04-B22C-874F922B8639}" dt="2025-08-21T07:51:40.423" v="529" actId="2696"/>
        <pc:sldMkLst>
          <pc:docMk/>
          <pc:sldMk cId="1221453857" sldId="2147473554"/>
        </pc:sldMkLst>
      </pc:sldChg>
      <pc:sldChg chg="addSp delSp modSp add mod">
        <pc:chgData name="WARNER, Sarah (NHS ENGLAND)" userId="13f51f6a-c0d0-4998-bdb2-e52882df170b" providerId="ADAL" clId="{999D0F66-91BC-4B04-B22C-874F922B8639}" dt="2025-08-21T11:12:16.075" v="1792" actId="14100"/>
        <pc:sldMkLst>
          <pc:docMk/>
          <pc:sldMk cId="2071519645" sldId="2147473554"/>
        </pc:sldMkLst>
      </pc:sldChg>
      <pc:sldChg chg="addSp delSp modSp add mod">
        <pc:chgData name="WARNER, Sarah (NHS ENGLAND)" userId="13f51f6a-c0d0-4998-bdb2-e52882df170b" providerId="ADAL" clId="{999D0F66-91BC-4B04-B22C-874F922B8639}" dt="2025-08-21T08:01:59.067" v="717" actId="1076"/>
        <pc:sldMkLst>
          <pc:docMk/>
          <pc:sldMk cId="3344924279" sldId="2147473555"/>
        </pc:sldMkLst>
      </pc:sldChg>
      <pc:sldChg chg="modSp add mod">
        <pc:chgData name="WARNER, Sarah (NHS ENGLAND)" userId="13f51f6a-c0d0-4998-bdb2-e52882df170b" providerId="ADAL" clId="{999D0F66-91BC-4B04-B22C-874F922B8639}" dt="2025-08-21T09:39:34.741" v="807" actId="20577"/>
        <pc:sldMkLst>
          <pc:docMk/>
          <pc:sldMk cId="3354199293" sldId="2147473556"/>
        </pc:sldMkLst>
        <pc:spChg chg="mod">
          <ac:chgData name="WARNER, Sarah (NHS ENGLAND)" userId="13f51f6a-c0d0-4998-bdb2-e52882df170b" providerId="ADAL" clId="{999D0F66-91BC-4B04-B22C-874F922B8639}" dt="2025-08-21T09:39:34.741" v="807" actId="20577"/>
          <ac:spMkLst>
            <pc:docMk/>
            <pc:sldMk cId="3354199293" sldId="2147473556"/>
            <ac:spMk id="4" creationId="{6BB23803-D826-E49B-0CBF-606767021FC9}"/>
          </ac:spMkLst>
        </pc:spChg>
      </pc:sldChg>
      <pc:sldChg chg="modSp add mod">
        <pc:chgData name="WARNER, Sarah (NHS ENGLAND)" userId="13f51f6a-c0d0-4998-bdb2-e52882df170b" providerId="ADAL" clId="{999D0F66-91BC-4B04-B22C-874F922B8639}" dt="2025-08-21T09:39:20.924" v="803" actId="948"/>
        <pc:sldMkLst>
          <pc:docMk/>
          <pc:sldMk cId="825255763" sldId="2147473557"/>
        </pc:sldMkLst>
        <pc:spChg chg="mod">
          <ac:chgData name="WARNER, Sarah (NHS ENGLAND)" userId="13f51f6a-c0d0-4998-bdb2-e52882df170b" providerId="ADAL" clId="{999D0F66-91BC-4B04-B22C-874F922B8639}" dt="2025-08-21T09:37:17.755" v="777"/>
          <ac:spMkLst>
            <pc:docMk/>
            <pc:sldMk cId="825255763" sldId="2147473557"/>
            <ac:spMk id="3" creationId="{685094FE-C2C1-B90F-8F14-B8D6637B181C}"/>
          </ac:spMkLst>
        </pc:spChg>
        <pc:spChg chg="mod">
          <ac:chgData name="WARNER, Sarah (NHS ENGLAND)" userId="13f51f6a-c0d0-4998-bdb2-e52882df170b" providerId="ADAL" clId="{999D0F66-91BC-4B04-B22C-874F922B8639}" dt="2025-08-21T09:39:20.924" v="803" actId="948"/>
          <ac:spMkLst>
            <pc:docMk/>
            <pc:sldMk cId="825255763" sldId="2147473557"/>
            <ac:spMk id="4" creationId="{73ACF91E-EEBD-758D-2DAE-82AEC2516C36}"/>
          </ac:spMkLst>
        </pc:spChg>
      </pc:sldChg>
      <pc:sldChg chg="addSp delSp modSp add mod">
        <pc:chgData name="WARNER, Sarah (NHS ENGLAND)" userId="13f51f6a-c0d0-4998-bdb2-e52882df170b" providerId="ADAL" clId="{999D0F66-91BC-4B04-B22C-874F922B8639}" dt="2025-08-21T09:43:46.440" v="884" actId="20577"/>
        <pc:sldMkLst>
          <pc:docMk/>
          <pc:sldMk cId="2698258433" sldId="2147473558"/>
        </pc:sldMkLst>
        <pc:spChg chg="add mod">
          <ac:chgData name="WARNER, Sarah (NHS ENGLAND)" userId="13f51f6a-c0d0-4998-bdb2-e52882df170b" providerId="ADAL" clId="{999D0F66-91BC-4B04-B22C-874F922B8639}" dt="2025-08-21T09:40:55.501" v="814" actId="1076"/>
          <ac:spMkLst>
            <pc:docMk/>
            <pc:sldMk cId="2698258433" sldId="2147473558"/>
            <ac:spMk id="4" creationId="{5B365628-E6C6-B036-CFB9-62A49BC23FBC}"/>
          </ac:spMkLst>
        </pc:spChg>
        <pc:spChg chg="add mod">
          <ac:chgData name="WARNER, Sarah (NHS ENGLAND)" userId="13f51f6a-c0d0-4998-bdb2-e52882df170b" providerId="ADAL" clId="{999D0F66-91BC-4B04-B22C-874F922B8639}" dt="2025-08-21T09:43:46.440" v="884" actId="20577"/>
          <ac:spMkLst>
            <pc:docMk/>
            <pc:sldMk cId="2698258433" sldId="2147473558"/>
            <ac:spMk id="6" creationId="{A66506C9-00EF-71BF-B3E5-5289112B05DC}"/>
          </ac:spMkLst>
        </pc:spChg>
      </pc:sldChg>
      <pc:sldChg chg="addSp delSp modSp add mod">
        <pc:chgData name="WARNER, Sarah (NHS ENGLAND)" userId="13f51f6a-c0d0-4998-bdb2-e52882df170b" providerId="ADAL" clId="{999D0F66-91BC-4B04-B22C-874F922B8639}" dt="2025-08-21T09:56:50.625" v="1091" actId="1076"/>
        <pc:sldMkLst>
          <pc:docMk/>
          <pc:sldMk cId="1224929833" sldId="2147473559"/>
        </pc:sldMkLst>
      </pc:sldChg>
      <pc:sldChg chg="addSp modSp add">
        <pc:chgData name="WARNER, Sarah (NHS ENGLAND)" userId="13f51f6a-c0d0-4998-bdb2-e52882df170b" providerId="ADAL" clId="{999D0F66-91BC-4B04-B22C-874F922B8639}" dt="2025-08-21T10:29:54.519" v="1326"/>
        <pc:sldMkLst>
          <pc:docMk/>
          <pc:sldMk cId="4116253888" sldId="2147473560"/>
        </pc:sldMkLst>
        <pc:spChg chg="add mod">
          <ac:chgData name="WARNER, Sarah (NHS ENGLAND)" userId="13f51f6a-c0d0-4998-bdb2-e52882df170b" providerId="ADAL" clId="{999D0F66-91BC-4B04-B22C-874F922B8639}" dt="2025-08-21T10:29:35.058" v="1325"/>
          <ac:spMkLst>
            <pc:docMk/>
            <pc:sldMk cId="4116253888" sldId="2147473560"/>
            <ac:spMk id="3" creationId="{DB3AE718-D63F-5424-EB33-89C198683232}"/>
          </ac:spMkLst>
        </pc:spChg>
      </pc:sldChg>
      <pc:sldChg chg="addSp modSp add">
        <pc:chgData name="WARNER, Sarah (NHS ENGLAND)" userId="13f51f6a-c0d0-4998-bdb2-e52882df170b" providerId="ADAL" clId="{999D0F66-91BC-4B04-B22C-874F922B8639}" dt="2025-08-21T10:31:51.540" v="1332"/>
        <pc:sldMkLst>
          <pc:docMk/>
          <pc:sldMk cId="3108882691" sldId="2147473561"/>
        </pc:sldMkLst>
      </pc:sldChg>
      <pc:sldChg chg="addSp modSp add">
        <pc:chgData name="WARNER, Sarah (NHS ENGLAND)" userId="13f51f6a-c0d0-4998-bdb2-e52882df170b" providerId="ADAL" clId="{999D0F66-91BC-4B04-B22C-874F922B8639}" dt="2025-08-21T10:31:17.185" v="1330"/>
        <pc:sldMkLst>
          <pc:docMk/>
          <pc:sldMk cId="3877206426" sldId="2147473562"/>
        </pc:sldMkLst>
      </pc:sldChg>
      <pc:sldChg chg="addSp modSp add">
        <pc:chgData name="WARNER, Sarah (NHS ENGLAND)" userId="13f51f6a-c0d0-4998-bdb2-e52882df170b" providerId="ADAL" clId="{999D0F66-91BC-4B04-B22C-874F922B8639}" dt="2025-08-21T10:30:28.094" v="1328"/>
        <pc:sldMkLst>
          <pc:docMk/>
          <pc:sldMk cId="2196487905" sldId="2147473563"/>
        </pc:sldMkLst>
      </pc:sldChg>
      <pc:sldChg chg="addSp delSp modSp add mod">
        <pc:chgData name="WARNER, Sarah (NHS ENGLAND)" userId="13f51f6a-c0d0-4998-bdb2-e52882df170b" providerId="ADAL" clId="{999D0F66-91BC-4B04-B22C-874F922B8639}" dt="2025-08-21T10:35:39.377" v="1401" actId="14100"/>
        <pc:sldMkLst>
          <pc:docMk/>
          <pc:sldMk cId="3552322259" sldId="2147473564"/>
        </pc:sldMkLst>
      </pc:sldChg>
      <pc:sldChg chg="addSp modSp add">
        <pc:chgData name="WARNER, Sarah (NHS ENGLAND)" userId="13f51f6a-c0d0-4998-bdb2-e52882df170b" providerId="ADAL" clId="{999D0F66-91BC-4B04-B22C-874F922B8639}" dt="2025-08-21T10:46:23.418" v="1424"/>
        <pc:sldMkLst>
          <pc:docMk/>
          <pc:sldMk cId="585507780" sldId="2147473565"/>
        </pc:sldMkLst>
      </pc:sldChg>
      <pc:sldChg chg="addSp modSp add">
        <pc:chgData name="WARNER, Sarah (NHS ENGLAND)" userId="13f51f6a-c0d0-4998-bdb2-e52882df170b" providerId="ADAL" clId="{999D0F66-91BC-4B04-B22C-874F922B8639}" dt="2025-08-21T10:46:01.005" v="1423"/>
        <pc:sldMkLst>
          <pc:docMk/>
          <pc:sldMk cId="2612516204" sldId="2147473566"/>
        </pc:sldMkLst>
        <pc:spChg chg="add mod">
          <ac:chgData name="WARNER, Sarah (NHS ENGLAND)" userId="13f51f6a-c0d0-4998-bdb2-e52882df170b" providerId="ADAL" clId="{999D0F66-91BC-4B04-B22C-874F922B8639}" dt="2025-08-21T10:46:01.005" v="1423"/>
          <ac:spMkLst>
            <pc:docMk/>
            <pc:sldMk cId="2612516204" sldId="2147473566"/>
            <ac:spMk id="4" creationId="{E966B39C-F95D-DA73-FB7A-1774A424DEC7}"/>
          </ac:spMkLst>
        </pc:spChg>
      </pc:sldChg>
      <pc:sldChg chg="addSp modSp add ord">
        <pc:chgData name="WARNER, Sarah (NHS ENGLAND)" userId="13f51f6a-c0d0-4998-bdb2-e52882df170b" providerId="ADAL" clId="{999D0F66-91BC-4B04-B22C-874F922B8639}" dt="2025-08-21T10:44:51.093" v="1419"/>
        <pc:sldMkLst>
          <pc:docMk/>
          <pc:sldMk cId="645195757" sldId="2147473567"/>
        </pc:sldMkLst>
        <pc:spChg chg="add mod">
          <ac:chgData name="WARNER, Sarah (NHS ENGLAND)" userId="13f51f6a-c0d0-4998-bdb2-e52882df170b" providerId="ADAL" clId="{999D0F66-91BC-4B04-B22C-874F922B8639}" dt="2025-08-21T10:44:44.497" v="1417"/>
          <ac:spMkLst>
            <pc:docMk/>
            <pc:sldMk cId="645195757" sldId="2147473567"/>
            <ac:spMk id="4" creationId="{9F353B4D-0320-468E-313E-80F17D3D6B77}"/>
          </ac:spMkLst>
        </pc:spChg>
      </pc:sldChg>
      <pc:sldChg chg="addSp modSp add mod">
        <pc:chgData name="WARNER, Sarah (NHS ENGLAND)" userId="13f51f6a-c0d0-4998-bdb2-e52882df170b" providerId="ADAL" clId="{999D0F66-91BC-4B04-B22C-874F922B8639}" dt="2025-08-21T10:52:40.984" v="1474" actId="6549"/>
        <pc:sldMkLst>
          <pc:docMk/>
          <pc:sldMk cId="22797578" sldId="2147473568"/>
        </pc:sldMkLst>
        <pc:spChg chg="add mod">
          <ac:chgData name="WARNER, Sarah (NHS ENGLAND)" userId="13f51f6a-c0d0-4998-bdb2-e52882df170b" providerId="ADAL" clId="{999D0F66-91BC-4B04-B22C-874F922B8639}" dt="2025-08-21T10:52:40.984" v="1474" actId="6549"/>
          <ac:spMkLst>
            <pc:docMk/>
            <pc:sldMk cId="22797578" sldId="2147473568"/>
            <ac:spMk id="4" creationId="{C9883E14-0FFA-5E39-16C3-5476AA6AD159}"/>
          </ac:spMkLst>
        </pc:spChg>
      </pc:sldChg>
      <pc:sldChg chg="addSp modSp add mod">
        <pc:chgData name="WARNER, Sarah (NHS ENGLAND)" userId="13f51f6a-c0d0-4998-bdb2-e52882df170b" providerId="ADAL" clId="{999D0F66-91BC-4B04-B22C-874F922B8639}" dt="2025-08-21T11:19:35.609" v="1850" actId="14100"/>
        <pc:sldMkLst>
          <pc:docMk/>
          <pc:sldMk cId="3238517710" sldId="2147473569"/>
        </pc:sldMkLst>
      </pc:sldChg>
      <pc:sldChg chg="addSp modSp add mod">
        <pc:chgData name="WARNER, Sarah (NHS ENGLAND)" userId="13f51f6a-c0d0-4998-bdb2-e52882df170b" providerId="ADAL" clId="{999D0F66-91BC-4B04-B22C-874F922B8639}" dt="2025-08-21T11:19:32.071" v="1849" actId="1076"/>
        <pc:sldMkLst>
          <pc:docMk/>
          <pc:sldMk cId="3896741842" sldId="2147473570"/>
        </pc:sldMkLst>
        <pc:spChg chg="add mod">
          <ac:chgData name="WARNER, Sarah (NHS ENGLAND)" userId="13f51f6a-c0d0-4998-bdb2-e52882df170b" providerId="ADAL" clId="{999D0F66-91BC-4B04-B22C-874F922B8639}" dt="2025-08-21T11:19:27.066" v="1848" actId="1076"/>
          <ac:spMkLst>
            <pc:docMk/>
            <pc:sldMk cId="3896741842" sldId="2147473570"/>
            <ac:spMk id="4" creationId="{CC39C214-DA23-140C-A843-74850F5831D3}"/>
          </ac:spMkLst>
        </pc:spChg>
      </pc:sldChg>
      <pc:sldChg chg="delSp modSp add mod">
        <pc:chgData name="WARNER, Sarah (NHS ENGLAND)" userId="13f51f6a-c0d0-4998-bdb2-e52882df170b" providerId="ADAL" clId="{999D0F66-91BC-4B04-B22C-874F922B8639}" dt="2025-08-21T11:00:35.525" v="1582" actId="948"/>
        <pc:sldMkLst>
          <pc:docMk/>
          <pc:sldMk cId="1990553234" sldId="2147473571"/>
        </pc:sldMkLst>
        <pc:spChg chg="mod">
          <ac:chgData name="WARNER, Sarah (NHS ENGLAND)" userId="13f51f6a-c0d0-4998-bdb2-e52882df170b" providerId="ADAL" clId="{999D0F66-91BC-4B04-B22C-874F922B8639}" dt="2025-08-21T11:00:35.525" v="1582" actId="948"/>
          <ac:spMkLst>
            <pc:docMk/>
            <pc:sldMk cId="1990553234" sldId="2147473571"/>
            <ac:spMk id="3" creationId="{F7466582-138D-659A-78CD-B4A3F14CD2C3}"/>
          </ac:spMkLst>
        </pc:spChg>
      </pc:sldChg>
      <pc:sldChg chg="addSp delSp modSp add mod">
        <pc:chgData name="WARNER, Sarah (NHS ENGLAND)" userId="13f51f6a-c0d0-4998-bdb2-e52882df170b" providerId="ADAL" clId="{999D0F66-91BC-4B04-B22C-874F922B8639}" dt="2025-08-21T11:09:44.573" v="1754" actId="14100"/>
        <pc:sldMkLst>
          <pc:docMk/>
          <pc:sldMk cId="2570677368" sldId="2147473572"/>
        </pc:sldMkLst>
      </pc:sldChg>
      <pc:sldChg chg="modSp add mod">
        <pc:chgData name="WARNER, Sarah (NHS ENGLAND)" userId="13f51f6a-c0d0-4998-bdb2-e52882df170b" providerId="ADAL" clId="{999D0F66-91BC-4B04-B22C-874F922B8639}" dt="2025-08-21T13:51:17.431" v="2020" actId="20577"/>
        <pc:sldMkLst>
          <pc:docMk/>
          <pc:sldMk cId="1494671018" sldId="2147473573"/>
        </pc:sldMkLst>
        <pc:spChg chg="mod">
          <ac:chgData name="WARNER, Sarah (NHS ENGLAND)" userId="13f51f6a-c0d0-4998-bdb2-e52882df170b" providerId="ADAL" clId="{999D0F66-91BC-4B04-B22C-874F922B8639}" dt="2025-08-21T13:51:17.431" v="2020" actId="20577"/>
          <ac:spMkLst>
            <pc:docMk/>
            <pc:sldMk cId="1494671018" sldId="2147473573"/>
            <ac:spMk id="6" creationId="{1E4FEB0F-FBF1-7E87-9595-950CEC5D43F2}"/>
          </ac:spMkLst>
        </pc:spChg>
        <pc:spChg chg="mod">
          <ac:chgData name="WARNER, Sarah (NHS ENGLAND)" userId="13f51f6a-c0d0-4998-bdb2-e52882df170b" providerId="ADAL" clId="{999D0F66-91BC-4B04-B22C-874F922B8639}" dt="2025-08-21T13:35:31.219" v="1962" actId="207"/>
          <ac:spMkLst>
            <pc:docMk/>
            <pc:sldMk cId="1494671018" sldId="2147473573"/>
            <ac:spMk id="7" creationId="{381C2064-7D4B-36CA-7070-26E27A5CCA8F}"/>
          </ac:spMkLst>
        </pc:spChg>
        <pc:spChg chg="mod">
          <ac:chgData name="WARNER, Sarah (NHS ENGLAND)" userId="13f51f6a-c0d0-4998-bdb2-e52882df170b" providerId="ADAL" clId="{999D0F66-91BC-4B04-B22C-874F922B8639}" dt="2025-08-21T13:33:48.292" v="1944" actId="1076"/>
          <ac:spMkLst>
            <pc:docMk/>
            <pc:sldMk cId="1494671018" sldId="2147473573"/>
            <ac:spMk id="20" creationId="{EC55E2D2-50FD-46C8-8C98-CB179158BF06}"/>
          </ac:spMkLst>
        </pc:spChg>
      </pc:sldChg>
      <pc:sldChg chg="new del">
        <pc:chgData name="WARNER, Sarah (NHS ENGLAND)" userId="13f51f6a-c0d0-4998-bdb2-e52882df170b" providerId="ADAL" clId="{999D0F66-91BC-4B04-B22C-874F922B8639}" dt="2025-08-21T13:25:17.548" v="1860" actId="680"/>
        <pc:sldMkLst>
          <pc:docMk/>
          <pc:sldMk cId="2346877591" sldId="2147473573"/>
        </pc:sldMkLst>
      </pc:sldChg>
      <pc:sldChg chg="modSp add mod">
        <pc:chgData name="WARNER, Sarah (NHS ENGLAND)" userId="13f51f6a-c0d0-4998-bdb2-e52882df170b" providerId="ADAL" clId="{999D0F66-91BC-4B04-B22C-874F922B8639}" dt="2025-08-21T13:50:46.994" v="2004" actId="20577"/>
        <pc:sldMkLst>
          <pc:docMk/>
          <pc:sldMk cId="2549326730" sldId="2147473574"/>
        </pc:sldMkLst>
        <pc:spChg chg="mod">
          <ac:chgData name="WARNER, Sarah (NHS ENGLAND)" userId="13f51f6a-c0d0-4998-bdb2-e52882df170b" providerId="ADAL" clId="{999D0F66-91BC-4B04-B22C-874F922B8639}" dt="2025-08-21T13:50:46.994" v="2004" actId="20577"/>
          <ac:spMkLst>
            <pc:docMk/>
            <pc:sldMk cId="2549326730" sldId="2147473574"/>
            <ac:spMk id="5" creationId="{2906D812-2091-B236-8B32-66E9DE813C6E}"/>
          </ac:spMkLst>
        </pc:spChg>
        <pc:spChg chg="mod">
          <ac:chgData name="WARNER, Sarah (NHS ENGLAND)" userId="13f51f6a-c0d0-4998-bdb2-e52882df170b" providerId="ADAL" clId="{999D0F66-91BC-4B04-B22C-874F922B8639}" dt="2025-08-21T13:50:42.711" v="2002" actId="6549"/>
          <ac:spMkLst>
            <pc:docMk/>
            <pc:sldMk cId="2549326730" sldId="2147473574"/>
            <ac:spMk id="8" creationId="{FB52D7C6-7356-651D-F67B-D5B0AEFEBE94}"/>
          </ac:spMkLst>
        </pc:spChg>
        <pc:spChg chg="mod">
          <ac:chgData name="WARNER, Sarah (NHS ENGLAND)" userId="13f51f6a-c0d0-4998-bdb2-e52882df170b" providerId="ADAL" clId="{999D0F66-91BC-4B04-B22C-874F922B8639}" dt="2025-08-21T13:34:40.979" v="1954" actId="1076"/>
          <ac:spMkLst>
            <pc:docMk/>
            <pc:sldMk cId="2549326730" sldId="2147473574"/>
            <ac:spMk id="20" creationId="{38F0B00C-3B2B-FFFC-842F-A12F9A447832}"/>
          </ac:spMkLst>
        </pc:spChg>
      </pc:sldChg>
      <pc:sldChg chg="modSp add mod">
        <pc:chgData name="WARNER, Sarah (NHS ENGLAND)" userId="13f51f6a-c0d0-4998-bdb2-e52882df170b" providerId="ADAL" clId="{999D0F66-91BC-4B04-B22C-874F922B8639}" dt="2025-08-21T13:50:12.444" v="1984" actId="6549"/>
        <pc:sldMkLst>
          <pc:docMk/>
          <pc:sldMk cId="1848565921" sldId="2147473575"/>
        </pc:sldMkLst>
        <pc:spChg chg="mod">
          <ac:chgData name="WARNER, Sarah (NHS ENGLAND)" userId="13f51f6a-c0d0-4998-bdb2-e52882df170b" providerId="ADAL" clId="{999D0F66-91BC-4B04-B22C-874F922B8639}" dt="2025-08-21T13:50:12.444" v="1984" actId="6549"/>
          <ac:spMkLst>
            <pc:docMk/>
            <pc:sldMk cId="1848565921" sldId="2147473575"/>
            <ac:spMk id="6" creationId="{B3F6E629-4ED5-5DD8-58A7-0A252FA90D2B}"/>
          </ac:spMkLst>
        </pc:spChg>
      </pc:sldChg>
    </pc:docChg>
  </pc:docChgLst>
  <pc:docChgLst>
    <pc:chgData name="MACKENZIE, Libby (NHS ENGLAND)" userId="cf4d7e6a-a80f-4f94-b7de-a98e226f42cd" providerId="ADAL" clId="{F7183316-8E60-43DE-97C9-FBB05DF90AF6}"/>
    <pc:docChg chg="undo custSel addSld delSld modSld sldOrd">
      <pc:chgData name="MACKENZIE, Libby (NHS ENGLAND)" userId="cf4d7e6a-a80f-4f94-b7de-a98e226f42cd" providerId="ADAL" clId="{F7183316-8E60-43DE-97C9-FBB05DF90AF6}" dt="2025-08-29T12:30:15.900" v="4598" actId="5793"/>
      <pc:docMkLst>
        <pc:docMk/>
      </pc:docMkLst>
      <pc:sldChg chg="delSp modSp mod">
        <pc:chgData name="MACKENZIE, Libby (NHS ENGLAND)" userId="cf4d7e6a-a80f-4f94-b7de-a98e226f42cd" providerId="ADAL" clId="{F7183316-8E60-43DE-97C9-FBB05DF90AF6}" dt="2025-08-22T14:04:11.258" v="1844"/>
        <pc:sldMkLst>
          <pc:docMk/>
          <pc:sldMk cId="26604405" sldId="266"/>
        </pc:sldMkLst>
        <pc:graphicFrameChg chg="mod modGraphic">
          <ac:chgData name="MACKENZIE, Libby (NHS ENGLAND)" userId="cf4d7e6a-a80f-4f94-b7de-a98e226f42cd" providerId="ADAL" clId="{F7183316-8E60-43DE-97C9-FBB05DF90AF6}" dt="2025-08-22T14:04:11.258" v="1844"/>
          <ac:graphicFrameMkLst>
            <pc:docMk/>
            <pc:sldMk cId="26604405" sldId="266"/>
            <ac:graphicFrameMk id="6" creationId="{65F1FCCE-1844-238E-462A-46BE0A572B67}"/>
          </ac:graphicFrameMkLst>
        </pc:graphicFrameChg>
      </pc:sldChg>
      <pc:sldChg chg="delSp del mod">
        <pc:chgData name="MACKENZIE, Libby (NHS ENGLAND)" userId="cf4d7e6a-a80f-4f94-b7de-a98e226f42cd" providerId="ADAL" clId="{F7183316-8E60-43DE-97C9-FBB05DF90AF6}" dt="2025-08-22T14:04:25.713" v="1846" actId="47"/>
        <pc:sldMkLst>
          <pc:docMk/>
          <pc:sldMk cId="4279843825" sldId="271"/>
        </pc:sldMkLst>
      </pc:sldChg>
      <pc:sldChg chg="delSp modSp mod">
        <pc:chgData name="MACKENZIE, Libby (NHS ENGLAND)" userId="cf4d7e6a-a80f-4f94-b7de-a98e226f42cd" providerId="ADAL" clId="{F7183316-8E60-43DE-97C9-FBB05DF90AF6}" dt="2025-08-29T11:56:38.196" v="4097" actId="13926"/>
        <pc:sldMkLst>
          <pc:docMk/>
          <pc:sldMk cId="4256235828" sldId="291"/>
        </pc:sldMkLst>
        <pc:spChg chg="mod">
          <ac:chgData name="MACKENZIE, Libby (NHS ENGLAND)" userId="cf4d7e6a-a80f-4f94-b7de-a98e226f42cd" providerId="ADAL" clId="{F7183316-8E60-43DE-97C9-FBB05DF90AF6}" dt="2025-08-29T11:51:44.018" v="4084" actId="1076"/>
          <ac:spMkLst>
            <pc:docMk/>
            <pc:sldMk cId="4256235828" sldId="291"/>
            <ac:spMk id="5" creationId="{33B05AE6-D90A-4DD7-A8DF-CCE7A62060B0}"/>
          </ac:spMkLst>
        </pc:spChg>
        <pc:graphicFrameChg chg="mod modGraphic">
          <ac:chgData name="MACKENZIE, Libby (NHS ENGLAND)" userId="cf4d7e6a-a80f-4f94-b7de-a98e226f42cd" providerId="ADAL" clId="{F7183316-8E60-43DE-97C9-FBB05DF90AF6}" dt="2025-08-29T11:56:34.180" v="4096" actId="13926"/>
          <ac:graphicFrameMkLst>
            <pc:docMk/>
            <pc:sldMk cId="4256235828" sldId="291"/>
            <ac:graphicFrameMk id="10" creationId="{87E619D6-A38F-F3C8-22CE-713A2A312EB3}"/>
          </ac:graphicFrameMkLst>
        </pc:graphicFrameChg>
        <pc:graphicFrameChg chg="mod modGraphic">
          <ac:chgData name="MACKENZIE, Libby (NHS ENGLAND)" userId="cf4d7e6a-a80f-4f94-b7de-a98e226f42cd" providerId="ADAL" clId="{F7183316-8E60-43DE-97C9-FBB05DF90AF6}" dt="2025-08-29T11:56:38.196" v="4097" actId="13926"/>
          <ac:graphicFrameMkLst>
            <pc:docMk/>
            <pc:sldMk cId="4256235828" sldId="291"/>
            <ac:graphicFrameMk id="14" creationId="{EBDD64AC-8C04-3526-75E5-2BC940288A1A}"/>
          </ac:graphicFrameMkLst>
        </pc:graphicFrameChg>
      </pc:sldChg>
      <pc:sldChg chg="addSp modSp mod">
        <pc:chgData name="MACKENZIE, Libby (NHS ENGLAND)" userId="cf4d7e6a-a80f-4f94-b7de-a98e226f42cd" providerId="ADAL" clId="{F7183316-8E60-43DE-97C9-FBB05DF90AF6}" dt="2025-08-27T08:11:55.647" v="2190" actId="20577"/>
        <pc:sldMkLst>
          <pc:docMk/>
          <pc:sldMk cId="3227595589" sldId="301"/>
        </pc:sldMkLst>
        <pc:spChg chg="add mod">
          <ac:chgData name="MACKENZIE, Libby (NHS ENGLAND)" userId="cf4d7e6a-a80f-4f94-b7de-a98e226f42cd" providerId="ADAL" clId="{F7183316-8E60-43DE-97C9-FBB05DF90AF6}" dt="2025-08-27T08:11:55.647" v="2190" actId="20577"/>
          <ac:spMkLst>
            <pc:docMk/>
            <pc:sldMk cId="3227595589" sldId="301"/>
            <ac:spMk id="6" creationId="{62419516-F5EA-C00B-9B25-1AFBC33AD7E1}"/>
          </ac:spMkLst>
        </pc:spChg>
      </pc:sldChg>
      <pc:sldChg chg="modSp mod">
        <pc:chgData name="MACKENZIE, Libby (NHS ENGLAND)" userId="cf4d7e6a-a80f-4f94-b7de-a98e226f42cd" providerId="ADAL" clId="{F7183316-8E60-43DE-97C9-FBB05DF90AF6}" dt="2025-08-27T07:22:42.621" v="1905" actId="207"/>
        <pc:sldMkLst>
          <pc:docMk/>
          <pc:sldMk cId="3339145973" sldId="1924"/>
        </pc:sldMkLst>
        <pc:spChg chg="mod">
          <ac:chgData name="MACKENZIE, Libby (NHS ENGLAND)" userId="cf4d7e6a-a80f-4f94-b7de-a98e226f42cd" providerId="ADAL" clId="{F7183316-8E60-43DE-97C9-FBB05DF90AF6}" dt="2025-08-27T07:22:42.621" v="1905" actId="207"/>
          <ac:spMkLst>
            <pc:docMk/>
            <pc:sldMk cId="3339145973" sldId="1924"/>
            <ac:spMk id="2" creationId="{623499A9-ADAE-F54A-B49E-F294E7BCE9E8}"/>
          </ac:spMkLst>
        </pc:spChg>
        <pc:spChg chg="mod">
          <ac:chgData name="MACKENZIE, Libby (NHS ENGLAND)" userId="cf4d7e6a-a80f-4f94-b7de-a98e226f42cd" providerId="ADAL" clId="{F7183316-8E60-43DE-97C9-FBB05DF90AF6}" dt="2025-08-27T07:22:05.001" v="1897" actId="207"/>
          <ac:spMkLst>
            <pc:docMk/>
            <pc:sldMk cId="3339145973" sldId="1924"/>
            <ac:spMk id="8" creationId="{817F3600-6FC9-24AB-157B-C0CF7043D742}"/>
          </ac:spMkLst>
        </pc:spChg>
      </pc:sldChg>
      <pc:sldChg chg="del">
        <pc:chgData name="MACKENZIE, Libby (NHS ENGLAND)" userId="cf4d7e6a-a80f-4f94-b7de-a98e226f42cd" providerId="ADAL" clId="{F7183316-8E60-43DE-97C9-FBB05DF90AF6}" dt="2025-08-22T07:54:44.509" v="1" actId="47"/>
        <pc:sldMkLst>
          <pc:docMk/>
          <pc:sldMk cId="364682922" sldId="2145707271"/>
        </pc:sldMkLst>
      </pc:sldChg>
      <pc:sldChg chg="addSp modSp add mod">
        <pc:chgData name="MACKENZIE, Libby (NHS ENGLAND)" userId="cf4d7e6a-a80f-4f94-b7de-a98e226f42cd" providerId="ADAL" clId="{F7183316-8E60-43DE-97C9-FBB05DF90AF6}" dt="2025-08-22T13:43:29.807" v="1827" actId="1076"/>
        <pc:sldMkLst>
          <pc:docMk/>
          <pc:sldMk cId="2348495182" sldId="2145707296"/>
        </pc:sldMkLst>
        <pc:spChg chg="add mod">
          <ac:chgData name="MACKENZIE, Libby (NHS ENGLAND)" userId="cf4d7e6a-a80f-4f94-b7de-a98e226f42cd" providerId="ADAL" clId="{F7183316-8E60-43DE-97C9-FBB05DF90AF6}" dt="2025-08-22T13:43:29.807" v="1827" actId="1076"/>
          <ac:spMkLst>
            <pc:docMk/>
            <pc:sldMk cId="2348495182" sldId="2145707296"/>
            <ac:spMk id="3" creationId="{7C82EB96-0B60-C29F-83DD-EE35ED3B4B5A}"/>
          </ac:spMkLst>
        </pc:spChg>
      </pc:sldChg>
      <pc:sldChg chg="delSp del mod">
        <pc:chgData name="MACKENZIE, Libby (NHS ENGLAND)" userId="cf4d7e6a-a80f-4f94-b7de-a98e226f42cd" providerId="ADAL" clId="{F7183316-8E60-43DE-97C9-FBB05DF90AF6}" dt="2025-08-22T14:04:20.566" v="1845" actId="47"/>
        <pc:sldMkLst>
          <pc:docMk/>
          <pc:sldMk cId="402562724" sldId="2147473440"/>
        </pc:sldMkLst>
      </pc:sldChg>
      <pc:sldChg chg="delSp modSp mod">
        <pc:chgData name="MACKENZIE, Libby (NHS ENGLAND)" userId="cf4d7e6a-a80f-4f94-b7de-a98e226f42cd" providerId="ADAL" clId="{F7183316-8E60-43DE-97C9-FBB05DF90AF6}" dt="2025-08-29T08:15:03.344" v="2564" actId="13926"/>
        <pc:sldMkLst>
          <pc:docMk/>
          <pc:sldMk cId="1812706344" sldId="2147473442"/>
        </pc:sldMkLst>
      </pc:sldChg>
      <pc:sldChg chg="addSp delSp modSp mod">
        <pc:chgData name="MACKENZIE, Libby (NHS ENGLAND)" userId="cf4d7e6a-a80f-4f94-b7de-a98e226f42cd" providerId="ADAL" clId="{F7183316-8E60-43DE-97C9-FBB05DF90AF6}" dt="2025-08-22T09:35:12.688" v="479"/>
        <pc:sldMkLst>
          <pc:docMk/>
          <pc:sldMk cId="2664517728" sldId="2147473443"/>
        </pc:sldMkLst>
        <pc:picChg chg="add mod">
          <ac:chgData name="MACKENZIE, Libby (NHS ENGLAND)" userId="cf4d7e6a-a80f-4f94-b7de-a98e226f42cd" providerId="ADAL" clId="{F7183316-8E60-43DE-97C9-FBB05DF90AF6}" dt="2025-08-22T09:35:12.688" v="479"/>
          <ac:picMkLst>
            <pc:docMk/>
            <pc:sldMk cId="2664517728" sldId="2147473443"/>
            <ac:picMk id="5" creationId="{1895AA8E-7103-6E50-C4B1-44F5F9E50DCD}"/>
          </ac:picMkLst>
        </pc:picChg>
      </pc:sldChg>
      <pc:sldChg chg="del">
        <pc:chgData name="MACKENZIE, Libby (NHS ENGLAND)" userId="cf4d7e6a-a80f-4f94-b7de-a98e226f42cd" providerId="ADAL" clId="{F7183316-8E60-43DE-97C9-FBB05DF90AF6}" dt="2025-08-29T11:40:13.019" v="3914" actId="47"/>
        <pc:sldMkLst>
          <pc:docMk/>
          <pc:sldMk cId="1634090575" sldId="2147473445"/>
        </pc:sldMkLst>
      </pc:sldChg>
      <pc:sldChg chg="del">
        <pc:chgData name="MACKENZIE, Libby (NHS ENGLAND)" userId="cf4d7e6a-a80f-4f94-b7de-a98e226f42cd" providerId="ADAL" clId="{F7183316-8E60-43DE-97C9-FBB05DF90AF6}" dt="2025-08-29T11:40:11.988" v="3913" actId="47"/>
        <pc:sldMkLst>
          <pc:docMk/>
          <pc:sldMk cId="3216716355" sldId="2147473449"/>
        </pc:sldMkLst>
      </pc:sldChg>
      <pc:sldChg chg="addSp delSp modSp mod">
        <pc:chgData name="MACKENZIE, Libby (NHS ENGLAND)" userId="cf4d7e6a-a80f-4f94-b7de-a98e226f42cd" providerId="ADAL" clId="{F7183316-8E60-43DE-97C9-FBB05DF90AF6}" dt="2025-08-29T10:19:21.269" v="3184" actId="20577"/>
        <pc:sldMkLst>
          <pc:docMk/>
          <pc:sldMk cId="3908544490" sldId="2147473450"/>
        </pc:sldMkLst>
        <pc:spChg chg="add mod">
          <ac:chgData name="MACKENZIE, Libby (NHS ENGLAND)" userId="cf4d7e6a-a80f-4f94-b7de-a98e226f42cd" providerId="ADAL" clId="{F7183316-8E60-43DE-97C9-FBB05DF90AF6}" dt="2025-08-29T10:19:21.269" v="3184" actId="20577"/>
          <ac:spMkLst>
            <pc:docMk/>
            <pc:sldMk cId="3908544490" sldId="2147473450"/>
            <ac:spMk id="2" creationId="{61695246-86A4-73F9-CE01-4AA89B29E1AA}"/>
          </ac:spMkLst>
        </pc:spChg>
      </pc:sldChg>
      <pc:sldChg chg="delSp modSp mod">
        <pc:chgData name="MACKENZIE, Libby (NHS ENGLAND)" userId="cf4d7e6a-a80f-4f94-b7de-a98e226f42cd" providerId="ADAL" clId="{F7183316-8E60-43DE-97C9-FBB05DF90AF6}" dt="2025-08-22T13:39:46.768" v="1735" actId="478"/>
        <pc:sldMkLst>
          <pc:docMk/>
          <pc:sldMk cId="3875033925" sldId="2147473451"/>
        </pc:sldMkLst>
        <pc:spChg chg="mod">
          <ac:chgData name="MACKENZIE, Libby (NHS ENGLAND)" userId="cf4d7e6a-a80f-4f94-b7de-a98e226f42cd" providerId="ADAL" clId="{F7183316-8E60-43DE-97C9-FBB05DF90AF6}" dt="2025-08-22T09:37:08.362" v="492" actId="20577"/>
          <ac:spMkLst>
            <pc:docMk/>
            <pc:sldMk cId="3875033925" sldId="2147473451"/>
            <ac:spMk id="3" creationId="{278228FA-43D3-EF04-8E26-35249768D401}"/>
          </ac:spMkLst>
        </pc:spChg>
        <pc:spChg chg="mod">
          <ac:chgData name="MACKENZIE, Libby (NHS ENGLAND)" userId="cf4d7e6a-a80f-4f94-b7de-a98e226f42cd" providerId="ADAL" clId="{F7183316-8E60-43DE-97C9-FBB05DF90AF6}" dt="2025-08-22T10:09:14.554" v="1130" actId="6549"/>
          <ac:spMkLst>
            <pc:docMk/>
            <pc:sldMk cId="3875033925" sldId="2147473451"/>
            <ac:spMk id="6" creationId="{F6676C19-C4A7-51A8-7D33-9B312C49F5FC}"/>
          </ac:spMkLst>
        </pc:spChg>
      </pc:sldChg>
      <pc:sldChg chg="delSp modSp mod">
        <pc:chgData name="MACKENZIE, Libby (NHS ENGLAND)" userId="cf4d7e6a-a80f-4f94-b7de-a98e226f42cd" providerId="ADAL" clId="{F7183316-8E60-43DE-97C9-FBB05DF90AF6}" dt="2025-08-22T10:14:39.818" v="1188" actId="478"/>
        <pc:sldMkLst>
          <pc:docMk/>
          <pc:sldMk cId="2448864413" sldId="2147473452"/>
        </pc:sldMkLst>
        <pc:spChg chg="mod">
          <ac:chgData name="MACKENZIE, Libby (NHS ENGLAND)" userId="cf4d7e6a-a80f-4f94-b7de-a98e226f42cd" providerId="ADAL" clId="{F7183316-8E60-43DE-97C9-FBB05DF90AF6}" dt="2025-08-22T10:14:35.900" v="1187" actId="13926"/>
          <ac:spMkLst>
            <pc:docMk/>
            <pc:sldMk cId="2448864413" sldId="2147473452"/>
            <ac:spMk id="4" creationId="{4169039B-19DD-84E8-E921-E6A2C7E15041}"/>
          </ac:spMkLst>
        </pc:spChg>
      </pc:sldChg>
      <pc:sldChg chg="del">
        <pc:chgData name="MACKENZIE, Libby (NHS ENGLAND)" userId="cf4d7e6a-a80f-4f94-b7de-a98e226f42cd" providerId="ADAL" clId="{F7183316-8E60-43DE-97C9-FBB05DF90AF6}" dt="2025-08-29T12:03:24.623" v="4132" actId="47"/>
        <pc:sldMkLst>
          <pc:docMk/>
          <pc:sldMk cId="2149055074" sldId="2147473453"/>
        </pc:sldMkLst>
      </pc:sldChg>
      <pc:sldChg chg="delSp del mod">
        <pc:chgData name="MACKENZIE, Libby (NHS ENGLAND)" userId="cf4d7e6a-a80f-4f94-b7de-a98e226f42cd" providerId="ADAL" clId="{F7183316-8E60-43DE-97C9-FBB05DF90AF6}" dt="2025-08-29T08:20:52.686" v="2587" actId="47"/>
        <pc:sldMkLst>
          <pc:docMk/>
          <pc:sldMk cId="1912559785" sldId="2147473454"/>
        </pc:sldMkLst>
      </pc:sldChg>
      <pc:sldChg chg="addSp delSp modSp mod">
        <pc:chgData name="MACKENZIE, Libby (NHS ENGLAND)" userId="cf4d7e6a-a80f-4f94-b7de-a98e226f42cd" providerId="ADAL" clId="{F7183316-8E60-43DE-97C9-FBB05DF90AF6}" dt="2025-08-29T11:41:16.930" v="3915" actId="20577"/>
        <pc:sldMkLst>
          <pc:docMk/>
          <pc:sldMk cId="279100243" sldId="2147473456"/>
        </pc:sldMkLst>
        <pc:spChg chg="add mod">
          <ac:chgData name="MACKENZIE, Libby (NHS ENGLAND)" userId="cf4d7e6a-a80f-4f94-b7de-a98e226f42cd" providerId="ADAL" clId="{F7183316-8E60-43DE-97C9-FBB05DF90AF6}" dt="2025-08-29T11:41:16.930" v="3915" actId="20577"/>
          <ac:spMkLst>
            <pc:docMk/>
            <pc:sldMk cId="279100243" sldId="2147473456"/>
            <ac:spMk id="2" creationId="{CC63188F-9A81-CF29-F2A0-11F07C9A962D}"/>
          </ac:spMkLst>
        </pc:spChg>
      </pc:sldChg>
      <pc:sldChg chg="del">
        <pc:chgData name="MACKENZIE, Libby (NHS ENGLAND)" userId="cf4d7e6a-a80f-4f94-b7de-a98e226f42cd" providerId="ADAL" clId="{F7183316-8E60-43DE-97C9-FBB05DF90AF6}" dt="2025-08-29T08:16:44.374" v="2570" actId="47"/>
        <pc:sldMkLst>
          <pc:docMk/>
          <pc:sldMk cId="2290987651" sldId="2147473457"/>
        </pc:sldMkLst>
      </pc:sldChg>
      <pc:sldChg chg="delSp add del mod">
        <pc:chgData name="MACKENZIE, Libby (NHS ENGLAND)" userId="cf4d7e6a-a80f-4f94-b7de-a98e226f42cd" providerId="ADAL" clId="{F7183316-8E60-43DE-97C9-FBB05DF90AF6}" dt="2025-08-29T08:16:42.513" v="2569" actId="47"/>
        <pc:sldMkLst>
          <pc:docMk/>
          <pc:sldMk cId="3943557628" sldId="2147473458"/>
        </pc:sldMkLst>
      </pc:sldChg>
      <pc:sldChg chg="del">
        <pc:chgData name="MACKENZIE, Libby (NHS ENGLAND)" userId="cf4d7e6a-a80f-4f94-b7de-a98e226f42cd" providerId="ADAL" clId="{F7183316-8E60-43DE-97C9-FBB05DF90AF6}" dt="2025-08-22T09:35:22.566" v="480" actId="47"/>
        <pc:sldMkLst>
          <pc:docMk/>
          <pc:sldMk cId="2759450031" sldId="2147473459"/>
        </pc:sldMkLst>
      </pc:sldChg>
      <pc:sldChg chg="addSp delSp modSp mod">
        <pc:chgData name="MACKENZIE, Libby (NHS ENGLAND)" userId="cf4d7e6a-a80f-4f94-b7de-a98e226f42cd" providerId="ADAL" clId="{F7183316-8E60-43DE-97C9-FBB05DF90AF6}" dt="2025-08-29T12:15:04.979" v="4341" actId="478"/>
        <pc:sldMkLst>
          <pc:docMk/>
          <pc:sldMk cId="1397736792" sldId="2147473460"/>
        </pc:sldMkLst>
        <pc:spChg chg="add mod">
          <ac:chgData name="MACKENZIE, Libby (NHS ENGLAND)" userId="cf4d7e6a-a80f-4f94-b7de-a98e226f42cd" providerId="ADAL" clId="{F7183316-8E60-43DE-97C9-FBB05DF90AF6}" dt="2025-08-29T10:51:55.267" v="3358" actId="1076"/>
          <ac:spMkLst>
            <pc:docMk/>
            <pc:sldMk cId="1397736792" sldId="2147473460"/>
            <ac:spMk id="2" creationId="{C50D5365-1EF2-6601-465E-3E645C40D38D}"/>
          </ac:spMkLst>
        </pc:spChg>
      </pc:sldChg>
      <pc:sldChg chg="delSp modSp mod">
        <pc:chgData name="MACKENZIE, Libby (NHS ENGLAND)" userId="cf4d7e6a-a80f-4f94-b7de-a98e226f42cd" providerId="ADAL" clId="{F7183316-8E60-43DE-97C9-FBB05DF90AF6}" dt="2025-08-29T11:41:48.243" v="3916" actId="20577"/>
        <pc:sldMkLst>
          <pc:docMk/>
          <pc:sldMk cId="2613410460" sldId="2147473462"/>
        </pc:sldMkLst>
        <pc:spChg chg="mod">
          <ac:chgData name="MACKENZIE, Libby (NHS ENGLAND)" userId="cf4d7e6a-a80f-4f94-b7de-a98e226f42cd" providerId="ADAL" clId="{F7183316-8E60-43DE-97C9-FBB05DF90AF6}" dt="2025-08-22T10:51:45.921" v="1637" actId="1076"/>
          <ac:spMkLst>
            <pc:docMk/>
            <pc:sldMk cId="2613410460" sldId="2147473462"/>
            <ac:spMk id="3" creationId="{AD113DA3-1E23-62A1-9699-6467540F7155}"/>
          </ac:spMkLst>
        </pc:spChg>
      </pc:sldChg>
      <pc:sldChg chg="modSp del mod">
        <pc:chgData name="MACKENZIE, Libby (NHS ENGLAND)" userId="cf4d7e6a-a80f-4f94-b7de-a98e226f42cd" providerId="ADAL" clId="{F7183316-8E60-43DE-97C9-FBB05DF90AF6}" dt="2025-08-22T10:35:03.849" v="1543" actId="47"/>
        <pc:sldMkLst>
          <pc:docMk/>
          <pc:sldMk cId="2502208980" sldId="2147473463"/>
        </pc:sldMkLst>
      </pc:sldChg>
      <pc:sldChg chg="del">
        <pc:chgData name="MACKENZIE, Libby (NHS ENGLAND)" userId="cf4d7e6a-a80f-4f94-b7de-a98e226f42cd" providerId="ADAL" clId="{F7183316-8E60-43DE-97C9-FBB05DF90AF6}" dt="2025-08-22T10:35:05.109" v="1544" actId="47"/>
        <pc:sldMkLst>
          <pc:docMk/>
          <pc:sldMk cId="3600172095" sldId="2147473464"/>
        </pc:sldMkLst>
      </pc:sldChg>
      <pc:sldChg chg="delSp modSp mod">
        <pc:chgData name="MACKENZIE, Libby (NHS ENGLAND)" userId="cf4d7e6a-a80f-4f94-b7de-a98e226f42cd" providerId="ADAL" clId="{F7183316-8E60-43DE-97C9-FBB05DF90AF6}" dt="2025-08-22T13:40:50.238" v="1750" actId="478"/>
        <pc:sldMkLst>
          <pc:docMk/>
          <pc:sldMk cId="1548659536" sldId="2147473470"/>
        </pc:sldMkLst>
        <pc:spChg chg="mod">
          <ac:chgData name="MACKENZIE, Libby (NHS ENGLAND)" userId="cf4d7e6a-a80f-4f94-b7de-a98e226f42cd" providerId="ADAL" clId="{F7183316-8E60-43DE-97C9-FBB05DF90AF6}" dt="2025-08-22T10:24:30.108" v="1242" actId="20577"/>
          <ac:spMkLst>
            <pc:docMk/>
            <pc:sldMk cId="1548659536" sldId="2147473470"/>
            <ac:spMk id="3" creationId="{9DCA5A20-02CE-BEF5-2B1E-1F39834BFC17}"/>
          </ac:spMkLst>
        </pc:spChg>
        <pc:spChg chg="mod">
          <ac:chgData name="MACKENZIE, Libby (NHS ENGLAND)" userId="cf4d7e6a-a80f-4f94-b7de-a98e226f42cd" providerId="ADAL" clId="{F7183316-8E60-43DE-97C9-FBB05DF90AF6}" dt="2025-08-22T09:40:26.104" v="618" actId="20577"/>
          <ac:spMkLst>
            <pc:docMk/>
            <pc:sldMk cId="1548659536" sldId="2147473470"/>
            <ac:spMk id="4" creationId="{762E2BE5-C203-997C-D9A6-E64906975157}"/>
          </ac:spMkLst>
        </pc:spChg>
      </pc:sldChg>
      <pc:sldChg chg="del">
        <pc:chgData name="MACKENZIE, Libby (NHS ENGLAND)" userId="cf4d7e6a-a80f-4f94-b7de-a98e226f42cd" providerId="ADAL" clId="{F7183316-8E60-43DE-97C9-FBB05DF90AF6}" dt="2025-08-29T08:21:10.462" v="2589" actId="47"/>
        <pc:sldMkLst>
          <pc:docMk/>
          <pc:sldMk cId="2974853293" sldId="2147473473"/>
        </pc:sldMkLst>
      </pc:sldChg>
      <pc:sldChg chg="delSp modSp del mod">
        <pc:chgData name="MACKENZIE, Libby (NHS ENGLAND)" userId="cf4d7e6a-a80f-4f94-b7de-a98e226f42cd" providerId="ADAL" clId="{F7183316-8E60-43DE-97C9-FBB05DF90AF6}" dt="2025-08-29T08:21:08.208" v="2588" actId="47"/>
        <pc:sldMkLst>
          <pc:docMk/>
          <pc:sldMk cId="2407906478" sldId="2147473474"/>
        </pc:sldMkLst>
      </pc:sldChg>
      <pc:sldChg chg="delSp modSp mod">
        <pc:chgData name="MACKENZIE, Libby (NHS ENGLAND)" userId="cf4d7e6a-a80f-4f94-b7de-a98e226f42cd" providerId="ADAL" clId="{F7183316-8E60-43DE-97C9-FBB05DF90AF6}" dt="2025-08-22T13:40:55.551" v="1752" actId="478"/>
        <pc:sldMkLst>
          <pc:docMk/>
          <pc:sldMk cId="1200918318" sldId="2147473476"/>
        </pc:sldMkLst>
        <pc:spChg chg="mod">
          <ac:chgData name="MACKENZIE, Libby (NHS ENGLAND)" userId="cf4d7e6a-a80f-4f94-b7de-a98e226f42cd" providerId="ADAL" clId="{F7183316-8E60-43DE-97C9-FBB05DF90AF6}" dt="2025-08-22T09:40:51.562" v="634" actId="20577"/>
          <ac:spMkLst>
            <pc:docMk/>
            <pc:sldMk cId="1200918318" sldId="2147473476"/>
            <ac:spMk id="3" creationId="{2DA243A6-618B-0AD9-55AE-49E3F25F7835}"/>
          </ac:spMkLst>
        </pc:spChg>
        <pc:spChg chg="mod">
          <ac:chgData name="MACKENZIE, Libby (NHS ENGLAND)" userId="cf4d7e6a-a80f-4f94-b7de-a98e226f42cd" providerId="ADAL" clId="{F7183316-8E60-43DE-97C9-FBB05DF90AF6}" dt="2025-08-22T09:39:05.903" v="541"/>
          <ac:spMkLst>
            <pc:docMk/>
            <pc:sldMk cId="1200918318" sldId="2147473476"/>
            <ac:spMk id="4" creationId="{95B36DDA-EC1A-A770-5598-5FCFDABC6BE6}"/>
          </ac:spMkLst>
        </pc:spChg>
      </pc:sldChg>
      <pc:sldChg chg="delSp modSp mod">
        <pc:chgData name="MACKENZIE, Libby (NHS ENGLAND)" userId="cf4d7e6a-a80f-4f94-b7de-a98e226f42cd" providerId="ADAL" clId="{F7183316-8E60-43DE-97C9-FBB05DF90AF6}" dt="2025-08-22T13:40:57.792" v="1753" actId="478"/>
        <pc:sldMkLst>
          <pc:docMk/>
          <pc:sldMk cId="289232826" sldId="2147473478"/>
        </pc:sldMkLst>
        <pc:spChg chg="mod">
          <ac:chgData name="MACKENZIE, Libby (NHS ENGLAND)" userId="cf4d7e6a-a80f-4f94-b7de-a98e226f42cd" providerId="ADAL" clId="{F7183316-8E60-43DE-97C9-FBB05DF90AF6}" dt="2025-08-22T09:41:01.080" v="638" actId="20577"/>
          <ac:spMkLst>
            <pc:docMk/>
            <pc:sldMk cId="289232826" sldId="2147473478"/>
            <ac:spMk id="3" creationId="{85CBF4B9-1DEE-2270-A11A-45A1E7B64A29}"/>
          </ac:spMkLst>
        </pc:spChg>
      </pc:sldChg>
      <pc:sldChg chg="addSp delSp modSp del mod">
        <pc:chgData name="MACKENZIE, Libby (NHS ENGLAND)" userId="cf4d7e6a-a80f-4f94-b7de-a98e226f42cd" providerId="ADAL" clId="{F7183316-8E60-43DE-97C9-FBB05DF90AF6}" dt="2025-08-29T10:31:50.846" v="3247" actId="47"/>
        <pc:sldMkLst>
          <pc:docMk/>
          <pc:sldMk cId="3653680947" sldId="2147473479"/>
        </pc:sldMkLst>
      </pc:sldChg>
      <pc:sldChg chg="addSp delSp modSp del mod">
        <pc:chgData name="MACKENZIE, Libby (NHS ENGLAND)" userId="cf4d7e6a-a80f-4f94-b7de-a98e226f42cd" providerId="ADAL" clId="{F7183316-8E60-43DE-97C9-FBB05DF90AF6}" dt="2025-08-29T10:32:08.823" v="3252" actId="47"/>
        <pc:sldMkLst>
          <pc:docMk/>
          <pc:sldMk cId="302258426" sldId="2147473480"/>
        </pc:sldMkLst>
      </pc:sldChg>
      <pc:sldChg chg="delSp modSp mod">
        <pc:chgData name="MACKENZIE, Libby (NHS ENGLAND)" userId="cf4d7e6a-a80f-4f94-b7de-a98e226f42cd" providerId="ADAL" clId="{F7183316-8E60-43DE-97C9-FBB05DF90AF6}" dt="2025-08-22T13:41:22.174" v="1762" actId="478"/>
        <pc:sldMkLst>
          <pc:docMk/>
          <pc:sldMk cId="1015850296" sldId="2147473482"/>
        </pc:sldMkLst>
        <pc:spChg chg="mod">
          <ac:chgData name="MACKENZIE, Libby (NHS ENGLAND)" userId="cf4d7e6a-a80f-4f94-b7de-a98e226f42cd" providerId="ADAL" clId="{F7183316-8E60-43DE-97C9-FBB05DF90AF6}" dt="2025-08-22T09:42:22.344" v="681" actId="20577"/>
          <ac:spMkLst>
            <pc:docMk/>
            <pc:sldMk cId="1015850296" sldId="2147473482"/>
            <ac:spMk id="3" creationId="{6151FD60-97F7-E892-EC1D-542CD1AD00B8}"/>
          </ac:spMkLst>
        </pc:spChg>
      </pc:sldChg>
      <pc:sldChg chg="delSp modSp mod">
        <pc:chgData name="MACKENZIE, Libby (NHS ENGLAND)" userId="cf4d7e6a-a80f-4f94-b7de-a98e226f42cd" providerId="ADAL" clId="{F7183316-8E60-43DE-97C9-FBB05DF90AF6}" dt="2025-08-22T13:41:00.153" v="1754" actId="478"/>
        <pc:sldMkLst>
          <pc:docMk/>
          <pc:sldMk cId="2357895786" sldId="2147473484"/>
        </pc:sldMkLst>
      </pc:sldChg>
      <pc:sldChg chg="modSp mod">
        <pc:chgData name="MACKENZIE, Libby (NHS ENGLAND)" userId="cf4d7e6a-a80f-4f94-b7de-a98e226f42cd" providerId="ADAL" clId="{F7183316-8E60-43DE-97C9-FBB05DF90AF6}" dt="2025-08-22T10:30:49.962" v="1451" actId="20577"/>
        <pc:sldMkLst>
          <pc:docMk/>
          <pc:sldMk cId="1163883718" sldId="2147473485"/>
        </pc:sldMkLst>
        <pc:spChg chg="mod">
          <ac:chgData name="MACKENZIE, Libby (NHS ENGLAND)" userId="cf4d7e6a-a80f-4f94-b7de-a98e226f42cd" providerId="ADAL" clId="{F7183316-8E60-43DE-97C9-FBB05DF90AF6}" dt="2025-08-22T10:30:49.962" v="1451" actId="20577"/>
          <ac:spMkLst>
            <pc:docMk/>
            <pc:sldMk cId="1163883718" sldId="2147473485"/>
            <ac:spMk id="2" creationId="{43129446-C421-BFA1-6D75-437C288CDE4F}"/>
          </ac:spMkLst>
        </pc:spChg>
      </pc:sldChg>
      <pc:sldChg chg="delSp modSp mod">
        <pc:chgData name="MACKENZIE, Libby (NHS ENGLAND)" userId="cf4d7e6a-a80f-4f94-b7de-a98e226f42cd" providerId="ADAL" clId="{F7183316-8E60-43DE-97C9-FBB05DF90AF6}" dt="2025-08-29T08:17:29.746" v="2571" actId="1076"/>
        <pc:sldMkLst>
          <pc:docMk/>
          <pc:sldMk cId="2387390675" sldId="2147473486"/>
        </pc:sldMkLst>
        <pc:spChg chg="mod">
          <ac:chgData name="MACKENZIE, Libby (NHS ENGLAND)" userId="cf4d7e6a-a80f-4f94-b7de-a98e226f42cd" providerId="ADAL" clId="{F7183316-8E60-43DE-97C9-FBB05DF90AF6}" dt="2025-08-29T08:17:29.746" v="2571" actId="1076"/>
          <ac:spMkLst>
            <pc:docMk/>
            <pc:sldMk cId="2387390675" sldId="2147473486"/>
            <ac:spMk id="3" creationId="{B63C72EF-9D5D-2C79-6B2B-333425FF19DA}"/>
          </ac:spMkLst>
        </pc:spChg>
        <pc:spChg chg="mod">
          <ac:chgData name="MACKENZIE, Libby (NHS ENGLAND)" userId="cf4d7e6a-a80f-4f94-b7de-a98e226f42cd" providerId="ADAL" clId="{F7183316-8E60-43DE-97C9-FBB05DF90AF6}" dt="2025-08-22T09:41:29.834" v="654" actId="20577"/>
          <ac:spMkLst>
            <pc:docMk/>
            <pc:sldMk cId="2387390675" sldId="2147473486"/>
            <ac:spMk id="4" creationId="{1D43D645-2819-47C2-C5E7-536B02B96EBD}"/>
          </ac:spMkLst>
        </pc:spChg>
      </pc:sldChg>
      <pc:sldChg chg="delSp modSp mod">
        <pc:chgData name="MACKENZIE, Libby (NHS ENGLAND)" userId="cf4d7e6a-a80f-4f94-b7de-a98e226f42cd" providerId="ADAL" clId="{F7183316-8E60-43DE-97C9-FBB05DF90AF6}" dt="2025-08-22T13:41:07.856" v="1757" actId="478"/>
        <pc:sldMkLst>
          <pc:docMk/>
          <pc:sldMk cId="3954774188" sldId="2147473488"/>
        </pc:sldMkLst>
        <pc:spChg chg="mod">
          <ac:chgData name="MACKENZIE, Libby (NHS ENGLAND)" userId="cf4d7e6a-a80f-4f94-b7de-a98e226f42cd" providerId="ADAL" clId="{F7183316-8E60-43DE-97C9-FBB05DF90AF6}" dt="2025-08-22T09:41:49.753" v="662" actId="20577"/>
          <ac:spMkLst>
            <pc:docMk/>
            <pc:sldMk cId="3954774188" sldId="2147473488"/>
            <ac:spMk id="3" creationId="{736BF490-82B6-90C5-75B9-5C3EE55F1D9C}"/>
          </ac:spMkLst>
        </pc:spChg>
      </pc:sldChg>
      <pc:sldChg chg="addSp modSp mod">
        <pc:chgData name="MACKENZIE, Libby (NHS ENGLAND)" userId="cf4d7e6a-a80f-4f94-b7de-a98e226f42cd" providerId="ADAL" clId="{F7183316-8E60-43DE-97C9-FBB05DF90AF6}" dt="2025-08-29T10:31:45.561" v="3246" actId="1076"/>
        <pc:sldMkLst>
          <pc:docMk/>
          <pc:sldMk cId="1686892558" sldId="2147473489"/>
        </pc:sldMkLst>
        <pc:spChg chg="mod">
          <ac:chgData name="MACKENZIE, Libby (NHS ENGLAND)" userId="cf4d7e6a-a80f-4f94-b7de-a98e226f42cd" providerId="ADAL" clId="{F7183316-8E60-43DE-97C9-FBB05DF90AF6}" dt="2025-08-29T10:30:51.340" v="3240" actId="20577"/>
          <ac:spMkLst>
            <pc:docMk/>
            <pc:sldMk cId="1686892558" sldId="2147473489"/>
            <ac:spMk id="2" creationId="{92CE8DC3-6FE7-E07A-DC12-3DC5ECE9EA79}"/>
          </ac:spMkLst>
        </pc:spChg>
        <pc:picChg chg="add mod">
          <ac:chgData name="MACKENZIE, Libby (NHS ENGLAND)" userId="cf4d7e6a-a80f-4f94-b7de-a98e226f42cd" providerId="ADAL" clId="{F7183316-8E60-43DE-97C9-FBB05DF90AF6}" dt="2025-08-29T10:31:40.324" v="3245" actId="1076"/>
          <ac:picMkLst>
            <pc:docMk/>
            <pc:sldMk cId="1686892558" sldId="2147473489"/>
            <ac:picMk id="3" creationId="{31D2601E-264C-024D-5BD1-951B1AD66D7D}"/>
          </ac:picMkLst>
        </pc:picChg>
        <pc:picChg chg="mod">
          <ac:chgData name="MACKENZIE, Libby (NHS ENGLAND)" userId="cf4d7e6a-a80f-4f94-b7de-a98e226f42cd" providerId="ADAL" clId="{F7183316-8E60-43DE-97C9-FBB05DF90AF6}" dt="2025-08-29T10:31:45.561" v="3246" actId="1076"/>
          <ac:picMkLst>
            <pc:docMk/>
            <pc:sldMk cId="1686892558" sldId="2147473489"/>
            <ac:picMk id="5" creationId="{EB2A8BE4-406A-B8E8-640D-FFC73BC0BFC8}"/>
          </ac:picMkLst>
        </pc:picChg>
      </pc:sldChg>
      <pc:sldChg chg="delSp modSp mod">
        <pc:chgData name="MACKENZIE, Libby (NHS ENGLAND)" userId="cf4d7e6a-a80f-4f94-b7de-a98e226f42cd" providerId="ADAL" clId="{F7183316-8E60-43DE-97C9-FBB05DF90AF6}" dt="2025-08-29T11:43:32.917" v="3925" actId="948"/>
        <pc:sldMkLst>
          <pc:docMk/>
          <pc:sldMk cId="185663626" sldId="2147473490"/>
        </pc:sldMkLst>
        <pc:spChg chg="mod">
          <ac:chgData name="MACKENZIE, Libby (NHS ENGLAND)" userId="cf4d7e6a-a80f-4f94-b7de-a98e226f42cd" providerId="ADAL" clId="{F7183316-8E60-43DE-97C9-FBB05DF90AF6}" dt="2025-08-29T11:43:09.903" v="3921" actId="6549"/>
          <ac:spMkLst>
            <pc:docMk/>
            <pc:sldMk cId="185663626" sldId="2147473490"/>
            <ac:spMk id="3" creationId="{2E3E19C3-FDC5-F5A2-A835-A4263763B617}"/>
          </ac:spMkLst>
        </pc:spChg>
        <pc:spChg chg="mod">
          <ac:chgData name="MACKENZIE, Libby (NHS ENGLAND)" userId="cf4d7e6a-a80f-4f94-b7de-a98e226f42cd" providerId="ADAL" clId="{F7183316-8E60-43DE-97C9-FBB05DF90AF6}" dt="2025-08-29T11:43:32.917" v="3925" actId="948"/>
          <ac:spMkLst>
            <pc:docMk/>
            <pc:sldMk cId="185663626" sldId="2147473490"/>
            <ac:spMk id="4" creationId="{29443D41-EAE7-2A00-6253-073CA6975810}"/>
          </ac:spMkLst>
        </pc:spChg>
      </pc:sldChg>
      <pc:sldChg chg="delSp modSp mod">
        <pc:chgData name="MACKENZIE, Libby (NHS ENGLAND)" userId="cf4d7e6a-a80f-4f94-b7de-a98e226f42cd" providerId="ADAL" clId="{F7183316-8E60-43DE-97C9-FBB05DF90AF6}" dt="2025-08-29T11:43:46.573" v="3926" actId="20577"/>
        <pc:sldMkLst>
          <pc:docMk/>
          <pc:sldMk cId="4179827484" sldId="2147473492"/>
        </pc:sldMkLst>
      </pc:sldChg>
      <pc:sldChg chg="addSp delSp modSp mod">
        <pc:chgData name="MACKENZIE, Libby (NHS ENGLAND)" userId="cf4d7e6a-a80f-4f94-b7de-a98e226f42cd" providerId="ADAL" clId="{F7183316-8E60-43DE-97C9-FBB05DF90AF6}" dt="2025-08-22T13:41:45.440" v="1769" actId="478"/>
        <pc:sldMkLst>
          <pc:docMk/>
          <pc:sldMk cId="2157571340" sldId="2147473494"/>
        </pc:sldMkLst>
        <pc:spChg chg="mod">
          <ac:chgData name="MACKENZIE, Libby (NHS ENGLAND)" userId="cf4d7e6a-a80f-4f94-b7de-a98e226f42cd" providerId="ADAL" clId="{F7183316-8E60-43DE-97C9-FBB05DF90AF6}" dt="2025-08-22T09:42:38.284" v="689" actId="20577"/>
          <ac:spMkLst>
            <pc:docMk/>
            <pc:sldMk cId="2157571340" sldId="2147473494"/>
            <ac:spMk id="3" creationId="{3AA9255D-0856-D045-0203-9235430D5372}"/>
          </ac:spMkLst>
        </pc:spChg>
        <pc:spChg chg="add mod">
          <ac:chgData name="MACKENZIE, Libby (NHS ENGLAND)" userId="cf4d7e6a-a80f-4f94-b7de-a98e226f42cd" providerId="ADAL" clId="{F7183316-8E60-43DE-97C9-FBB05DF90AF6}" dt="2025-08-22T10:33:05.354" v="1541" actId="20577"/>
          <ac:spMkLst>
            <pc:docMk/>
            <pc:sldMk cId="2157571340" sldId="2147473494"/>
            <ac:spMk id="4" creationId="{17E09989-3CEA-BE25-50CA-0867F0EF762D}"/>
          </ac:spMkLst>
        </pc:spChg>
      </pc:sldChg>
      <pc:sldChg chg="delSp modSp mod">
        <pc:chgData name="MACKENZIE, Libby (NHS ENGLAND)" userId="cf4d7e6a-a80f-4f94-b7de-a98e226f42cd" providerId="ADAL" clId="{F7183316-8E60-43DE-97C9-FBB05DF90AF6}" dt="2025-08-22T13:42:02.559" v="1777" actId="478"/>
        <pc:sldMkLst>
          <pc:docMk/>
          <pc:sldMk cId="3642623163" sldId="2147473496"/>
        </pc:sldMkLst>
        <pc:spChg chg="mod">
          <ac:chgData name="MACKENZIE, Libby (NHS ENGLAND)" userId="cf4d7e6a-a80f-4f94-b7de-a98e226f42cd" providerId="ADAL" clId="{F7183316-8E60-43DE-97C9-FBB05DF90AF6}" dt="2025-08-22T09:43:22.808" v="709" actId="20577"/>
          <ac:spMkLst>
            <pc:docMk/>
            <pc:sldMk cId="3642623163" sldId="2147473496"/>
            <ac:spMk id="3" creationId="{1066A8D9-4292-44DB-DEEC-E162E3C2C7FF}"/>
          </ac:spMkLst>
        </pc:spChg>
      </pc:sldChg>
      <pc:sldChg chg="delSp modSp del mod">
        <pc:chgData name="MACKENZIE, Libby (NHS ENGLAND)" userId="cf4d7e6a-a80f-4f94-b7de-a98e226f42cd" providerId="ADAL" clId="{F7183316-8E60-43DE-97C9-FBB05DF90AF6}" dt="2025-08-22T10:48:32.131" v="1630" actId="2696"/>
        <pc:sldMkLst>
          <pc:docMk/>
          <pc:sldMk cId="2095294864" sldId="2147473497"/>
        </pc:sldMkLst>
      </pc:sldChg>
      <pc:sldChg chg="del">
        <pc:chgData name="MACKENZIE, Libby (NHS ENGLAND)" userId="cf4d7e6a-a80f-4f94-b7de-a98e226f42cd" providerId="ADAL" clId="{F7183316-8E60-43DE-97C9-FBB05DF90AF6}" dt="2025-08-29T11:01:32.568" v="3525" actId="47"/>
        <pc:sldMkLst>
          <pc:docMk/>
          <pc:sldMk cId="3809495612" sldId="2147473499"/>
        </pc:sldMkLst>
      </pc:sldChg>
      <pc:sldChg chg="delSp modSp del mod">
        <pc:chgData name="MACKENZIE, Libby (NHS ENGLAND)" userId="cf4d7e6a-a80f-4f94-b7de-a98e226f42cd" providerId="ADAL" clId="{F7183316-8E60-43DE-97C9-FBB05DF90AF6}" dt="2025-08-29T11:01:31.365" v="3524" actId="47"/>
        <pc:sldMkLst>
          <pc:docMk/>
          <pc:sldMk cId="2672693780" sldId="2147473500"/>
        </pc:sldMkLst>
      </pc:sldChg>
      <pc:sldChg chg="delSp modSp mod">
        <pc:chgData name="MACKENZIE, Libby (NHS ENGLAND)" userId="cf4d7e6a-a80f-4f94-b7de-a98e226f42cd" providerId="ADAL" clId="{F7183316-8E60-43DE-97C9-FBB05DF90AF6}" dt="2025-08-22T13:42:14.110" v="1782" actId="478"/>
        <pc:sldMkLst>
          <pc:docMk/>
          <pc:sldMk cId="3392322976" sldId="2147473502"/>
        </pc:sldMkLst>
        <pc:spChg chg="mod">
          <ac:chgData name="MACKENZIE, Libby (NHS ENGLAND)" userId="cf4d7e6a-a80f-4f94-b7de-a98e226f42cd" providerId="ADAL" clId="{F7183316-8E60-43DE-97C9-FBB05DF90AF6}" dt="2025-08-22T09:43:46.368" v="723" actId="20577"/>
          <ac:spMkLst>
            <pc:docMk/>
            <pc:sldMk cId="3392322976" sldId="2147473502"/>
            <ac:spMk id="3" creationId="{090C0BA7-2BCB-132D-F80A-3B4A37879005}"/>
          </ac:spMkLst>
        </pc:spChg>
      </pc:sldChg>
      <pc:sldChg chg="delSp modSp mod">
        <pc:chgData name="MACKENZIE, Libby (NHS ENGLAND)" userId="cf4d7e6a-a80f-4f94-b7de-a98e226f42cd" providerId="ADAL" clId="{F7183316-8E60-43DE-97C9-FBB05DF90AF6}" dt="2025-08-29T11:45:32.823" v="3936" actId="20577"/>
        <pc:sldMkLst>
          <pc:docMk/>
          <pc:sldMk cId="1959429351" sldId="2147473504"/>
        </pc:sldMkLst>
        <pc:spChg chg="mod">
          <ac:chgData name="MACKENZIE, Libby (NHS ENGLAND)" userId="cf4d7e6a-a80f-4f94-b7de-a98e226f42cd" providerId="ADAL" clId="{F7183316-8E60-43DE-97C9-FBB05DF90AF6}" dt="2025-08-22T09:44:23.689" v="742" actId="20577"/>
          <ac:spMkLst>
            <pc:docMk/>
            <pc:sldMk cId="1959429351" sldId="2147473504"/>
            <ac:spMk id="3" creationId="{1E63C15A-642A-6F18-1074-1ADA133B3BA2}"/>
          </ac:spMkLst>
        </pc:spChg>
        <pc:spChg chg="mod">
          <ac:chgData name="MACKENZIE, Libby (NHS ENGLAND)" userId="cf4d7e6a-a80f-4f94-b7de-a98e226f42cd" providerId="ADAL" clId="{F7183316-8E60-43DE-97C9-FBB05DF90AF6}" dt="2025-08-29T11:45:32.823" v="3936" actId="20577"/>
          <ac:spMkLst>
            <pc:docMk/>
            <pc:sldMk cId="1959429351" sldId="2147473504"/>
            <ac:spMk id="4" creationId="{FE81F24A-A926-F708-F87A-454A20E85F40}"/>
          </ac:spMkLst>
        </pc:spChg>
      </pc:sldChg>
      <pc:sldChg chg="delSp modSp mod">
        <pc:chgData name="MACKENZIE, Libby (NHS ENGLAND)" userId="cf4d7e6a-a80f-4f94-b7de-a98e226f42cd" providerId="ADAL" clId="{F7183316-8E60-43DE-97C9-FBB05DF90AF6}" dt="2025-08-29T08:24:03.114" v="2605" actId="20577"/>
        <pc:sldMkLst>
          <pc:docMk/>
          <pc:sldMk cId="4142338734" sldId="2147473506"/>
        </pc:sldMkLst>
        <pc:spChg chg="mod">
          <ac:chgData name="MACKENZIE, Libby (NHS ENGLAND)" userId="cf4d7e6a-a80f-4f94-b7de-a98e226f42cd" providerId="ADAL" clId="{F7183316-8E60-43DE-97C9-FBB05DF90AF6}" dt="2025-08-22T09:44:38.969" v="750" actId="20577"/>
          <ac:spMkLst>
            <pc:docMk/>
            <pc:sldMk cId="4142338734" sldId="2147473506"/>
            <ac:spMk id="3" creationId="{27FBC0DC-9050-F977-A708-FC90704900B7}"/>
          </ac:spMkLst>
        </pc:spChg>
      </pc:sldChg>
      <pc:sldChg chg="delSp modSp mod">
        <pc:chgData name="MACKENZIE, Libby (NHS ENGLAND)" userId="cf4d7e6a-a80f-4f94-b7de-a98e226f42cd" providerId="ADAL" clId="{F7183316-8E60-43DE-97C9-FBB05DF90AF6}" dt="2025-08-29T08:24:27.346" v="2610" actId="1076"/>
        <pc:sldMkLst>
          <pc:docMk/>
          <pc:sldMk cId="2370684325" sldId="2147473508"/>
        </pc:sldMkLst>
      </pc:sldChg>
      <pc:sldChg chg="addSp delSp modSp mod">
        <pc:chgData name="MACKENZIE, Libby (NHS ENGLAND)" userId="cf4d7e6a-a80f-4f94-b7de-a98e226f42cd" providerId="ADAL" clId="{F7183316-8E60-43DE-97C9-FBB05DF90AF6}" dt="2025-08-29T09:53:10.996" v="3020" actId="22"/>
        <pc:sldMkLst>
          <pc:docMk/>
          <pc:sldMk cId="1829990835" sldId="2147473509"/>
        </pc:sldMkLst>
        <pc:spChg chg="mod">
          <ac:chgData name="MACKENZIE, Libby (NHS ENGLAND)" userId="cf4d7e6a-a80f-4f94-b7de-a98e226f42cd" providerId="ADAL" clId="{F7183316-8E60-43DE-97C9-FBB05DF90AF6}" dt="2025-08-29T09:53:06.394" v="3018" actId="20577"/>
          <ac:spMkLst>
            <pc:docMk/>
            <pc:sldMk cId="1829990835" sldId="2147473509"/>
            <ac:spMk id="2" creationId="{6FC26566-3D19-DE7B-6193-B8E2F88DA6F3}"/>
          </ac:spMkLst>
        </pc:spChg>
        <pc:picChg chg="add mod ord">
          <ac:chgData name="MACKENZIE, Libby (NHS ENGLAND)" userId="cf4d7e6a-a80f-4f94-b7de-a98e226f42cd" providerId="ADAL" clId="{F7183316-8E60-43DE-97C9-FBB05DF90AF6}" dt="2025-08-29T09:53:10.996" v="3020" actId="22"/>
          <ac:picMkLst>
            <pc:docMk/>
            <pc:sldMk cId="1829990835" sldId="2147473509"/>
            <ac:picMk id="7" creationId="{F36D7E55-4EE8-707C-5470-23E54DE87072}"/>
          </ac:picMkLst>
        </pc:picChg>
      </pc:sldChg>
      <pc:sldChg chg="delSp modSp mod ord">
        <pc:chgData name="MACKENZIE, Libby (NHS ENGLAND)" userId="cf4d7e6a-a80f-4f94-b7de-a98e226f42cd" providerId="ADAL" clId="{F7183316-8E60-43DE-97C9-FBB05DF90AF6}" dt="2025-08-29T09:54:27.307" v="3060" actId="20577"/>
        <pc:sldMkLst>
          <pc:docMk/>
          <pc:sldMk cId="799339576" sldId="2147473510"/>
        </pc:sldMkLst>
        <pc:spChg chg="mod">
          <ac:chgData name="MACKENZIE, Libby (NHS ENGLAND)" userId="cf4d7e6a-a80f-4f94-b7de-a98e226f42cd" providerId="ADAL" clId="{F7183316-8E60-43DE-97C9-FBB05DF90AF6}" dt="2025-08-29T09:54:27.307" v="3060" actId="20577"/>
          <ac:spMkLst>
            <pc:docMk/>
            <pc:sldMk cId="799339576" sldId="2147473510"/>
            <ac:spMk id="3" creationId="{0E85C69E-E948-D885-7416-09CB9A4FAD25}"/>
          </ac:spMkLst>
        </pc:spChg>
      </pc:sldChg>
      <pc:sldChg chg="del">
        <pc:chgData name="MACKENZIE, Libby (NHS ENGLAND)" userId="cf4d7e6a-a80f-4f94-b7de-a98e226f42cd" providerId="ADAL" clId="{F7183316-8E60-43DE-97C9-FBB05DF90AF6}" dt="2025-08-22T09:35:24.120" v="481" actId="47"/>
        <pc:sldMkLst>
          <pc:docMk/>
          <pc:sldMk cId="3543440345" sldId="2147473512"/>
        </pc:sldMkLst>
      </pc:sldChg>
      <pc:sldChg chg="ord">
        <pc:chgData name="MACKENZIE, Libby (NHS ENGLAND)" userId="cf4d7e6a-a80f-4f94-b7de-a98e226f42cd" providerId="ADAL" clId="{F7183316-8E60-43DE-97C9-FBB05DF90AF6}" dt="2025-08-22T10:40:26.215" v="1600"/>
        <pc:sldMkLst>
          <pc:docMk/>
          <pc:sldMk cId="3464557921" sldId="2147473513"/>
        </pc:sldMkLst>
      </pc:sldChg>
      <pc:sldChg chg="addSp delSp modSp mod ord">
        <pc:chgData name="MACKENZIE, Libby (NHS ENGLAND)" userId="cf4d7e6a-a80f-4f94-b7de-a98e226f42cd" providerId="ADAL" clId="{F7183316-8E60-43DE-97C9-FBB05DF90AF6}" dt="2025-08-29T08:22:43.854" v="2595" actId="20577"/>
        <pc:sldMkLst>
          <pc:docMk/>
          <pc:sldMk cId="293872843" sldId="2147473514"/>
        </pc:sldMkLst>
      </pc:sldChg>
      <pc:sldChg chg="del">
        <pc:chgData name="MACKENZIE, Libby (NHS ENGLAND)" userId="cf4d7e6a-a80f-4f94-b7de-a98e226f42cd" providerId="ADAL" clId="{F7183316-8E60-43DE-97C9-FBB05DF90AF6}" dt="2025-08-22T13:42:29.149" v="1786" actId="47"/>
        <pc:sldMkLst>
          <pc:docMk/>
          <pc:sldMk cId="3389744874" sldId="2147473515"/>
        </pc:sldMkLst>
      </pc:sldChg>
      <pc:sldChg chg="modSp del mod">
        <pc:chgData name="MACKENZIE, Libby (NHS ENGLAND)" userId="cf4d7e6a-a80f-4f94-b7de-a98e226f42cd" providerId="ADAL" clId="{F7183316-8E60-43DE-97C9-FBB05DF90AF6}" dt="2025-08-22T13:42:31.034" v="1787" actId="47"/>
        <pc:sldMkLst>
          <pc:docMk/>
          <pc:sldMk cId="2256412011" sldId="2147473516"/>
        </pc:sldMkLst>
      </pc:sldChg>
      <pc:sldChg chg="del">
        <pc:chgData name="MACKENZIE, Libby (NHS ENGLAND)" userId="cf4d7e6a-a80f-4f94-b7de-a98e226f42cd" providerId="ADAL" clId="{F7183316-8E60-43DE-97C9-FBB05DF90AF6}" dt="2025-08-22T10:43:46.727" v="1607" actId="47"/>
        <pc:sldMkLst>
          <pc:docMk/>
          <pc:sldMk cId="2256469427" sldId="2147473517"/>
        </pc:sldMkLst>
      </pc:sldChg>
      <pc:sldChg chg="del">
        <pc:chgData name="MACKENZIE, Libby (NHS ENGLAND)" userId="cf4d7e6a-a80f-4f94-b7de-a98e226f42cd" providerId="ADAL" clId="{F7183316-8E60-43DE-97C9-FBB05DF90AF6}" dt="2025-08-22T10:43:48.071" v="1608" actId="47"/>
        <pc:sldMkLst>
          <pc:docMk/>
          <pc:sldMk cId="635229109" sldId="2147473518"/>
        </pc:sldMkLst>
      </pc:sldChg>
      <pc:sldChg chg="delSp del mod">
        <pc:chgData name="MACKENZIE, Libby (NHS ENGLAND)" userId="cf4d7e6a-a80f-4f94-b7de-a98e226f42cd" providerId="ADAL" clId="{F7183316-8E60-43DE-97C9-FBB05DF90AF6}" dt="2025-08-22T14:05:06.673" v="1856" actId="47"/>
        <pc:sldMkLst>
          <pc:docMk/>
          <pc:sldMk cId="3977990463" sldId="2147473546"/>
        </pc:sldMkLst>
      </pc:sldChg>
      <pc:sldChg chg="delSp modSp del mod">
        <pc:chgData name="MACKENZIE, Libby (NHS ENGLAND)" userId="cf4d7e6a-a80f-4f94-b7de-a98e226f42cd" providerId="ADAL" clId="{F7183316-8E60-43DE-97C9-FBB05DF90AF6}" dt="2025-08-22T14:06:26.589" v="1892" actId="47"/>
        <pc:sldMkLst>
          <pc:docMk/>
          <pc:sldMk cId="3255659651" sldId="2147473547"/>
        </pc:sldMkLst>
      </pc:sldChg>
      <pc:sldChg chg="delSp mod">
        <pc:chgData name="MACKENZIE, Libby (NHS ENGLAND)" userId="cf4d7e6a-a80f-4f94-b7de-a98e226f42cd" providerId="ADAL" clId="{F7183316-8E60-43DE-97C9-FBB05DF90AF6}" dt="2025-08-22T13:39:30.929" v="1730" actId="478"/>
        <pc:sldMkLst>
          <pc:docMk/>
          <pc:sldMk cId="1645873920" sldId="2147473548"/>
        </pc:sldMkLst>
      </pc:sldChg>
      <pc:sldChg chg="delSp modSp mod">
        <pc:chgData name="MACKENZIE, Libby (NHS ENGLAND)" userId="cf4d7e6a-a80f-4f94-b7de-a98e226f42cd" providerId="ADAL" clId="{F7183316-8E60-43DE-97C9-FBB05DF90AF6}" dt="2025-08-29T08:15:19.282" v="2565" actId="20577"/>
        <pc:sldMkLst>
          <pc:docMk/>
          <pc:sldMk cId="1413828851" sldId="2147473549"/>
        </pc:sldMkLst>
      </pc:sldChg>
      <pc:sldChg chg="delSp modSp mod">
        <pc:chgData name="MACKENZIE, Libby (NHS ENGLAND)" userId="cf4d7e6a-a80f-4f94-b7de-a98e226f42cd" providerId="ADAL" clId="{F7183316-8E60-43DE-97C9-FBB05DF90AF6}" dt="2025-08-22T13:39:33.823" v="1731" actId="478"/>
        <pc:sldMkLst>
          <pc:docMk/>
          <pc:sldMk cId="3160338070" sldId="2147473550"/>
        </pc:sldMkLst>
        <pc:spChg chg="mod">
          <ac:chgData name="MACKENZIE, Libby (NHS ENGLAND)" userId="cf4d7e6a-a80f-4f94-b7de-a98e226f42cd" providerId="ADAL" clId="{F7183316-8E60-43DE-97C9-FBB05DF90AF6}" dt="2025-08-22T09:36:24.879" v="485" actId="20577"/>
          <ac:spMkLst>
            <pc:docMk/>
            <pc:sldMk cId="3160338070" sldId="2147473550"/>
            <ac:spMk id="4" creationId="{94DF6E48-4B27-1055-377C-004E87B3D985}"/>
          </ac:spMkLst>
        </pc:spChg>
      </pc:sldChg>
      <pc:sldChg chg="delSp modSp mod">
        <pc:chgData name="MACKENZIE, Libby (NHS ENGLAND)" userId="cf4d7e6a-a80f-4f94-b7de-a98e226f42cd" providerId="ADAL" clId="{F7183316-8E60-43DE-97C9-FBB05DF90AF6}" dt="2025-08-29T11:39:36.731" v="3912" actId="20577"/>
        <pc:sldMkLst>
          <pc:docMk/>
          <pc:sldMk cId="2891650689" sldId="2147473551"/>
        </pc:sldMkLst>
        <pc:spChg chg="mod">
          <ac:chgData name="MACKENZIE, Libby (NHS ENGLAND)" userId="cf4d7e6a-a80f-4f94-b7de-a98e226f42cd" providerId="ADAL" clId="{F7183316-8E60-43DE-97C9-FBB05DF90AF6}" dt="2025-08-22T10:08:17.505" v="1129" actId="20577"/>
          <ac:spMkLst>
            <pc:docMk/>
            <pc:sldMk cId="2891650689" sldId="2147473551"/>
            <ac:spMk id="3" creationId="{325DAFC0-415D-09B9-4CF7-E5C739F99609}"/>
          </ac:spMkLst>
        </pc:spChg>
      </pc:sldChg>
      <pc:sldChg chg="delSp modSp mod">
        <pc:chgData name="MACKENZIE, Libby (NHS ENGLAND)" userId="cf4d7e6a-a80f-4f94-b7de-a98e226f42cd" providerId="ADAL" clId="{F7183316-8E60-43DE-97C9-FBB05DF90AF6}" dt="2025-08-29T08:15:40.230" v="2566" actId="1076"/>
        <pc:sldMkLst>
          <pc:docMk/>
          <pc:sldMk cId="1089271624" sldId="2147473552"/>
        </pc:sldMkLst>
      </pc:sldChg>
      <pc:sldChg chg="delSp modSp mod">
        <pc:chgData name="MACKENZIE, Libby (NHS ENGLAND)" userId="cf4d7e6a-a80f-4f94-b7de-a98e226f42cd" providerId="ADAL" clId="{F7183316-8E60-43DE-97C9-FBB05DF90AF6}" dt="2025-08-29T11:41:58.224" v="3920" actId="20577"/>
        <pc:sldMkLst>
          <pc:docMk/>
          <pc:sldMk cId="2071519645" sldId="2147473554"/>
        </pc:sldMkLst>
      </pc:sldChg>
      <pc:sldChg chg="delSp modSp mod">
        <pc:chgData name="MACKENZIE, Libby (NHS ENGLAND)" userId="cf4d7e6a-a80f-4f94-b7de-a98e226f42cd" providerId="ADAL" clId="{F7183316-8E60-43DE-97C9-FBB05DF90AF6}" dt="2025-08-22T13:40:36.143" v="1745" actId="478"/>
        <pc:sldMkLst>
          <pc:docMk/>
          <pc:sldMk cId="3344924279" sldId="2147473555"/>
        </pc:sldMkLst>
      </pc:sldChg>
      <pc:sldChg chg="delSp modSp mod">
        <pc:chgData name="MACKENZIE, Libby (NHS ENGLAND)" userId="cf4d7e6a-a80f-4f94-b7de-a98e226f42cd" providerId="ADAL" clId="{F7183316-8E60-43DE-97C9-FBB05DF90AF6}" dt="2025-08-22T13:40:44.929" v="1748" actId="478"/>
        <pc:sldMkLst>
          <pc:docMk/>
          <pc:sldMk cId="3354199293" sldId="2147473556"/>
        </pc:sldMkLst>
        <pc:spChg chg="mod">
          <ac:chgData name="MACKENZIE, Libby (NHS ENGLAND)" userId="cf4d7e6a-a80f-4f94-b7de-a98e226f42cd" providerId="ADAL" clId="{F7183316-8E60-43DE-97C9-FBB05DF90AF6}" dt="2025-08-22T09:39:40.479" v="582" actId="20577"/>
          <ac:spMkLst>
            <pc:docMk/>
            <pc:sldMk cId="3354199293" sldId="2147473556"/>
            <ac:spMk id="4" creationId="{6BB23803-D826-E49B-0CBF-606767021FC9}"/>
          </ac:spMkLst>
        </pc:spChg>
      </pc:sldChg>
      <pc:sldChg chg="delSp modSp mod">
        <pc:chgData name="MACKENZIE, Libby (NHS ENGLAND)" userId="cf4d7e6a-a80f-4f94-b7de-a98e226f42cd" providerId="ADAL" clId="{F7183316-8E60-43DE-97C9-FBB05DF90AF6}" dt="2025-08-22T13:40:48.014" v="1749" actId="478"/>
        <pc:sldMkLst>
          <pc:docMk/>
          <pc:sldMk cId="825255763" sldId="2147473557"/>
        </pc:sldMkLst>
        <pc:spChg chg="mod">
          <ac:chgData name="MACKENZIE, Libby (NHS ENGLAND)" userId="cf4d7e6a-a80f-4f94-b7de-a98e226f42cd" providerId="ADAL" clId="{F7183316-8E60-43DE-97C9-FBB05DF90AF6}" dt="2025-08-22T09:40:01.787" v="604" actId="20577"/>
          <ac:spMkLst>
            <pc:docMk/>
            <pc:sldMk cId="825255763" sldId="2147473557"/>
            <ac:spMk id="3" creationId="{685094FE-C2C1-B90F-8F14-B8D6637B181C}"/>
          </ac:spMkLst>
        </pc:spChg>
        <pc:spChg chg="mod">
          <ac:chgData name="MACKENZIE, Libby (NHS ENGLAND)" userId="cf4d7e6a-a80f-4f94-b7de-a98e226f42cd" providerId="ADAL" clId="{F7183316-8E60-43DE-97C9-FBB05DF90AF6}" dt="2025-08-22T09:40:04.988" v="608" actId="20577"/>
          <ac:spMkLst>
            <pc:docMk/>
            <pc:sldMk cId="825255763" sldId="2147473557"/>
            <ac:spMk id="4" creationId="{73ACF91E-EEBD-758D-2DAE-82AEC2516C36}"/>
          </ac:spMkLst>
        </pc:spChg>
      </pc:sldChg>
      <pc:sldChg chg="delSp modSp mod">
        <pc:chgData name="MACKENZIE, Libby (NHS ENGLAND)" userId="cf4d7e6a-a80f-4f94-b7de-a98e226f42cd" providerId="ADAL" clId="{F7183316-8E60-43DE-97C9-FBB05DF90AF6}" dt="2025-08-22T13:40:53.119" v="1751" actId="478"/>
        <pc:sldMkLst>
          <pc:docMk/>
          <pc:sldMk cId="2698258433" sldId="2147473558"/>
        </pc:sldMkLst>
        <pc:spChg chg="mod">
          <ac:chgData name="MACKENZIE, Libby (NHS ENGLAND)" userId="cf4d7e6a-a80f-4f94-b7de-a98e226f42cd" providerId="ADAL" clId="{F7183316-8E60-43DE-97C9-FBB05DF90AF6}" dt="2025-08-22T09:40:35.481" v="624" actId="20577"/>
          <ac:spMkLst>
            <pc:docMk/>
            <pc:sldMk cId="2698258433" sldId="2147473558"/>
            <ac:spMk id="4" creationId="{5B365628-E6C6-B036-CFB9-62A49BC23FBC}"/>
          </ac:spMkLst>
        </pc:spChg>
        <pc:spChg chg="mod">
          <ac:chgData name="MACKENZIE, Libby (NHS ENGLAND)" userId="cf4d7e6a-a80f-4f94-b7de-a98e226f42cd" providerId="ADAL" clId="{F7183316-8E60-43DE-97C9-FBB05DF90AF6}" dt="2025-08-22T09:40:44.042" v="630" actId="20577"/>
          <ac:spMkLst>
            <pc:docMk/>
            <pc:sldMk cId="2698258433" sldId="2147473558"/>
            <ac:spMk id="6" creationId="{A66506C9-00EF-71BF-B3E5-5289112B05DC}"/>
          </ac:spMkLst>
        </pc:spChg>
      </pc:sldChg>
      <pc:sldChg chg="addSp delSp modSp mod">
        <pc:chgData name="MACKENZIE, Libby (NHS ENGLAND)" userId="cf4d7e6a-a80f-4f94-b7de-a98e226f42cd" providerId="ADAL" clId="{F7183316-8E60-43DE-97C9-FBB05DF90AF6}" dt="2025-08-29T09:34:34.709" v="3002" actId="20577"/>
        <pc:sldMkLst>
          <pc:docMk/>
          <pc:sldMk cId="1224929833" sldId="2147473559"/>
        </pc:sldMkLst>
        <pc:spChg chg="add mod">
          <ac:chgData name="MACKENZIE, Libby (NHS ENGLAND)" userId="cf4d7e6a-a80f-4f94-b7de-a98e226f42cd" providerId="ADAL" clId="{F7183316-8E60-43DE-97C9-FBB05DF90AF6}" dt="2025-08-29T09:34:34.709" v="3002" actId="20577"/>
          <ac:spMkLst>
            <pc:docMk/>
            <pc:sldMk cId="1224929833" sldId="2147473559"/>
            <ac:spMk id="2" creationId="{4B9DC9DD-5931-D1FA-DA98-785A151DCA43}"/>
          </ac:spMkLst>
        </pc:spChg>
      </pc:sldChg>
      <pc:sldChg chg="delSp modSp mod">
        <pc:chgData name="MACKENZIE, Libby (NHS ENGLAND)" userId="cf4d7e6a-a80f-4f94-b7de-a98e226f42cd" providerId="ADAL" clId="{F7183316-8E60-43DE-97C9-FBB05DF90AF6}" dt="2025-08-22T13:41:49.425" v="1771" actId="478"/>
        <pc:sldMkLst>
          <pc:docMk/>
          <pc:sldMk cId="4116253888" sldId="2147473560"/>
        </pc:sldMkLst>
      </pc:sldChg>
      <pc:sldChg chg="delSp mod">
        <pc:chgData name="MACKENZIE, Libby (NHS ENGLAND)" userId="cf4d7e6a-a80f-4f94-b7de-a98e226f42cd" providerId="ADAL" clId="{F7183316-8E60-43DE-97C9-FBB05DF90AF6}" dt="2025-08-22T13:41:56.766" v="1775" actId="478"/>
        <pc:sldMkLst>
          <pc:docMk/>
          <pc:sldMk cId="3108882691" sldId="2147473561"/>
        </pc:sldMkLst>
      </pc:sldChg>
      <pc:sldChg chg="delSp modSp mod">
        <pc:chgData name="MACKENZIE, Libby (NHS ENGLAND)" userId="cf4d7e6a-a80f-4f94-b7de-a98e226f42cd" providerId="ADAL" clId="{F7183316-8E60-43DE-97C9-FBB05DF90AF6}" dt="2025-08-22T13:41:54.447" v="1774" actId="478"/>
        <pc:sldMkLst>
          <pc:docMk/>
          <pc:sldMk cId="3877206426" sldId="2147473562"/>
        </pc:sldMkLst>
      </pc:sldChg>
      <pc:sldChg chg="delSp modSp mod">
        <pc:chgData name="MACKENZIE, Libby (NHS ENGLAND)" userId="cf4d7e6a-a80f-4f94-b7de-a98e226f42cd" providerId="ADAL" clId="{F7183316-8E60-43DE-97C9-FBB05DF90AF6}" dt="2025-08-22T13:41:51.534" v="1772" actId="478"/>
        <pc:sldMkLst>
          <pc:docMk/>
          <pc:sldMk cId="2196487905" sldId="2147473563"/>
        </pc:sldMkLst>
      </pc:sldChg>
      <pc:sldChg chg="delSp modSp mod">
        <pc:chgData name="MACKENZIE, Libby (NHS ENGLAND)" userId="cf4d7e6a-a80f-4f94-b7de-a98e226f42cd" providerId="ADAL" clId="{F7183316-8E60-43DE-97C9-FBB05DF90AF6}" dt="2025-08-22T13:41:59.553" v="1776" actId="478"/>
        <pc:sldMkLst>
          <pc:docMk/>
          <pc:sldMk cId="3552322259" sldId="2147473564"/>
        </pc:sldMkLst>
      </pc:sldChg>
      <pc:sldChg chg="delSp modSp mod">
        <pc:chgData name="MACKENZIE, Libby (NHS ENGLAND)" userId="cf4d7e6a-a80f-4f94-b7de-a98e226f42cd" providerId="ADAL" clId="{F7183316-8E60-43DE-97C9-FBB05DF90AF6}" dt="2025-08-22T13:42:18.991" v="1784" actId="478"/>
        <pc:sldMkLst>
          <pc:docMk/>
          <pc:sldMk cId="585507780" sldId="2147473565"/>
        </pc:sldMkLst>
      </pc:sldChg>
      <pc:sldChg chg="addSp delSp modSp mod">
        <pc:chgData name="MACKENZIE, Libby (NHS ENGLAND)" userId="cf4d7e6a-a80f-4f94-b7de-a98e226f42cd" providerId="ADAL" clId="{F7183316-8E60-43DE-97C9-FBB05DF90AF6}" dt="2025-08-22T13:42:11.407" v="1781" actId="478"/>
        <pc:sldMkLst>
          <pc:docMk/>
          <pc:sldMk cId="2612516204" sldId="2147473566"/>
        </pc:sldMkLst>
        <pc:spChg chg="mod">
          <ac:chgData name="MACKENZIE, Libby (NHS ENGLAND)" userId="cf4d7e6a-a80f-4f94-b7de-a98e226f42cd" providerId="ADAL" clId="{F7183316-8E60-43DE-97C9-FBB05DF90AF6}" dt="2025-08-22T09:44:11.624" v="736" actId="20577"/>
          <ac:spMkLst>
            <pc:docMk/>
            <pc:sldMk cId="2612516204" sldId="2147473566"/>
            <ac:spMk id="4" creationId="{E966B39C-F95D-DA73-FB7A-1774A424DEC7}"/>
          </ac:spMkLst>
        </pc:spChg>
      </pc:sldChg>
      <pc:sldChg chg="delSp modSp mod">
        <pc:chgData name="MACKENZIE, Libby (NHS ENGLAND)" userId="cf4d7e6a-a80f-4f94-b7de-a98e226f42cd" providerId="ADAL" clId="{F7183316-8E60-43DE-97C9-FBB05DF90AF6}" dt="2025-08-22T13:42:16.688" v="1783" actId="478"/>
        <pc:sldMkLst>
          <pc:docMk/>
          <pc:sldMk cId="645195757" sldId="2147473567"/>
        </pc:sldMkLst>
        <pc:spChg chg="mod">
          <ac:chgData name="MACKENZIE, Libby (NHS ENGLAND)" userId="cf4d7e6a-a80f-4f94-b7de-a98e226f42cd" providerId="ADAL" clId="{F7183316-8E60-43DE-97C9-FBB05DF90AF6}" dt="2025-08-22T09:43:42.221" v="721" actId="20577"/>
          <ac:spMkLst>
            <pc:docMk/>
            <pc:sldMk cId="645195757" sldId="2147473567"/>
            <ac:spMk id="4" creationId="{9F353B4D-0320-468E-313E-80F17D3D6B77}"/>
          </ac:spMkLst>
        </pc:spChg>
      </pc:sldChg>
      <pc:sldChg chg="delSp modSp mod">
        <pc:chgData name="MACKENZIE, Libby (NHS ENGLAND)" userId="cf4d7e6a-a80f-4f94-b7de-a98e226f42cd" providerId="ADAL" clId="{F7183316-8E60-43DE-97C9-FBB05DF90AF6}" dt="2025-08-22T13:42:48.030" v="1792" actId="478"/>
        <pc:sldMkLst>
          <pc:docMk/>
          <pc:sldMk cId="22797578" sldId="2147473568"/>
        </pc:sldMkLst>
        <pc:spChg chg="mod">
          <ac:chgData name="MACKENZIE, Libby (NHS ENGLAND)" userId="cf4d7e6a-a80f-4f94-b7de-a98e226f42cd" providerId="ADAL" clId="{F7183316-8E60-43DE-97C9-FBB05DF90AF6}" dt="2025-08-22T09:45:07.164" v="764" actId="20577"/>
          <ac:spMkLst>
            <pc:docMk/>
            <pc:sldMk cId="22797578" sldId="2147473568"/>
            <ac:spMk id="4" creationId="{C9883E14-0FFA-5E39-16C3-5476AA6AD159}"/>
          </ac:spMkLst>
        </pc:spChg>
      </pc:sldChg>
      <pc:sldChg chg="delSp modSp mod">
        <pc:chgData name="MACKENZIE, Libby (NHS ENGLAND)" userId="cf4d7e6a-a80f-4f94-b7de-a98e226f42cd" providerId="ADAL" clId="{F7183316-8E60-43DE-97C9-FBB05DF90AF6}" dt="2025-08-29T08:24:39.113" v="2611" actId="1076"/>
        <pc:sldMkLst>
          <pc:docMk/>
          <pc:sldMk cId="3238517710" sldId="2147473569"/>
        </pc:sldMkLst>
      </pc:sldChg>
      <pc:sldChg chg="delSp modSp mod">
        <pc:chgData name="MACKENZIE, Libby (NHS ENGLAND)" userId="cf4d7e6a-a80f-4f94-b7de-a98e226f42cd" providerId="ADAL" clId="{F7183316-8E60-43DE-97C9-FBB05DF90AF6}" dt="2025-08-29T11:46:14.216" v="3937" actId="20577"/>
        <pc:sldMkLst>
          <pc:docMk/>
          <pc:sldMk cId="3896741842" sldId="2147473570"/>
        </pc:sldMkLst>
        <pc:spChg chg="mod">
          <ac:chgData name="MACKENZIE, Libby (NHS ENGLAND)" userId="cf4d7e6a-a80f-4f94-b7de-a98e226f42cd" providerId="ADAL" clId="{F7183316-8E60-43DE-97C9-FBB05DF90AF6}" dt="2025-08-22T09:45:33.032" v="780" actId="20577"/>
          <ac:spMkLst>
            <pc:docMk/>
            <pc:sldMk cId="3896741842" sldId="2147473570"/>
            <ac:spMk id="4" creationId="{CC39C214-DA23-140C-A843-74850F5831D3}"/>
          </ac:spMkLst>
        </pc:spChg>
      </pc:sldChg>
      <pc:sldChg chg="addSp delSp modSp mod">
        <pc:chgData name="MACKENZIE, Libby (NHS ENGLAND)" userId="cf4d7e6a-a80f-4f94-b7de-a98e226f42cd" providerId="ADAL" clId="{F7183316-8E60-43DE-97C9-FBB05DF90AF6}" dt="2025-08-22T13:39:56.832" v="1738" actId="478"/>
        <pc:sldMkLst>
          <pc:docMk/>
          <pc:sldMk cId="1990553234" sldId="2147473571"/>
        </pc:sldMkLst>
        <pc:spChg chg="mod">
          <ac:chgData name="MACKENZIE, Libby (NHS ENGLAND)" userId="cf4d7e6a-a80f-4f94-b7de-a98e226f42cd" providerId="ADAL" clId="{F7183316-8E60-43DE-97C9-FBB05DF90AF6}" dt="2025-08-22T10:10:24.060" v="1131" actId="20577"/>
          <ac:spMkLst>
            <pc:docMk/>
            <pc:sldMk cId="1990553234" sldId="2147473571"/>
            <ac:spMk id="3" creationId="{F7466582-138D-659A-78CD-B4A3F14CD2C3}"/>
          </ac:spMkLst>
        </pc:spChg>
      </pc:sldChg>
      <pc:sldChg chg="addSp delSp modSp mod">
        <pc:chgData name="MACKENZIE, Libby (NHS ENGLAND)" userId="cf4d7e6a-a80f-4f94-b7de-a98e226f42cd" providerId="ADAL" clId="{F7183316-8E60-43DE-97C9-FBB05DF90AF6}" dt="2025-08-29T08:20:41.469" v="2586" actId="13926"/>
        <pc:sldMkLst>
          <pc:docMk/>
          <pc:sldMk cId="2570677368" sldId="2147473572"/>
        </pc:sldMkLst>
      </pc:sldChg>
      <pc:sldChg chg="delSp modSp mod">
        <pc:chgData name="MACKENZIE, Libby (NHS ENGLAND)" userId="cf4d7e6a-a80f-4f94-b7de-a98e226f42cd" providerId="ADAL" clId="{F7183316-8E60-43DE-97C9-FBB05DF90AF6}" dt="2025-08-29T12:21:08.123" v="4421" actId="14100"/>
        <pc:sldMkLst>
          <pc:docMk/>
          <pc:sldMk cId="1494671018" sldId="2147473573"/>
        </pc:sldMkLst>
        <pc:spChg chg="mod">
          <ac:chgData name="MACKENZIE, Libby (NHS ENGLAND)" userId="cf4d7e6a-a80f-4f94-b7de-a98e226f42cd" providerId="ADAL" clId="{F7183316-8E60-43DE-97C9-FBB05DF90AF6}" dt="2025-08-27T09:14:55.061" v="2557" actId="255"/>
          <ac:spMkLst>
            <pc:docMk/>
            <pc:sldMk cId="1494671018" sldId="2147473573"/>
            <ac:spMk id="3" creationId="{B7900A60-BF55-72E1-4B8E-C77F40D679C8}"/>
          </ac:spMkLst>
        </pc:spChg>
        <pc:spChg chg="mod">
          <ac:chgData name="MACKENZIE, Libby (NHS ENGLAND)" userId="cf4d7e6a-a80f-4f94-b7de-a98e226f42cd" providerId="ADAL" clId="{F7183316-8E60-43DE-97C9-FBB05DF90AF6}" dt="2025-08-29T12:21:08.123" v="4421" actId="14100"/>
          <ac:spMkLst>
            <pc:docMk/>
            <pc:sldMk cId="1494671018" sldId="2147473573"/>
            <ac:spMk id="6" creationId="{1E4FEB0F-FBF1-7E87-9595-950CEC5D43F2}"/>
          </ac:spMkLst>
        </pc:spChg>
        <pc:spChg chg="mod">
          <ac:chgData name="MACKENZIE, Libby (NHS ENGLAND)" userId="cf4d7e6a-a80f-4f94-b7de-a98e226f42cd" providerId="ADAL" clId="{F7183316-8E60-43DE-97C9-FBB05DF90AF6}" dt="2025-08-29T12:20:59.898" v="4409" actId="14100"/>
          <ac:spMkLst>
            <pc:docMk/>
            <pc:sldMk cId="1494671018" sldId="2147473573"/>
            <ac:spMk id="7" creationId="{381C2064-7D4B-36CA-7070-26E27A5CCA8F}"/>
          </ac:spMkLst>
        </pc:spChg>
      </pc:sldChg>
      <pc:sldChg chg="delSp modSp mod">
        <pc:chgData name="MACKENZIE, Libby (NHS ENGLAND)" userId="cf4d7e6a-a80f-4f94-b7de-a98e226f42cd" providerId="ADAL" clId="{F7183316-8E60-43DE-97C9-FBB05DF90AF6}" dt="2025-08-29T12:29:57.289" v="4596" actId="20577"/>
        <pc:sldMkLst>
          <pc:docMk/>
          <pc:sldMk cId="2549326730" sldId="2147473574"/>
        </pc:sldMkLst>
        <pc:spChg chg="mod">
          <ac:chgData name="MACKENZIE, Libby (NHS ENGLAND)" userId="cf4d7e6a-a80f-4f94-b7de-a98e226f42cd" providerId="ADAL" clId="{F7183316-8E60-43DE-97C9-FBB05DF90AF6}" dt="2025-08-29T12:21:53.754" v="4429" actId="14100"/>
          <ac:spMkLst>
            <pc:docMk/>
            <pc:sldMk cId="2549326730" sldId="2147473574"/>
            <ac:spMk id="5" creationId="{2906D812-2091-B236-8B32-66E9DE813C6E}"/>
          </ac:spMkLst>
        </pc:spChg>
        <pc:spChg chg="mod">
          <ac:chgData name="MACKENZIE, Libby (NHS ENGLAND)" userId="cf4d7e6a-a80f-4f94-b7de-a98e226f42cd" providerId="ADAL" clId="{F7183316-8E60-43DE-97C9-FBB05DF90AF6}" dt="2025-08-29T12:29:57.289" v="4596" actId="20577"/>
          <ac:spMkLst>
            <pc:docMk/>
            <pc:sldMk cId="2549326730" sldId="2147473574"/>
            <ac:spMk id="8" creationId="{FB52D7C6-7356-651D-F67B-D5B0AEFEBE94}"/>
          </ac:spMkLst>
        </pc:spChg>
      </pc:sldChg>
      <pc:sldChg chg="delSp modSp mod">
        <pc:chgData name="MACKENZIE, Libby (NHS ENGLAND)" userId="cf4d7e6a-a80f-4f94-b7de-a98e226f42cd" providerId="ADAL" clId="{F7183316-8E60-43DE-97C9-FBB05DF90AF6}" dt="2025-08-29T11:57:31.792" v="4118" actId="20577"/>
        <pc:sldMkLst>
          <pc:docMk/>
          <pc:sldMk cId="1848565921" sldId="2147473575"/>
        </pc:sldMkLst>
      </pc:sldChg>
      <pc:sldChg chg="delSp add mod">
        <pc:chgData name="MACKENZIE, Libby (NHS ENGLAND)" userId="cf4d7e6a-a80f-4f94-b7de-a98e226f42cd" providerId="ADAL" clId="{F7183316-8E60-43DE-97C9-FBB05DF90AF6}" dt="2025-08-22T13:41:47.567" v="1770" actId="478"/>
        <pc:sldMkLst>
          <pc:docMk/>
          <pc:sldMk cId="3588793909" sldId="2147473576"/>
        </pc:sldMkLst>
      </pc:sldChg>
      <pc:sldChg chg="delSp modSp add del mod">
        <pc:chgData name="MACKENZIE, Libby (NHS ENGLAND)" userId="cf4d7e6a-a80f-4f94-b7de-a98e226f42cd" providerId="ADAL" clId="{F7183316-8E60-43DE-97C9-FBB05DF90AF6}" dt="2025-08-22T10:42:01.315" v="1604" actId="2696"/>
        <pc:sldMkLst>
          <pc:docMk/>
          <pc:sldMk cId="766833803" sldId="2147473577"/>
        </pc:sldMkLst>
      </pc:sldChg>
      <pc:sldChg chg="delSp add mod">
        <pc:chgData name="MACKENZIE, Libby (NHS ENGLAND)" userId="cf4d7e6a-a80f-4f94-b7de-a98e226f42cd" providerId="ADAL" clId="{F7183316-8E60-43DE-97C9-FBB05DF90AF6}" dt="2025-08-22T13:39:50.736" v="1736" actId="478"/>
        <pc:sldMkLst>
          <pc:docMk/>
          <pc:sldMk cId="2357402149" sldId="2147473578"/>
        </pc:sldMkLst>
      </pc:sldChg>
      <pc:sldChg chg="addSp delSp modSp add mod">
        <pc:chgData name="MACKENZIE, Libby (NHS ENGLAND)" userId="cf4d7e6a-a80f-4f94-b7de-a98e226f42cd" providerId="ADAL" clId="{F7183316-8E60-43DE-97C9-FBB05DF90AF6}" dt="2025-08-29T10:32:04.922" v="3251" actId="478"/>
        <pc:sldMkLst>
          <pc:docMk/>
          <pc:sldMk cId="3714518821" sldId="2147473579"/>
        </pc:sldMkLst>
        <pc:spChg chg="mod">
          <ac:chgData name="MACKENZIE, Libby (NHS ENGLAND)" userId="cf4d7e6a-a80f-4f94-b7de-a98e226f42cd" providerId="ADAL" clId="{F7183316-8E60-43DE-97C9-FBB05DF90AF6}" dt="2025-08-22T10:38:25.115" v="1596" actId="20577"/>
          <ac:spMkLst>
            <pc:docMk/>
            <pc:sldMk cId="3714518821" sldId="2147473579"/>
            <ac:spMk id="3" creationId="{CA06425E-2E0C-1D5D-CBF7-8A169E1FFEE0}"/>
          </ac:spMkLst>
        </pc:spChg>
      </pc:sldChg>
      <pc:sldChg chg="addSp delSp modSp add del mod">
        <pc:chgData name="MACKENZIE, Libby (NHS ENGLAND)" userId="cf4d7e6a-a80f-4f94-b7de-a98e226f42cd" providerId="ADAL" clId="{F7183316-8E60-43DE-97C9-FBB05DF90AF6}" dt="2025-08-29T08:21:49.935" v="2590" actId="47"/>
        <pc:sldMkLst>
          <pc:docMk/>
          <pc:sldMk cId="2285357554" sldId="2147473580"/>
        </pc:sldMkLst>
      </pc:sldChg>
      <pc:sldChg chg="addSp delSp modSp add del mod">
        <pc:chgData name="MACKENZIE, Libby (NHS ENGLAND)" userId="cf4d7e6a-a80f-4f94-b7de-a98e226f42cd" providerId="ADAL" clId="{F7183316-8E60-43DE-97C9-FBB05DF90AF6}" dt="2025-08-29T08:21:52.954" v="2591" actId="47"/>
        <pc:sldMkLst>
          <pc:docMk/>
          <pc:sldMk cId="224953647" sldId="2147473581"/>
        </pc:sldMkLst>
      </pc:sldChg>
      <pc:sldChg chg="delSp add del mod">
        <pc:chgData name="MACKENZIE, Libby (NHS ENGLAND)" userId="cf4d7e6a-a80f-4f94-b7de-a98e226f42cd" providerId="ADAL" clId="{F7183316-8E60-43DE-97C9-FBB05DF90AF6}" dt="2025-08-22T13:41:41.067" v="1768" actId="47"/>
        <pc:sldMkLst>
          <pc:docMk/>
          <pc:sldMk cId="785492997" sldId="2147473582"/>
        </pc:sldMkLst>
      </pc:sldChg>
      <pc:sldChg chg="addSp delSp modSp add del mod">
        <pc:chgData name="MACKENZIE, Libby (NHS ENGLAND)" userId="cf4d7e6a-a80f-4f94-b7de-a98e226f42cd" providerId="ADAL" clId="{F7183316-8E60-43DE-97C9-FBB05DF90AF6}" dt="2025-08-29T08:20:17.314" v="2582" actId="47"/>
        <pc:sldMkLst>
          <pc:docMk/>
          <pc:sldMk cId="1489509098" sldId="2147473583"/>
        </pc:sldMkLst>
      </pc:sldChg>
      <pc:sldChg chg="delSp modSp add del mod">
        <pc:chgData name="MACKENZIE, Libby (NHS ENGLAND)" userId="cf4d7e6a-a80f-4f94-b7de-a98e226f42cd" providerId="ADAL" clId="{F7183316-8E60-43DE-97C9-FBB05DF90AF6}" dt="2025-08-29T11:34:03.533" v="3814" actId="2696"/>
        <pc:sldMkLst>
          <pc:docMk/>
          <pc:sldMk cId="4085170694" sldId="2147473584"/>
        </pc:sldMkLst>
      </pc:sldChg>
      <pc:sldChg chg="new del ord">
        <pc:chgData name="MACKENZIE, Libby (NHS ENGLAND)" userId="cf4d7e6a-a80f-4f94-b7de-a98e226f42cd" providerId="ADAL" clId="{F7183316-8E60-43DE-97C9-FBB05DF90AF6}" dt="2025-08-22T14:05:04.766" v="1855" actId="47"/>
        <pc:sldMkLst>
          <pc:docMk/>
          <pc:sldMk cId="1761743889" sldId="2147473585"/>
        </pc:sldMkLst>
      </pc:sldChg>
      <pc:sldChg chg="modSp add mod ord">
        <pc:chgData name="MACKENZIE, Libby (NHS ENGLAND)" userId="cf4d7e6a-a80f-4f94-b7de-a98e226f42cd" providerId="ADAL" clId="{F7183316-8E60-43DE-97C9-FBB05DF90AF6}" dt="2025-08-22T14:05:28.774" v="1862" actId="14100"/>
        <pc:sldMkLst>
          <pc:docMk/>
          <pc:sldMk cId="3132695166" sldId="2147473586"/>
        </pc:sldMkLst>
        <pc:spChg chg="mod">
          <ac:chgData name="MACKENZIE, Libby (NHS ENGLAND)" userId="cf4d7e6a-a80f-4f94-b7de-a98e226f42cd" providerId="ADAL" clId="{F7183316-8E60-43DE-97C9-FBB05DF90AF6}" dt="2025-08-22T14:05:28.774" v="1862" actId="14100"/>
          <ac:spMkLst>
            <pc:docMk/>
            <pc:sldMk cId="3132695166" sldId="2147473586"/>
            <ac:spMk id="3" creationId="{15ADF140-24A3-8D0B-2025-546337FE32C8}"/>
          </ac:spMkLst>
        </pc:spChg>
      </pc:sldChg>
      <pc:sldChg chg="modSp add mod">
        <pc:chgData name="MACKENZIE, Libby (NHS ENGLAND)" userId="cf4d7e6a-a80f-4f94-b7de-a98e226f42cd" providerId="ADAL" clId="{F7183316-8E60-43DE-97C9-FBB05DF90AF6}" dt="2025-08-22T14:05:41.839" v="1890" actId="20577"/>
        <pc:sldMkLst>
          <pc:docMk/>
          <pc:sldMk cId="2480280571" sldId="2147473587"/>
        </pc:sldMkLst>
        <pc:spChg chg="mod">
          <ac:chgData name="MACKENZIE, Libby (NHS ENGLAND)" userId="cf4d7e6a-a80f-4f94-b7de-a98e226f42cd" providerId="ADAL" clId="{F7183316-8E60-43DE-97C9-FBB05DF90AF6}" dt="2025-08-22T14:05:41.839" v="1890" actId="20577"/>
          <ac:spMkLst>
            <pc:docMk/>
            <pc:sldMk cId="2480280571" sldId="2147473587"/>
            <ac:spMk id="3" creationId="{B08B43C0-AA9B-74B0-C9BB-1EA0B817798D}"/>
          </ac:spMkLst>
        </pc:spChg>
      </pc:sldChg>
      <pc:sldChg chg="add">
        <pc:chgData name="MACKENZIE, Libby (NHS ENGLAND)" userId="cf4d7e6a-a80f-4f94-b7de-a98e226f42cd" providerId="ADAL" clId="{F7183316-8E60-43DE-97C9-FBB05DF90AF6}" dt="2025-08-22T14:05:02.477" v="1854"/>
        <pc:sldMkLst>
          <pc:docMk/>
          <pc:sldMk cId="272296266" sldId="2147473588"/>
        </pc:sldMkLst>
      </pc:sldChg>
      <pc:sldChg chg="add">
        <pc:chgData name="MACKENZIE, Libby (NHS ENGLAND)" userId="cf4d7e6a-a80f-4f94-b7de-a98e226f42cd" providerId="ADAL" clId="{F7183316-8E60-43DE-97C9-FBB05DF90AF6}" dt="2025-08-22T14:06:23.049" v="1891"/>
        <pc:sldMkLst>
          <pc:docMk/>
          <pc:sldMk cId="470014368" sldId="2147473589"/>
        </pc:sldMkLst>
      </pc:sldChg>
      <pc:sldChg chg="addSp delSp modSp add mod">
        <pc:chgData name="MACKENZIE, Libby (NHS ENGLAND)" userId="cf4d7e6a-a80f-4f94-b7de-a98e226f42cd" providerId="ADAL" clId="{F7183316-8E60-43DE-97C9-FBB05DF90AF6}" dt="2025-08-29T10:36:52.673" v="3283"/>
        <pc:sldMkLst>
          <pc:docMk/>
          <pc:sldMk cId="1773311568" sldId="2147473590"/>
        </pc:sldMkLst>
        <pc:spChg chg="mod">
          <ac:chgData name="MACKENZIE, Libby (NHS ENGLAND)" userId="cf4d7e6a-a80f-4f94-b7de-a98e226f42cd" providerId="ADAL" clId="{F7183316-8E60-43DE-97C9-FBB05DF90AF6}" dt="2025-08-27T08:15:01.437" v="2246" actId="6549"/>
          <ac:spMkLst>
            <pc:docMk/>
            <pc:sldMk cId="1773311568" sldId="2147473590"/>
            <ac:spMk id="2" creationId="{4D176902-3B11-4FD8-9506-02BD9A3672E1}"/>
          </ac:spMkLst>
        </pc:spChg>
      </pc:sldChg>
      <pc:sldChg chg="addSp delSp modSp add mod">
        <pc:chgData name="MACKENZIE, Libby (NHS ENGLAND)" userId="cf4d7e6a-a80f-4f94-b7de-a98e226f42cd" providerId="ADAL" clId="{F7183316-8E60-43DE-97C9-FBB05DF90AF6}" dt="2025-08-29T11:59:53.462" v="4124" actId="1076"/>
        <pc:sldMkLst>
          <pc:docMk/>
          <pc:sldMk cId="3177253186" sldId="2147473591"/>
        </pc:sldMkLst>
        <pc:spChg chg="mod">
          <ac:chgData name="MACKENZIE, Libby (NHS ENGLAND)" userId="cf4d7e6a-a80f-4f94-b7de-a98e226f42cd" providerId="ADAL" clId="{F7183316-8E60-43DE-97C9-FBB05DF90AF6}" dt="2025-08-29T09:10:32.778" v="2775" actId="1076"/>
          <ac:spMkLst>
            <pc:docMk/>
            <pc:sldMk cId="3177253186" sldId="2147473591"/>
            <ac:spMk id="3" creationId="{DCA6487E-DF33-E444-8181-0838BFBC2400}"/>
          </ac:spMkLst>
        </pc:spChg>
      </pc:sldChg>
      <pc:sldChg chg="modSp add mod">
        <pc:chgData name="MACKENZIE, Libby (NHS ENGLAND)" userId="cf4d7e6a-a80f-4f94-b7de-a98e226f42cd" providerId="ADAL" clId="{F7183316-8E60-43DE-97C9-FBB05DF90AF6}" dt="2025-08-29T09:12:25.036" v="2802" actId="948"/>
        <pc:sldMkLst>
          <pc:docMk/>
          <pc:sldMk cId="1160718849" sldId="2147473592"/>
        </pc:sldMkLst>
        <pc:spChg chg="mod">
          <ac:chgData name="MACKENZIE, Libby (NHS ENGLAND)" userId="cf4d7e6a-a80f-4f94-b7de-a98e226f42cd" providerId="ADAL" clId="{F7183316-8E60-43DE-97C9-FBB05DF90AF6}" dt="2025-08-29T09:11:11.551" v="2796" actId="20577"/>
          <ac:spMkLst>
            <pc:docMk/>
            <pc:sldMk cId="1160718849" sldId="2147473592"/>
            <ac:spMk id="3" creationId="{FB7139C8-20A3-F1FE-C082-1737CF1FF8A0}"/>
          </ac:spMkLst>
        </pc:spChg>
        <pc:spChg chg="mod">
          <ac:chgData name="MACKENZIE, Libby (NHS ENGLAND)" userId="cf4d7e6a-a80f-4f94-b7de-a98e226f42cd" providerId="ADAL" clId="{F7183316-8E60-43DE-97C9-FBB05DF90AF6}" dt="2025-08-29T09:12:25.036" v="2802" actId="948"/>
          <ac:spMkLst>
            <pc:docMk/>
            <pc:sldMk cId="1160718849" sldId="2147473592"/>
            <ac:spMk id="4" creationId="{AE74141C-FDE7-1E87-309C-17117CFE7477}"/>
          </ac:spMkLst>
        </pc:spChg>
      </pc:sldChg>
      <pc:sldChg chg="modSp add mod">
        <pc:chgData name="MACKENZIE, Libby (NHS ENGLAND)" userId="cf4d7e6a-a80f-4f94-b7de-a98e226f42cd" providerId="ADAL" clId="{F7183316-8E60-43DE-97C9-FBB05DF90AF6}" dt="2025-08-29T12:01:29.542" v="4129" actId="20577"/>
        <pc:sldMkLst>
          <pc:docMk/>
          <pc:sldMk cId="1981122756" sldId="2147473593"/>
        </pc:sldMkLst>
      </pc:sldChg>
      <pc:sldChg chg="add">
        <pc:chgData name="MACKENZIE, Libby (NHS ENGLAND)" userId="cf4d7e6a-a80f-4f94-b7de-a98e226f42cd" providerId="ADAL" clId="{F7183316-8E60-43DE-97C9-FBB05DF90AF6}" dt="2025-08-29T09:52:58.715" v="3004" actId="2890"/>
        <pc:sldMkLst>
          <pc:docMk/>
          <pc:sldMk cId="3518414116" sldId="2147473594"/>
        </pc:sldMkLst>
      </pc:sldChg>
      <pc:sldChg chg="add">
        <pc:chgData name="MACKENZIE, Libby (NHS ENGLAND)" userId="cf4d7e6a-a80f-4f94-b7de-a98e226f42cd" providerId="ADAL" clId="{F7183316-8E60-43DE-97C9-FBB05DF90AF6}" dt="2025-08-29T09:53:23.715" v="3021" actId="2890"/>
        <pc:sldMkLst>
          <pc:docMk/>
          <pc:sldMk cId="3593513220" sldId="2147473595"/>
        </pc:sldMkLst>
      </pc:sldChg>
      <pc:sldChg chg="addSp delSp modSp add mod">
        <pc:chgData name="MACKENZIE, Libby (NHS ENGLAND)" userId="cf4d7e6a-a80f-4f94-b7de-a98e226f42cd" providerId="ADAL" clId="{F7183316-8E60-43DE-97C9-FBB05DF90AF6}" dt="2025-08-29T10:12:05.457" v="3104" actId="20577"/>
        <pc:sldMkLst>
          <pc:docMk/>
          <pc:sldMk cId="2247600482" sldId="2147473596"/>
        </pc:sldMkLst>
        <pc:spChg chg="add mod">
          <ac:chgData name="MACKENZIE, Libby (NHS ENGLAND)" userId="cf4d7e6a-a80f-4f94-b7de-a98e226f42cd" providerId="ADAL" clId="{F7183316-8E60-43DE-97C9-FBB05DF90AF6}" dt="2025-08-29T10:09:23.430" v="3085" actId="2711"/>
          <ac:spMkLst>
            <pc:docMk/>
            <pc:sldMk cId="2247600482" sldId="2147473596"/>
            <ac:spMk id="2" creationId="{7928CCD3-6F8B-6D51-2B51-9A0A722A76CD}"/>
          </ac:spMkLst>
        </pc:spChg>
        <pc:spChg chg="mod">
          <ac:chgData name="MACKENZIE, Libby (NHS ENGLAND)" userId="cf4d7e6a-a80f-4f94-b7de-a98e226f42cd" providerId="ADAL" clId="{F7183316-8E60-43DE-97C9-FBB05DF90AF6}" dt="2025-08-29T10:12:05.457" v="3104" actId="20577"/>
          <ac:spMkLst>
            <pc:docMk/>
            <pc:sldMk cId="2247600482" sldId="2147473596"/>
            <ac:spMk id="4" creationId="{55093DF5-A2B6-5CC0-736D-1E8B4FFBB882}"/>
          </ac:spMkLst>
        </pc:spChg>
      </pc:sldChg>
      <pc:sldChg chg="delSp modSp add mod">
        <pc:chgData name="MACKENZIE, Libby (NHS ENGLAND)" userId="cf4d7e6a-a80f-4f94-b7de-a98e226f42cd" providerId="ADAL" clId="{F7183316-8E60-43DE-97C9-FBB05DF90AF6}" dt="2025-08-29T10:22:18.884" v="3195" actId="20577"/>
        <pc:sldMkLst>
          <pc:docMk/>
          <pc:sldMk cId="2818792135" sldId="2147473597"/>
        </pc:sldMkLst>
      </pc:sldChg>
      <pc:sldChg chg="delSp modSp add del mod">
        <pc:chgData name="MACKENZIE, Libby (NHS ENGLAND)" userId="cf4d7e6a-a80f-4f94-b7de-a98e226f42cd" providerId="ADAL" clId="{F7183316-8E60-43DE-97C9-FBB05DF90AF6}" dt="2025-08-29T11:59:55.745" v="4125" actId="47"/>
        <pc:sldMkLst>
          <pc:docMk/>
          <pc:sldMk cId="1376945858" sldId="2147473598"/>
        </pc:sldMkLst>
      </pc:sldChg>
      <pc:sldChg chg="addSp delSp modSp add mod">
        <pc:chgData name="MACKENZIE, Libby (NHS ENGLAND)" userId="cf4d7e6a-a80f-4f94-b7de-a98e226f42cd" providerId="ADAL" clId="{F7183316-8E60-43DE-97C9-FBB05DF90AF6}" dt="2025-08-29T10:42:45.945" v="3294" actId="478"/>
        <pc:sldMkLst>
          <pc:docMk/>
          <pc:sldMk cId="174724456" sldId="2147473599"/>
        </pc:sldMkLst>
        <pc:spChg chg="mod">
          <ac:chgData name="MACKENZIE, Libby (NHS ENGLAND)" userId="cf4d7e6a-a80f-4f94-b7de-a98e226f42cd" providerId="ADAL" clId="{F7183316-8E60-43DE-97C9-FBB05DF90AF6}" dt="2025-08-29T10:42:41.690" v="3293" actId="20577"/>
          <ac:spMkLst>
            <pc:docMk/>
            <pc:sldMk cId="174724456" sldId="2147473599"/>
            <ac:spMk id="2" creationId="{17976855-9375-450C-ADD3-8BB088BBD722}"/>
          </ac:spMkLst>
        </pc:spChg>
        <pc:spChg chg="add mod">
          <ac:chgData name="MACKENZIE, Libby (NHS ENGLAND)" userId="cf4d7e6a-a80f-4f94-b7de-a98e226f42cd" providerId="ADAL" clId="{F7183316-8E60-43DE-97C9-FBB05DF90AF6}" dt="2025-08-29T10:42:45.945" v="3294" actId="478"/>
          <ac:spMkLst>
            <pc:docMk/>
            <pc:sldMk cId="174724456" sldId="2147473599"/>
            <ac:spMk id="5" creationId="{F9ADFF30-9C2A-1E2D-2D00-69A521301E7D}"/>
          </ac:spMkLst>
        </pc:spChg>
      </pc:sldChg>
      <pc:sldChg chg="modSp add mod ord">
        <pc:chgData name="MACKENZIE, Libby (NHS ENGLAND)" userId="cf4d7e6a-a80f-4f94-b7de-a98e226f42cd" providerId="ADAL" clId="{F7183316-8E60-43DE-97C9-FBB05DF90AF6}" dt="2025-08-29T10:47:05.146" v="3355" actId="1076"/>
        <pc:sldMkLst>
          <pc:docMk/>
          <pc:sldMk cId="3985502468" sldId="2147473600"/>
        </pc:sldMkLst>
        <pc:spChg chg="mod">
          <ac:chgData name="MACKENZIE, Libby (NHS ENGLAND)" userId="cf4d7e6a-a80f-4f94-b7de-a98e226f42cd" providerId="ADAL" clId="{F7183316-8E60-43DE-97C9-FBB05DF90AF6}" dt="2025-08-29T10:47:05.146" v="3355" actId="1076"/>
          <ac:spMkLst>
            <pc:docMk/>
            <pc:sldMk cId="3985502468" sldId="2147473600"/>
            <ac:spMk id="2" creationId="{E6984B3E-0126-9513-3A60-744725D6E381}"/>
          </ac:spMkLst>
        </pc:spChg>
      </pc:sldChg>
      <pc:sldChg chg="addSp delSp modSp add mod">
        <pc:chgData name="MACKENZIE, Libby (NHS ENGLAND)" userId="cf4d7e6a-a80f-4f94-b7de-a98e226f42cd" providerId="ADAL" clId="{F7183316-8E60-43DE-97C9-FBB05DF90AF6}" dt="2025-08-29T11:22:16.115" v="3796" actId="1076"/>
        <pc:sldMkLst>
          <pc:docMk/>
          <pc:sldMk cId="3525898127" sldId="2147473601"/>
        </pc:sldMkLst>
      </pc:sldChg>
      <pc:sldChg chg="delSp modSp add mod">
        <pc:chgData name="MACKENZIE, Libby (NHS ENGLAND)" userId="cf4d7e6a-a80f-4f94-b7de-a98e226f42cd" providerId="ADAL" clId="{F7183316-8E60-43DE-97C9-FBB05DF90AF6}" dt="2025-08-29T11:24:44.922" v="3812" actId="1076"/>
        <pc:sldMkLst>
          <pc:docMk/>
          <pc:sldMk cId="1218723337" sldId="2147473602"/>
        </pc:sldMkLst>
      </pc:sldChg>
      <pc:sldChg chg="delSp modSp add mod">
        <pc:chgData name="MACKENZIE, Libby (NHS ENGLAND)" userId="cf4d7e6a-a80f-4f94-b7de-a98e226f42cd" providerId="ADAL" clId="{F7183316-8E60-43DE-97C9-FBB05DF90AF6}" dt="2025-08-29T11:19:21.798" v="3732" actId="20577"/>
        <pc:sldMkLst>
          <pc:docMk/>
          <pc:sldMk cId="22071265" sldId="2147473603"/>
        </pc:sldMkLst>
        <pc:spChg chg="mod">
          <ac:chgData name="MACKENZIE, Libby (NHS ENGLAND)" userId="cf4d7e6a-a80f-4f94-b7de-a98e226f42cd" providerId="ADAL" clId="{F7183316-8E60-43DE-97C9-FBB05DF90AF6}" dt="2025-08-29T11:19:21.798" v="3732" actId="20577"/>
          <ac:spMkLst>
            <pc:docMk/>
            <pc:sldMk cId="22071265" sldId="2147473603"/>
            <ac:spMk id="3" creationId="{01C1A8B1-C3CA-1302-FB33-41A4EE0647A0}"/>
          </ac:spMkLst>
        </pc:spChg>
      </pc:sldChg>
      <pc:sldChg chg="addSp delSp modSp add mod">
        <pc:chgData name="MACKENZIE, Libby (NHS ENGLAND)" userId="cf4d7e6a-a80f-4f94-b7de-a98e226f42cd" providerId="ADAL" clId="{F7183316-8E60-43DE-97C9-FBB05DF90AF6}" dt="2025-08-29T11:37:21.627" v="3911" actId="6549"/>
        <pc:sldMkLst>
          <pc:docMk/>
          <pc:sldMk cId="520267513" sldId="2147473604"/>
        </pc:sldMkLst>
      </pc:sldChg>
      <pc:sldChg chg="addSp modSp new mod">
        <pc:chgData name="MACKENZIE, Libby (NHS ENGLAND)" userId="cf4d7e6a-a80f-4f94-b7de-a98e226f42cd" providerId="ADAL" clId="{F7183316-8E60-43DE-97C9-FBB05DF90AF6}" dt="2025-08-29T12:30:15.900" v="4598" actId="5793"/>
        <pc:sldMkLst>
          <pc:docMk/>
          <pc:sldMk cId="2117412901" sldId="2147473605"/>
        </pc:sldMkLst>
      </pc:sldChg>
      <pc:sldChg chg="modSp add mod">
        <pc:chgData name="MACKENZIE, Libby (NHS ENGLAND)" userId="cf4d7e6a-a80f-4f94-b7de-a98e226f42cd" providerId="ADAL" clId="{F7183316-8E60-43DE-97C9-FBB05DF90AF6}" dt="2025-08-29T12:27:40.229" v="4532" actId="21"/>
        <pc:sldMkLst>
          <pc:docMk/>
          <pc:sldMk cId="1827701052" sldId="2147473606"/>
        </pc:sldMkLst>
        <pc:spChg chg="mod">
          <ac:chgData name="MACKENZIE, Libby (NHS ENGLAND)" userId="cf4d7e6a-a80f-4f94-b7de-a98e226f42cd" providerId="ADAL" clId="{F7183316-8E60-43DE-97C9-FBB05DF90AF6}" dt="2025-08-29T12:27:40.229" v="4532" actId="21"/>
          <ac:spMkLst>
            <pc:docMk/>
            <pc:sldMk cId="1827701052" sldId="2147473606"/>
            <ac:spMk id="5" creationId="{419D57DC-7D26-CB72-F325-CE5C3D086779}"/>
          </ac:spMkLst>
        </pc:spChg>
      </pc:sldChg>
    </pc:docChg>
  </pc:docChgLst>
  <pc:docChgLst>
    <pc:chgData name="ADEKUNLE, Ola (NHS ENGLAND)" userId="d13d50d9-60cf-4710-b187-9648e84dc61a" providerId="ADAL" clId="{0B25633E-5A8C-4E1D-99CA-20792211F728}"/>
    <pc:docChg chg="undo custSel modSld">
      <pc:chgData name="ADEKUNLE, Ola (NHS ENGLAND)" userId="d13d50d9-60cf-4710-b187-9648e84dc61a" providerId="ADAL" clId="{0B25633E-5A8C-4E1D-99CA-20792211F728}" dt="2025-08-05T12:59:51.389" v="312" actId="962"/>
      <pc:docMkLst>
        <pc:docMk/>
      </pc:docMkLst>
      <pc:sldChg chg="addSp delSp modSp mod">
        <pc:chgData name="ADEKUNLE, Ola (NHS ENGLAND)" userId="d13d50d9-60cf-4710-b187-9648e84dc61a" providerId="ADAL" clId="{0B25633E-5A8C-4E1D-99CA-20792211F728}" dt="2025-08-04T09:32:48.261" v="85" actId="962"/>
        <pc:sldMkLst>
          <pc:docMk/>
          <pc:sldMk cId="2664517728" sldId="2147473443"/>
        </pc:sldMkLst>
      </pc:sldChg>
      <pc:sldChg chg="addSp delSp modSp mod">
        <pc:chgData name="ADEKUNLE, Ola (NHS ENGLAND)" userId="d13d50d9-60cf-4710-b187-9648e84dc61a" providerId="ADAL" clId="{0B25633E-5A8C-4E1D-99CA-20792211F728}" dt="2025-08-04T09:46:41.367" v="108" actId="732"/>
        <pc:sldMkLst>
          <pc:docMk/>
          <pc:sldMk cId="3609286623" sldId="2147473444"/>
        </pc:sldMkLst>
        <pc:picChg chg="add mod modCrop">
          <ac:chgData name="ADEKUNLE, Ola (NHS ENGLAND)" userId="d13d50d9-60cf-4710-b187-9648e84dc61a" providerId="ADAL" clId="{0B25633E-5A8C-4E1D-99CA-20792211F728}" dt="2025-08-04T09:46:41.367" v="108" actId="732"/>
          <ac:picMkLst>
            <pc:docMk/>
            <pc:sldMk cId="3609286623" sldId="2147473444"/>
            <ac:picMk id="10" creationId="{CCC31B70-0760-D6B8-3BA6-3FA71B7443CF}"/>
          </ac:picMkLst>
        </pc:picChg>
      </pc:sldChg>
      <pc:sldChg chg="addSp delSp modSp mod">
        <pc:chgData name="ADEKUNLE, Ola (NHS ENGLAND)" userId="d13d50d9-60cf-4710-b187-9648e84dc61a" providerId="ADAL" clId="{0B25633E-5A8C-4E1D-99CA-20792211F728}" dt="2025-08-04T09:35:45.593" v="103" actId="732"/>
        <pc:sldMkLst>
          <pc:docMk/>
          <pc:sldMk cId="1634090575" sldId="2147473445"/>
        </pc:sldMkLst>
      </pc:sldChg>
      <pc:sldChg chg="addSp delSp modSp mod">
        <pc:chgData name="ADEKUNLE, Ola (NHS ENGLAND)" userId="d13d50d9-60cf-4710-b187-9648e84dc61a" providerId="ADAL" clId="{0B25633E-5A8C-4E1D-99CA-20792211F728}" dt="2025-08-04T09:34:53.362" v="97" actId="732"/>
        <pc:sldMkLst>
          <pc:docMk/>
          <pc:sldMk cId="2817756082" sldId="2147473446"/>
        </pc:sldMkLst>
        <pc:picChg chg="add mod modCrop">
          <ac:chgData name="ADEKUNLE, Ola (NHS ENGLAND)" userId="d13d50d9-60cf-4710-b187-9648e84dc61a" providerId="ADAL" clId="{0B25633E-5A8C-4E1D-99CA-20792211F728}" dt="2025-08-04T09:34:53.362" v="97" actId="732"/>
          <ac:picMkLst>
            <pc:docMk/>
            <pc:sldMk cId="2817756082" sldId="2147473446"/>
            <ac:picMk id="9" creationId="{01E44EAB-A9D5-196D-EDA4-3F1A1B906CCF}"/>
          </ac:picMkLst>
        </pc:picChg>
      </pc:sldChg>
      <pc:sldChg chg="addSp delSp modSp mod">
        <pc:chgData name="ADEKUNLE, Ola (NHS ENGLAND)" userId="d13d50d9-60cf-4710-b187-9648e84dc61a" providerId="ADAL" clId="{0B25633E-5A8C-4E1D-99CA-20792211F728}" dt="2025-08-04T09:31:51.999" v="73" actId="962"/>
        <pc:sldMkLst>
          <pc:docMk/>
          <pc:sldMk cId="2686287497" sldId="2147473447"/>
        </pc:sldMkLst>
        <pc:picChg chg="add mod">
          <ac:chgData name="ADEKUNLE, Ola (NHS ENGLAND)" userId="d13d50d9-60cf-4710-b187-9648e84dc61a" providerId="ADAL" clId="{0B25633E-5A8C-4E1D-99CA-20792211F728}" dt="2025-08-04T09:31:51.999" v="73" actId="962"/>
          <ac:picMkLst>
            <pc:docMk/>
            <pc:sldMk cId="2686287497" sldId="2147473447"/>
            <ac:picMk id="9" creationId="{C82254A3-72C2-8C81-EB6F-1D24DD5C01BA}"/>
          </ac:picMkLst>
        </pc:picChg>
      </pc:sldChg>
      <pc:sldChg chg="addSp delSp modSp mod">
        <pc:chgData name="ADEKUNLE, Ola (NHS ENGLAND)" userId="d13d50d9-60cf-4710-b187-9648e84dc61a" providerId="ADAL" clId="{0B25633E-5A8C-4E1D-99CA-20792211F728}" dt="2025-08-04T09:49:08.300" v="115" actId="962"/>
        <pc:sldMkLst>
          <pc:docMk/>
          <pc:sldMk cId="2149055074" sldId="2147473453"/>
        </pc:sldMkLst>
      </pc:sldChg>
      <pc:sldChg chg="addSp delSp modSp mod">
        <pc:chgData name="ADEKUNLE, Ola (NHS ENGLAND)" userId="d13d50d9-60cf-4710-b187-9648e84dc61a" providerId="ADAL" clId="{0B25633E-5A8C-4E1D-99CA-20792211F728}" dt="2025-08-04T09:51:34.311" v="119" actId="962"/>
        <pc:sldMkLst>
          <pc:docMk/>
          <pc:sldMk cId="3174865093" sldId="2147473455"/>
        </pc:sldMkLst>
        <pc:picChg chg="add mod">
          <ac:chgData name="ADEKUNLE, Ola (NHS ENGLAND)" userId="d13d50d9-60cf-4710-b187-9648e84dc61a" providerId="ADAL" clId="{0B25633E-5A8C-4E1D-99CA-20792211F728}" dt="2025-08-04T09:51:34.311" v="119" actId="962"/>
          <ac:picMkLst>
            <pc:docMk/>
            <pc:sldMk cId="3174865093" sldId="2147473455"/>
            <ac:picMk id="8" creationId="{306BCE0E-9EC3-1BA1-7866-E74609DAA8BC}"/>
          </ac:picMkLst>
        </pc:picChg>
      </pc:sldChg>
      <pc:sldChg chg="addSp delSp modSp mod">
        <pc:chgData name="ADEKUNLE, Ola (NHS ENGLAND)" userId="d13d50d9-60cf-4710-b187-9648e84dc61a" providerId="ADAL" clId="{0B25633E-5A8C-4E1D-99CA-20792211F728}" dt="2025-08-04T09:53:51.963" v="141" actId="732"/>
        <pc:sldMkLst>
          <pc:docMk/>
          <pc:sldMk cId="2290987651" sldId="2147473457"/>
        </pc:sldMkLst>
      </pc:sldChg>
      <pc:sldChg chg="addSp delSp modSp mod">
        <pc:chgData name="ADEKUNLE, Ola (NHS ENGLAND)" userId="d13d50d9-60cf-4710-b187-9648e84dc61a" providerId="ADAL" clId="{0B25633E-5A8C-4E1D-99CA-20792211F728}" dt="2025-08-04T09:58:18.803" v="153" actId="962"/>
        <pc:sldMkLst>
          <pc:docMk/>
          <pc:sldMk cId="2759450031" sldId="2147473459"/>
        </pc:sldMkLst>
      </pc:sldChg>
      <pc:sldChg chg="addSp delSp modSp mod">
        <pc:chgData name="ADEKUNLE, Ola (NHS ENGLAND)" userId="d13d50d9-60cf-4710-b187-9648e84dc61a" providerId="ADAL" clId="{0B25633E-5A8C-4E1D-99CA-20792211F728}" dt="2025-08-04T09:58:55.439" v="156" actId="962"/>
        <pc:sldMkLst>
          <pc:docMk/>
          <pc:sldMk cId="1820370947" sldId="2147473461"/>
        </pc:sldMkLst>
        <pc:picChg chg="add mod">
          <ac:chgData name="ADEKUNLE, Ola (NHS ENGLAND)" userId="d13d50d9-60cf-4710-b187-9648e84dc61a" providerId="ADAL" clId="{0B25633E-5A8C-4E1D-99CA-20792211F728}" dt="2025-08-04T09:58:55.439" v="156" actId="962"/>
          <ac:picMkLst>
            <pc:docMk/>
            <pc:sldMk cId="1820370947" sldId="2147473461"/>
            <ac:picMk id="5" creationId="{3BBF2765-2F03-465F-3D3C-8BB8C6A9523B}"/>
          </ac:picMkLst>
        </pc:picChg>
      </pc:sldChg>
      <pc:sldChg chg="addSp delSp modSp mod">
        <pc:chgData name="ADEKUNLE, Ola (NHS ENGLAND)" userId="d13d50d9-60cf-4710-b187-9648e84dc61a" providerId="ADAL" clId="{0B25633E-5A8C-4E1D-99CA-20792211F728}" dt="2025-08-04T10:00:47.506" v="162" actId="732"/>
        <pc:sldMkLst>
          <pc:docMk/>
          <pc:sldMk cId="2502208980" sldId="2147473463"/>
        </pc:sldMkLst>
      </pc:sldChg>
      <pc:sldChg chg="addSp delSp modSp mod">
        <pc:chgData name="ADEKUNLE, Ola (NHS ENGLAND)" userId="d13d50d9-60cf-4710-b187-9648e84dc61a" providerId="ADAL" clId="{0B25633E-5A8C-4E1D-99CA-20792211F728}" dt="2025-08-04T10:15:14.009" v="171" actId="732"/>
        <pc:sldMkLst>
          <pc:docMk/>
          <pc:sldMk cId="2924548720" sldId="2147473465"/>
        </pc:sldMkLst>
        <pc:picChg chg="add mod modCrop">
          <ac:chgData name="ADEKUNLE, Ola (NHS ENGLAND)" userId="d13d50d9-60cf-4710-b187-9648e84dc61a" providerId="ADAL" clId="{0B25633E-5A8C-4E1D-99CA-20792211F728}" dt="2025-08-04T10:15:14.009" v="171" actId="732"/>
          <ac:picMkLst>
            <pc:docMk/>
            <pc:sldMk cId="2924548720" sldId="2147473465"/>
            <ac:picMk id="9" creationId="{612B8C32-D539-78FB-7ECE-0E20CB7C2A3B}"/>
          </ac:picMkLst>
        </pc:picChg>
      </pc:sldChg>
      <pc:sldChg chg="addSp delSp modSp mod">
        <pc:chgData name="ADEKUNLE, Ola (NHS ENGLAND)" userId="d13d50d9-60cf-4710-b187-9648e84dc61a" providerId="ADAL" clId="{0B25633E-5A8C-4E1D-99CA-20792211F728}" dt="2025-08-04T10:16:08.588" v="176" actId="732"/>
        <pc:sldMkLst>
          <pc:docMk/>
          <pc:sldMk cId="3782528172" sldId="2147473469"/>
        </pc:sldMkLst>
        <pc:picChg chg="add mod modCrop">
          <ac:chgData name="ADEKUNLE, Ola (NHS ENGLAND)" userId="d13d50d9-60cf-4710-b187-9648e84dc61a" providerId="ADAL" clId="{0B25633E-5A8C-4E1D-99CA-20792211F728}" dt="2025-08-04T10:16:08.588" v="176" actId="732"/>
          <ac:picMkLst>
            <pc:docMk/>
            <pc:sldMk cId="3782528172" sldId="2147473469"/>
            <ac:picMk id="5" creationId="{F2A66CE9-313B-8172-2945-F1FF924A11F4}"/>
          </ac:picMkLst>
        </pc:picChg>
      </pc:sldChg>
      <pc:sldChg chg="addSp delSp modSp mod">
        <pc:chgData name="ADEKUNLE, Ola (NHS ENGLAND)" userId="d13d50d9-60cf-4710-b187-9648e84dc61a" providerId="ADAL" clId="{0B25633E-5A8C-4E1D-99CA-20792211F728}" dt="2025-08-05T08:14:11.605" v="258" actId="962"/>
        <pc:sldMkLst>
          <pc:docMk/>
          <pc:sldMk cId="2974853293" sldId="2147473473"/>
        </pc:sldMkLst>
      </pc:sldChg>
      <pc:sldChg chg="addSp delSp modSp mod">
        <pc:chgData name="ADEKUNLE, Ola (NHS ENGLAND)" userId="d13d50d9-60cf-4710-b187-9648e84dc61a" providerId="ADAL" clId="{0B25633E-5A8C-4E1D-99CA-20792211F728}" dt="2025-08-04T10:16:40.770" v="179" actId="962"/>
        <pc:sldMkLst>
          <pc:docMk/>
          <pc:sldMk cId="295001263" sldId="2147473475"/>
        </pc:sldMkLst>
        <pc:picChg chg="add mod">
          <ac:chgData name="ADEKUNLE, Ola (NHS ENGLAND)" userId="d13d50d9-60cf-4710-b187-9648e84dc61a" providerId="ADAL" clId="{0B25633E-5A8C-4E1D-99CA-20792211F728}" dt="2025-08-04T10:16:40.770" v="179" actId="962"/>
          <ac:picMkLst>
            <pc:docMk/>
            <pc:sldMk cId="295001263" sldId="2147473475"/>
            <ac:picMk id="5" creationId="{C3432177-E641-97F2-F3B7-DBC1E5F29A88}"/>
          </ac:picMkLst>
        </pc:picChg>
      </pc:sldChg>
      <pc:sldChg chg="addSp delSp modSp mod">
        <pc:chgData name="ADEKUNLE, Ola (NHS ENGLAND)" userId="d13d50d9-60cf-4710-b187-9648e84dc61a" providerId="ADAL" clId="{0B25633E-5A8C-4E1D-99CA-20792211F728}" dt="2025-08-04T10:18:33.085" v="192" actId="732"/>
        <pc:sldMkLst>
          <pc:docMk/>
          <pc:sldMk cId="2642577095" sldId="2147473477"/>
        </pc:sldMkLst>
        <pc:picChg chg="add mod modCrop">
          <ac:chgData name="ADEKUNLE, Ola (NHS ENGLAND)" userId="d13d50d9-60cf-4710-b187-9648e84dc61a" providerId="ADAL" clId="{0B25633E-5A8C-4E1D-99CA-20792211F728}" dt="2025-08-04T10:18:33.085" v="192" actId="732"/>
          <ac:picMkLst>
            <pc:docMk/>
            <pc:sldMk cId="2642577095" sldId="2147473477"/>
            <ac:picMk id="9" creationId="{45142E92-BD10-8C94-4950-86BDFAEC6853}"/>
          </ac:picMkLst>
        </pc:picChg>
      </pc:sldChg>
      <pc:sldChg chg="addSp delSp modSp mod">
        <pc:chgData name="ADEKUNLE, Ola (NHS ENGLAND)" userId="d13d50d9-60cf-4710-b187-9648e84dc61a" providerId="ADAL" clId="{0B25633E-5A8C-4E1D-99CA-20792211F728}" dt="2025-08-05T08:21:41.184" v="261" actId="962"/>
        <pc:sldMkLst>
          <pc:docMk/>
          <pc:sldMk cId="3653680947" sldId="2147473479"/>
        </pc:sldMkLst>
      </pc:sldChg>
      <pc:sldChg chg="addSp delSp modSp mod">
        <pc:chgData name="ADEKUNLE, Ola (NHS ENGLAND)" userId="d13d50d9-60cf-4710-b187-9648e84dc61a" providerId="ADAL" clId="{0B25633E-5A8C-4E1D-99CA-20792211F728}" dt="2025-08-04T10:34:37.190" v="223" actId="962"/>
        <pc:sldMkLst>
          <pc:docMk/>
          <pc:sldMk cId="389497423" sldId="2147473481"/>
        </pc:sldMkLst>
        <pc:picChg chg="add mod">
          <ac:chgData name="ADEKUNLE, Ola (NHS ENGLAND)" userId="d13d50d9-60cf-4710-b187-9648e84dc61a" providerId="ADAL" clId="{0B25633E-5A8C-4E1D-99CA-20792211F728}" dt="2025-08-04T10:34:37.190" v="223" actId="962"/>
          <ac:picMkLst>
            <pc:docMk/>
            <pc:sldMk cId="389497423" sldId="2147473481"/>
            <ac:picMk id="5" creationId="{2C40C6EE-F6D5-F4F7-BB9C-F282D5FBB125}"/>
          </ac:picMkLst>
        </pc:picChg>
      </pc:sldChg>
      <pc:sldChg chg="addSp delSp modSp mod">
        <pc:chgData name="ADEKUNLE, Ola (NHS ENGLAND)" userId="d13d50d9-60cf-4710-b187-9648e84dc61a" providerId="ADAL" clId="{0B25633E-5A8C-4E1D-99CA-20792211F728}" dt="2025-08-04T10:19:52.789" v="198" actId="732"/>
        <pc:sldMkLst>
          <pc:docMk/>
          <pc:sldMk cId="2474836805" sldId="2147473483"/>
        </pc:sldMkLst>
        <pc:picChg chg="add mod modCrop">
          <ac:chgData name="ADEKUNLE, Ola (NHS ENGLAND)" userId="d13d50d9-60cf-4710-b187-9648e84dc61a" providerId="ADAL" clId="{0B25633E-5A8C-4E1D-99CA-20792211F728}" dt="2025-08-04T10:19:52.789" v="198" actId="732"/>
          <ac:picMkLst>
            <pc:docMk/>
            <pc:sldMk cId="2474836805" sldId="2147473483"/>
            <ac:picMk id="5" creationId="{E66F1723-83C4-2E5F-740B-0CC952D6AF4E}"/>
          </ac:picMkLst>
        </pc:picChg>
      </pc:sldChg>
      <pc:sldChg chg="addSp delSp modSp mod">
        <pc:chgData name="ADEKUNLE, Ola (NHS ENGLAND)" userId="d13d50d9-60cf-4710-b187-9648e84dc61a" providerId="ADAL" clId="{0B25633E-5A8C-4E1D-99CA-20792211F728}" dt="2025-08-04T10:25:36.356" v="205" actId="1076"/>
        <pc:sldMkLst>
          <pc:docMk/>
          <pc:sldMk cId="1163883718" sldId="2147473485"/>
        </pc:sldMkLst>
        <pc:picChg chg="add mod modCrop">
          <ac:chgData name="ADEKUNLE, Ola (NHS ENGLAND)" userId="d13d50d9-60cf-4710-b187-9648e84dc61a" providerId="ADAL" clId="{0B25633E-5A8C-4E1D-99CA-20792211F728}" dt="2025-08-04T10:25:36.356" v="205" actId="1076"/>
          <ac:picMkLst>
            <pc:docMk/>
            <pc:sldMk cId="1163883718" sldId="2147473485"/>
            <ac:picMk id="5" creationId="{1289643C-79DE-B397-60AB-5696642686B1}"/>
          </ac:picMkLst>
        </pc:picChg>
      </pc:sldChg>
      <pc:sldChg chg="addSp delSp modSp mod">
        <pc:chgData name="ADEKUNLE, Ola (NHS ENGLAND)" userId="d13d50d9-60cf-4710-b187-9648e84dc61a" providerId="ADAL" clId="{0B25633E-5A8C-4E1D-99CA-20792211F728}" dt="2025-08-04T10:30:57.804" v="209" actId="962"/>
        <pc:sldMkLst>
          <pc:docMk/>
          <pc:sldMk cId="3173495122" sldId="2147473487"/>
        </pc:sldMkLst>
        <pc:picChg chg="add mod">
          <ac:chgData name="ADEKUNLE, Ola (NHS ENGLAND)" userId="d13d50d9-60cf-4710-b187-9648e84dc61a" providerId="ADAL" clId="{0B25633E-5A8C-4E1D-99CA-20792211F728}" dt="2025-08-04T10:30:57.804" v="209" actId="962"/>
          <ac:picMkLst>
            <pc:docMk/>
            <pc:sldMk cId="3173495122" sldId="2147473487"/>
            <ac:picMk id="4" creationId="{C5B56B6B-64E7-7E4D-12BF-5646CBB17EB5}"/>
          </ac:picMkLst>
        </pc:picChg>
      </pc:sldChg>
      <pc:sldChg chg="addSp delSp modSp mod">
        <pc:chgData name="ADEKUNLE, Ola (NHS ENGLAND)" userId="d13d50d9-60cf-4710-b187-9648e84dc61a" providerId="ADAL" clId="{0B25633E-5A8C-4E1D-99CA-20792211F728}" dt="2025-08-04T10:31:41.865" v="217" actId="732"/>
        <pc:sldMkLst>
          <pc:docMk/>
          <pc:sldMk cId="1686892558" sldId="2147473489"/>
        </pc:sldMkLst>
        <pc:picChg chg="add mod modCrop">
          <ac:chgData name="ADEKUNLE, Ola (NHS ENGLAND)" userId="d13d50d9-60cf-4710-b187-9648e84dc61a" providerId="ADAL" clId="{0B25633E-5A8C-4E1D-99CA-20792211F728}" dt="2025-08-04T10:31:41.865" v="217" actId="732"/>
          <ac:picMkLst>
            <pc:docMk/>
            <pc:sldMk cId="1686892558" sldId="2147473489"/>
            <ac:picMk id="5" creationId="{EB2A8BE4-406A-B8E8-640D-FFC73BC0BFC8}"/>
          </ac:picMkLst>
        </pc:picChg>
      </pc:sldChg>
      <pc:sldChg chg="addSp delSp modSp mod">
        <pc:chgData name="ADEKUNLE, Ola (NHS ENGLAND)" userId="d13d50d9-60cf-4710-b187-9648e84dc61a" providerId="ADAL" clId="{0B25633E-5A8C-4E1D-99CA-20792211F728}" dt="2025-08-05T08:24:56.209" v="268" actId="962"/>
        <pc:sldMkLst>
          <pc:docMk/>
          <pc:sldMk cId="3939418175" sldId="2147473491"/>
        </pc:sldMkLst>
      </pc:sldChg>
      <pc:sldChg chg="addSp delSp modSp mod">
        <pc:chgData name="ADEKUNLE, Ola (NHS ENGLAND)" userId="d13d50d9-60cf-4710-b187-9648e84dc61a" providerId="ADAL" clId="{0B25633E-5A8C-4E1D-99CA-20792211F728}" dt="2025-08-04T10:36:00.981" v="228" actId="732"/>
        <pc:sldMkLst>
          <pc:docMk/>
          <pc:sldMk cId="443738253" sldId="2147473493"/>
        </pc:sldMkLst>
        <pc:picChg chg="add mod modCrop">
          <ac:chgData name="ADEKUNLE, Ola (NHS ENGLAND)" userId="d13d50d9-60cf-4710-b187-9648e84dc61a" providerId="ADAL" clId="{0B25633E-5A8C-4E1D-99CA-20792211F728}" dt="2025-08-04T10:36:00.981" v="228" actId="732"/>
          <ac:picMkLst>
            <pc:docMk/>
            <pc:sldMk cId="443738253" sldId="2147473493"/>
            <ac:picMk id="5" creationId="{DF929B33-B3E1-FBC6-47F0-C0696084F7C5}"/>
          </ac:picMkLst>
        </pc:picChg>
      </pc:sldChg>
      <pc:sldChg chg="addSp delSp modSp mod">
        <pc:chgData name="ADEKUNLE, Ola (NHS ENGLAND)" userId="d13d50d9-60cf-4710-b187-9648e84dc61a" providerId="ADAL" clId="{0B25633E-5A8C-4E1D-99CA-20792211F728}" dt="2025-08-04T10:37:07.529" v="240" actId="732"/>
        <pc:sldMkLst>
          <pc:docMk/>
          <pc:sldMk cId="249896877" sldId="2147473495"/>
        </pc:sldMkLst>
        <pc:picChg chg="add mod modCrop">
          <ac:chgData name="ADEKUNLE, Ola (NHS ENGLAND)" userId="d13d50d9-60cf-4710-b187-9648e84dc61a" providerId="ADAL" clId="{0B25633E-5A8C-4E1D-99CA-20792211F728}" dt="2025-08-04T10:37:07.529" v="240" actId="732"/>
          <ac:picMkLst>
            <pc:docMk/>
            <pc:sldMk cId="249896877" sldId="2147473495"/>
            <ac:picMk id="5" creationId="{50EE9EC5-8972-354D-E3F5-03F73F48052F}"/>
          </ac:picMkLst>
        </pc:picChg>
      </pc:sldChg>
      <pc:sldChg chg="addSp delSp modSp mod">
        <pc:chgData name="ADEKUNLE, Ola (NHS ENGLAND)" userId="d13d50d9-60cf-4710-b187-9648e84dc61a" providerId="ADAL" clId="{0B25633E-5A8C-4E1D-99CA-20792211F728}" dt="2025-08-05T10:58:24.693" v="302" actId="962"/>
        <pc:sldMkLst>
          <pc:docMk/>
          <pc:sldMk cId="3804301103" sldId="2147473498"/>
        </pc:sldMkLst>
        <pc:picChg chg="add mod">
          <ac:chgData name="ADEKUNLE, Ola (NHS ENGLAND)" userId="d13d50d9-60cf-4710-b187-9648e84dc61a" providerId="ADAL" clId="{0B25633E-5A8C-4E1D-99CA-20792211F728}" dt="2025-08-05T10:58:24.693" v="302" actId="962"/>
          <ac:picMkLst>
            <pc:docMk/>
            <pc:sldMk cId="3804301103" sldId="2147473498"/>
            <ac:picMk id="11" creationId="{26D393F4-BF1C-8702-C87D-771CA784E70B}"/>
          </ac:picMkLst>
        </pc:picChg>
      </pc:sldChg>
      <pc:sldChg chg="addSp delSp modSp mod">
        <pc:chgData name="ADEKUNLE, Ola (NHS ENGLAND)" userId="d13d50d9-60cf-4710-b187-9648e84dc61a" providerId="ADAL" clId="{0B25633E-5A8C-4E1D-99CA-20792211F728}" dt="2025-08-04T10:37:56.550" v="245" actId="732"/>
        <pc:sldMkLst>
          <pc:docMk/>
          <pc:sldMk cId="3809495612" sldId="2147473499"/>
        </pc:sldMkLst>
      </pc:sldChg>
      <pc:sldChg chg="addSp delSp modSp mod">
        <pc:chgData name="ADEKUNLE, Ola (NHS ENGLAND)" userId="d13d50d9-60cf-4710-b187-9648e84dc61a" providerId="ADAL" clId="{0B25633E-5A8C-4E1D-99CA-20792211F728}" dt="2025-08-05T08:52:19.530" v="287" actId="14100"/>
        <pc:sldMkLst>
          <pc:docMk/>
          <pc:sldMk cId="2385574195" sldId="2147473501"/>
        </pc:sldMkLst>
        <pc:picChg chg="add mod modCrop">
          <ac:chgData name="ADEKUNLE, Ola (NHS ENGLAND)" userId="d13d50d9-60cf-4710-b187-9648e84dc61a" providerId="ADAL" clId="{0B25633E-5A8C-4E1D-99CA-20792211F728}" dt="2025-08-05T08:52:19.530" v="287" actId="14100"/>
          <ac:picMkLst>
            <pc:docMk/>
            <pc:sldMk cId="2385574195" sldId="2147473501"/>
            <ac:picMk id="5" creationId="{4ADE45D8-1223-1B55-8495-F984B3293FBD}"/>
          </ac:picMkLst>
        </pc:picChg>
      </pc:sldChg>
      <pc:sldChg chg="addSp delSp modSp mod">
        <pc:chgData name="ADEKUNLE, Ola (NHS ENGLAND)" userId="d13d50d9-60cf-4710-b187-9648e84dc61a" providerId="ADAL" clId="{0B25633E-5A8C-4E1D-99CA-20792211F728}" dt="2025-08-05T08:57:34.069" v="294" actId="1076"/>
        <pc:sldMkLst>
          <pc:docMk/>
          <pc:sldMk cId="1422086295" sldId="2147473503"/>
        </pc:sldMkLst>
        <pc:picChg chg="add mod modCrop">
          <ac:chgData name="ADEKUNLE, Ola (NHS ENGLAND)" userId="d13d50d9-60cf-4710-b187-9648e84dc61a" providerId="ADAL" clId="{0B25633E-5A8C-4E1D-99CA-20792211F728}" dt="2025-08-05T08:57:34.069" v="294" actId="1076"/>
          <ac:picMkLst>
            <pc:docMk/>
            <pc:sldMk cId="1422086295" sldId="2147473503"/>
            <ac:picMk id="5" creationId="{92EA3B50-B09D-DFE6-DD59-64904ECF24F6}"/>
          </ac:picMkLst>
        </pc:picChg>
      </pc:sldChg>
      <pc:sldChg chg="addSp delSp modSp">
        <pc:chgData name="ADEKUNLE, Ola (NHS ENGLAND)" userId="d13d50d9-60cf-4710-b187-9648e84dc61a" providerId="ADAL" clId="{0B25633E-5A8C-4E1D-99CA-20792211F728}" dt="2025-08-04T10:40:39.234" v="249"/>
        <pc:sldMkLst>
          <pc:docMk/>
          <pc:sldMk cId="2778916591" sldId="2147473505"/>
        </pc:sldMkLst>
        <pc:picChg chg="add mod">
          <ac:chgData name="ADEKUNLE, Ola (NHS ENGLAND)" userId="d13d50d9-60cf-4710-b187-9648e84dc61a" providerId="ADAL" clId="{0B25633E-5A8C-4E1D-99CA-20792211F728}" dt="2025-08-04T10:40:39.234" v="249"/>
          <ac:picMkLst>
            <pc:docMk/>
            <pc:sldMk cId="2778916591" sldId="2147473505"/>
            <ac:picMk id="4" creationId="{DEF6534F-7C16-DD51-9470-5529398C8D54}"/>
          </ac:picMkLst>
        </pc:picChg>
      </pc:sldChg>
      <pc:sldChg chg="addSp delSp modSp mod">
        <pc:chgData name="ADEKUNLE, Ola (NHS ENGLAND)" userId="d13d50d9-60cf-4710-b187-9648e84dc61a" providerId="ADAL" clId="{0B25633E-5A8C-4E1D-99CA-20792211F728}" dt="2025-08-04T10:39:23.419" v="248" actId="962"/>
        <pc:sldMkLst>
          <pc:docMk/>
          <pc:sldMk cId="2420878569" sldId="2147473507"/>
        </pc:sldMkLst>
        <pc:picChg chg="add mod">
          <ac:chgData name="ADEKUNLE, Ola (NHS ENGLAND)" userId="d13d50d9-60cf-4710-b187-9648e84dc61a" providerId="ADAL" clId="{0B25633E-5A8C-4E1D-99CA-20792211F728}" dt="2025-08-04T10:39:23.419" v="248" actId="962"/>
          <ac:picMkLst>
            <pc:docMk/>
            <pc:sldMk cId="2420878569" sldId="2147473507"/>
            <ac:picMk id="5" creationId="{3BFE2B77-7F78-C6B5-E5B8-5BF4274EE28B}"/>
          </ac:picMkLst>
        </pc:picChg>
      </pc:sldChg>
      <pc:sldChg chg="addSp delSp modSp mod">
        <pc:chgData name="ADEKUNLE, Ola (NHS ENGLAND)" userId="d13d50d9-60cf-4710-b187-9648e84dc61a" providerId="ADAL" clId="{0B25633E-5A8C-4E1D-99CA-20792211F728}" dt="2025-08-04T09:47:20.942" v="111" actId="962"/>
        <pc:sldMkLst>
          <pc:docMk/>
          <pc:sldMk cId="1829990835" sldId="2147473509"/>
        </pc:sldMkLst>
      </pc:sldChg>
      <pc:sldChg chg="addSp delSp modSp mod">
        <pc:chgData name="ADEKUNLE, Ola (NHS ENGLAND)" userId="d13d50d9-60cf-4710-b187-9648e84dc61a" providerId="ADAL" clId="{0B25633E-5A8C-4E1D-99CA-20792211F728}" dt="2025-08-04T09:57:12.718" v="146" actId="732"/>
        <pc:sldMkLst>
          <pc:docMk/>
          <pc:sldMk cId="4169618504" sldId="2147473511"/>
        </pc:sldMkLst>
        <pc:picChg chg="add mod modCrop">
          <ac:chgData name="ADEKUNLE, Ola (NHS ENGLAND)" userId="d13d50d9-60cf-4710-b187-9648e84dc61a" providerId="ADAL" clId="{0B25633E-5A8C-4E1D-99CA-20792211F728}" dt="2025-08-04T09:57:12.718" v="146" actId="732"/>
          <ac:picMkLst>
            <pc:docMk/>
            <pc:sldMk cId="4169618504" sldId="2147473511"/>
            <ac:picMk id="4" creationId="{236A3EE7-1937-6563-68D1-00A3EE920599}"/>
          </ac:picMkLst>
        </pc:picChg>
      </pc:sldChg>
      <pc:sldChg chg="addSp delSp modSp mod">
        <pc:chgData name="ADEKUNLE, Ola (NHS ENGLAND)" userId="d13d50d9-60cf-4710-b187-9648e84dc61a" providerId="ADAL" clId="{0B25633E-5A8C-4E1D-99CA-20792211F728}" dt="2025-08-04T10:36:38.210" v="234" actId="732"/>
        <pc:sldMkLst>
          <pc:docMk/>
          <pc:sldMk cId="3464557921" sldId="2147473513"/>
        </pc:sldMkLst>
      </pc:sldChg>
      <pc:sldChg chg="addSp delSp modSp mod">
        <pc:chgData name="ADEKUNLE, Ola (NHS ENGLAND)" userId="d13d50d9-60cf-4710-b187-9648e84dc61a" providerId="ADAL" clId="{0B25633E-5A8C-4E1D-99CA-20792211F728}" dt="2025-08-05T12:59:51.389" v="312" actId="962"/>
        <pc:sldMkLst>
          <pc:docMk/>
          <pc:sldMk cId="3389744874" sldId="2147473515"/>
        </pc:sldMkLst>
      </pc:sldChg>
      <pc:sldChg chg="addSp delSp modSp mod">
        <pc:chgData name="ADEKUNLE, Ola (NHS ENGLAND)" userId="d13d50d9-60cf-4710-b187-9648e84dc61a" providerId="ADAL" clId="{0B25633E-5A8C-4E1D-99CA-20792211F728}" dt="2025-08-05T12:57:43.488" v="309" actId="962"/>
        <pc:sldMkLst>
          <pc:docMk/>
          <pc:sldMk cId="2256469427" sldId="21474735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A6978-DA34-4B7C-968E-E42BB9A8C21F}" type="datetimeFigureOut">
              <a:rPr lang="en-GB" smtClean="0"/>
              <a:t>01/09/2025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7A7D2-0A07-4334-91F2-99AC2E61659A}" type="slidenum">
              <a:rPr lang="en-GB" smtClean="0"/>
              <a:t>‹#›</a:t>
            </a:fld>
            <a:endParaRPr lang="en-GB"/>
          </a:p>
        </p:txBody>
      </p:sp>
    </p:spTree>
    <p:extLst>
      <p:ext uri="{BB962C8B-B14F-4D97-AF65-F5344CB8AC3E}">
        <p14:creationId xmlns:p14="http://schemas.microsoft.com/office/powerpoint/2010/main" val="220102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3142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8FFB-4DBA-56DE-51C8-4DDD43AC0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84005-F7BE-A66B-3B03-2AD7CFE12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8FCCF-285E-EC93-B514-6BD1ACC485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7745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6054F-6D4D-E2EE-A0EA-78DDBD853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3A36F-B29F-4D3D-7A64-A2A9142C3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D7634-F46C-4DE0-7559-F6A289DB001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2857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4F62-B130-77E3-747E-44AA934D2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A18DB-2595-D565-E7F3-7A5F84192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053D2-C3C2-55DD-56EC-21FCDBFD5A0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6500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D7A7D2-0A07-4334-91F2-99AC2E61659A}" type="slidenum">
              <a:rPr lang="en-GB" smtClean="0"/>
              <a:t>102</a:t>
            </a:fld>
            <a:endParaRPr lang="en-GB"/>
          </a:p>
        </p:txBody>
      </p:sp>
    </p:spTree>
    <p:extLst>
      <p:ext uri="{BB962C8B-B14F-4D97-AF65-F5344CB8AC3E}">
        <p14:creationId xmlns:p14="http://schemas.microsoft.com/office/powerpoint/2010/main" val="204868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0"/>
            <a:ext cx="184731" cy="369332"/>
          </a:xfrm>
          <a:prstGeom prst="rect">
            <a:avLst/>
          </a:prstGeom>
          <a:noFill/>
        </p:spPr>
        <p:txBody>
          <a:bodyPr wrap="non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1011809" y="20277"/>
            <a:ext cx="981104" cy="795129"/>
          </a:xfrm>
          <a:prstGeom prst="rect">
            <a:avLst/>
          </a:prstGeom>
        </p:spPr>
      </p:pic>
    </p:spTree>
    <p:extLst>
      <p:ext uri="{BB962C8B-B14F-4D97-AF65-F5344CB8AC3E}">
        <p14:creationId xmlns:p14="http://schemas.microsoft.com/office/powerpoint/2010/main" val="184227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2" name="Footer Placeholder 3">
            <a:extLst>
              <a:ext uri="{FF2B5EF4-FFF2-40B4-BE49-F238E27FC236}">
                <a16:creationId xmlns:a16="http://schemas.microsoft.com/office/drawing/2014/main" id="{7C8E24F3-04AC-72C3-F92E-234385BA8479}"/>
              </a:ext>
            </a:extLst>
          </p:cNvPr>
          <p:cNvSpPr>
            <a:spLocks noGrp="1"/>
          </p:cNvSpPr>
          <p:nvPr>
            <p:ph type="ftr" sz="quarter" idx="3"/>
          </p:nvPr>
        </p:nvSpPr>
        <p:spPr>
          <a:xfrm>
            <a:off x="163221" y="6189975"/>
            <a:ext cx="7463264" cy="365125"/>
          </a:xfrm>
          <a:prstGeom prst="rect">
            <a:avLst/>
          </a:prstGeom>
        </p:spPr>
        <p:txBody>
          <a:bodyPr/>
          <a:lstStyle>
            <a:lvl1pPr>
              <a:defRPr sz="1600"/>
            </a:lvl1pPr>
          </a:lstStyle>
          <a:p>
            <a:pPr defTabSz="609570">
              <a:defRPr/>
            </a:pPr>
            <a:endParaRPr lang="en-US">
              <a:solidFill>
                <a:srgbClr val="A5A5A5">
                  <a:lumMod val="60000"/>
                  <a:lumOff val="40000"/>
                </a:srgbClr>
              </a:solidFill>
            </a:endParaRPr>
          </a:p>
        </p:txBody>
      </p:sp>
    </p:spTree>
    <p:extLst>
      <p:ext uri="{BB962C8B-B14F-4D97-AF65-F5344CB8AC3E}">
        <p14:creationId xmlns:p14="http://schemas.microsoft.com/office/powerpoint/2010/main" val="149204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559904" y="139516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559904" y="2855670"/>
            <a:ext cx="10515600" cy="2272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@NHS_HealthEdEng</a:t>
            </a: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a:p>
        </p:txBody>
      </p:sp>
      <p:sp>
        <p:nvSpPr>
          <p:cNvPr id="11" name="Slide Number Placeholder 5">
            <a:extLst>
              <a:ext uri="{FF2B5EF4-FFF2-40B4-BE49-F238E27FC236}">
                <a16:creationId xmlns:a16="http://schemas.microsoft.com/office/drawing/2014/main" id="{36A4A770-7391-427F-BCD6-263B3DA04BFC}"/>
              </a:ext>
            </a:extLst>
          </p:cNvPr>
          <p:cNvSpPr>
            <a:spLocks noGrp="1"/>
          </p:cNvSpPr>
          <p:nvPr>
            <p:ph type="sldNum" sz="quarter" idx="4"/>
          </p:nvPr>
        </p:nvSpPr>
        <p:spPr>
          <a:xfrm>
            <a:off x="10559513" y="-3729"/>
            <a:ext cx="1564792" cy="1057716"/>
          </a:xfrm>
          <a:prstGeom prst="rect">
            <a:avLst/>
          </a:prstGeom>
        </p:spPr>
        <p:txBody>
          <a:bodyPr vert="horz" lIns="91440" tIns="45720" rIns="91440" bIns="45720" rtlCol="0" anchor="ctr"/>
          <a:lstStyle>
            <a:lvl1pPr algn="r">
              <a:defRPr sz="8000" b="1">
                <a:solidFill>
                  <a:schemeClr val="bg1">
                    <a:lumMod val="85000"/>
                  </a:schemeClr>
                </a:solidFill>
                <a:latin typeface="Abadi" panose="020B0604020104020204" pitchFamily="34" charset="0"/>
              </a:defRPr>
            </a:lvl1pPr>
          </a:lstStyle>
          <a:p>
            <a:fld id="{611EE354-EC06-40B1-BC03-368DF1AFBD7F}" type="slidenum">
              <a:rPr lang="en-GB" smtClean="0"/>
              <a:pPr/>
              <a:t>‹#›</a:t>
            </a:fld>
            <a:endParaRPr lang="en-GB"/>
          </a:p>
        </p:txBody>
      </p:sp>
    </p:spTree>
    <p:extLst>
      <p:ext uri="{BB962C8B-B14F-4D97-AF65-F5344CB8AC3E}">
        <p14:creationId xmlns:p14="http://schemas.microsoft.com/office/powerpoint/2010/main" val="31967216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hasCustomPrompt="1"/>
          </p:nvPr>
        </p:nvSpPr>
        <p:spPr>
          <a:xfrm>
            <a:off x="432453" y="1336217"/>
            <a:ext cx="11472985" cy="875323"/>
          </a:xfrm>
        </p:spPr>
        <p:txBody>
          <a:bodyPr anchor="t">
            <a:normAutofit/>
          </a:bodyPr>
          <a:lstStyle>
            <a:lvl1pPr algn="l">
              <a:defRPr sz="4800">
                <a:solidFill>
                  <a:schemeClr val="bg1"/>
                </a:solidFill>
              </a:defRPr>
            </a:lvl1pPr>
          </a:lstStyle>
          <a:p>
            <a:r>
              <a:rPr lang="en-US"/>
              <a:t>Diabetes</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3E20D52A-4FEB-E770-AD4E-47FF95D7901E}"/>
              </a:ext>
            </a:extLst>
          </p:cNvPr>
          <p:cNvPicPr>
            <a:picLocks noChangeAspect="1"/>
          </p:cNvPicPr>
          <p:nvPr userDrawn="1"/>
        </p:nvPicPr>
        <p:blipFill>
          <a:blip r:embed="rId3"/>
          <a:stretch>
            <a:fillRect/>
          </a:stretch>
        </p:blipFill>
        <p:spPr>
          <a:xfrm>
            <a:off x="11007387" y="117191"/>
            <a:ext cx="1097171" cy="889195"/>
          </a:xfrm>
          <a:prstGeom prst="rect">
            <a:avLst/>
          </a:prstGeom>
        </p:spPr>
      </p:pic>
    </p:spTree>
    <p:extLst>
      <p:ext uri="{BB962C8B-B14F-4D97-AF65-F5344CB8AC3E}">
        <p14:creationId xmlns:p14="http://schemas.microsoft.com/office/powerpoint/2010/main" val="2764343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3ECAD36-F710-EB16-90A4-1075F95EF965}"/>
              </a:ext>
            </a:extLst>
          </p:cNvPr>
          <p:cNvPicPr>
            <a:picLocks noChangeAspect="1"/>
          </p:cNvPicPr>
          <p:nvPr userDrawn="1"/>
        </p:nvPicPr>
        <p:blipFill>
          <a:blip r:embed="rId2"/>
          <a:stretch>
            <a:fillRect/>
          </a:stretch>
        </p:blipFill>
        <p:spPr>
          <a:xfrm>
            <a:off x="11108672" y="168805"/>
            <a:ext cx="934041" cy="756988"/>
          </a:xfrm>
          <a:prstGeom prst="rect">
            <a:avLst/>
          </a:prstGeom>
        </p:spPr>
      </p:pic>
    </p:spTree>
    <p:extLst>
      <p:ext uri="{BB962C8B-B14F-4D97-AF65-F5344CB8AC3E}">
        <p14:creationId xmlns:p14="http://schemas.microsoft.com/office/powerpoint/2010/main" val="622303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63ECAD36-F710-EB16-90A4-1075F95EF965}"/>
              </a:ext>
            </a:extLst>
          </p:cNvPr>
          <p:cNvPicPr>
            <a:picLocks noChangeAspect="1"/>
          </p:cNvPicPr>
          <p:nvPr userDrawn="1"/>
        </p:nvPicPr>
        <p:blipFill>
          <a:blip r:embed="rId3"/>
          <a:stretch>
            <a:fillRect/>
          </a:stretch>
        </p:blipFill>
        <p:spPr>
          <a:xfrm>
            <a:off x="11108672" y="168805"/>
            <a:ext cx="934041" cy="756988"/>
          </a:xfrm>
          <a:prstGeom prst="rect">
            <a:avLst/>
          </a:prstGeom>
        </p:spPr>
      </p:pic>
    </p:spTree>
    <p:extLst>
      <p:ext uri="{BB962C8B-B14F-4D97-AF65-F5344CB8AC3E}">
        <p14:creationId xmlns:p14="http://schemas.microsoft.com/office/powerpoint/2010/main" val="4230016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BFD0A041-CF76-3B0B-73D1-473AE9C8CFDE}"/>
              </a:ext>
            </a:extLst>
          </p:cNvPr>
          <p:cNvPicPr>
            <a:picLocks noChangeAspect="1"/>
          </p:cNvPicPr>
          <p:nvPr userDrawn="1"/>
        </p:nvPicPr>
        <p:blipFill>
          <a:blip r:embed="rId3"/>
          <a:stretch>
            <a:fillRect/>
          </a:stretch>
        </p:blipFill>
        <p:spPr>
          <a:xfrm>
            <a:off x="10836389" y="168804"/>
            <a:ext cx="1208955" cy="979789"/>
          </a:xfrm>
          <a:prstGeom prst="rect">
            <a:avLst/>
          </a:prstGeom>
        </p:spPr>
      </p:pic>
    </p:spTree>
    <p:extLst>
      <p:ext uri="{BB962C8B-B14F-4D97-AF65-F5344CB8AC3E}">
        <p14:creationId xmlns:p14="http://schemas.microsoft.com/office/powerpoint/2010/main" val="1026806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pic>
        <p:nvPicPr>
          <p:cNvPr id="4" name="Picture 3" descr="Logo&#10;&#10;Description automatically generated">
            <a:extLst>
              <a:ext uri="{FF2B5EF4-FFF2-40B4-BE49-F238E27FC236}">
                <a16:creationId xmlns:a16="http://schemas.microsoft.com/office/drawing/2014/main" id="{DA9EB2C5-F42E-61D1-6B0C-43CBE5537C6D}"/>
              </a:ext>
            </a:extLst>
          </p:cNvPr>
          <p:cNvPicPr>
            <a:picLocks noChangeAspect="1"/>
          </p:cNvPicPr>
          <p:nvPr userDrawn="1"/>
        </p:nvPicPr>
        <p:blipFill>
          <a:blip r:embed="rId2"/>
          <a:stretch>
            <a:fillRect/>
          </a:stretch>
        </p:blipFill>
        <p:spPr>
          <a:xfrm>
            <a:off x="10896917" y="117191"/>
            <a:ext cx="1208955" cy="979789"/>
          </a:xfrm>
          <a:prstGeom prst="rect">
            <a:avLst/>
          </a:prstGeom>
        </p:spPr>
      </p:pic>
      <p:sp>
        <p:nvSpPr>
          <p:cNvPr id="7" name="Text Placeholder 8">
            <a:extLst>
              <a:ext uri="{FF2B5EF4-FFF2-40B4-BE49-F238E27FC236}">
                <a16:creationId xmlns:a16="http://schemas.microsoft.com/office/drawing/2014/main" id="{018744C6-9779-935E-8A41-DD302A479589}"/>
              </a:ext>
            </a:extLst>
          </p:cNvPr>
          <p:cNvSpPr>
            <a:spLocks noGrp="1"/>
          </p:cNvSpPr>
          <p:nvPr>
            <p:ph type="body" sz="quarter" idx="13"/>
          </p:nvPr>
        </p:nvSpPr>
        <p:spPr>
          <a:xfrm>
            <a:off x="415037" y="2078702"/>
            <a:ext cx="4752000" cy="4415999"/>
          </a:xfrm>
        </p:spPr>
        <p:txBody>
          <a:bodyPr/>
          <a:lstStyle/>
          <a:p>
            <a:endParaRPr lang="en-GB"/>
          </a:p>
        </p:txBody>
      </p:sp>
      <p:sp>
        <p:nvSpPr>
          <p:cNvPr id="8" name="Text Placeholder 8">
            <a:extLst>
              <a:ext uri="{FF2B5EF4-FFF2-40B4-BE49-F238E27FC236}">
                <a16:creationId xmlns:a16="http://schemas.microsoft.com/office/drawing/2014/main" id="{C8ABB55C-F3CE-D755-E408-29842FADB4FE}"/>
              </a:ext>
            </a:extLst>
          </p:cNvPr>
          <p:cNvSpPr>
            <a:spLocks noGrp="1"/>
          </p:cNvSpPr>
          <p:nvPr>
            <p:ph type="body" sz="quarter" idx="14" hasCustomPrompt="1"/>
          </p:nvPr>
        </p:nvSpPr>
        <p:spPr>
          <a:xfrm>
            <a:off x="5745795" y="2078702"/>
            <a:ext cx="4752000" cy="4415999"/>
          </a:xfrm>
        </p:spPr>
        <p:txBody>
          <a:bodyPr/>
          <a:lstStyle>
            <a:lvl1pPr>
              <a:defRPr/>
            </a:lvl1pPr>
          </a:lstStyle>
          <a:p>
            <a:r>
              <a:rPr lang="en-GB"/>
              <a:t>ADD PHOTO</a:t>
            </a:r>
          </a:p>
        </p:txBody>
      </p:sp>
    </p:spTree>
    <p:extLst>
      <p:ext uri="{BB962C8B-B14F-4D97-AF65-F5344CB8AC3E}">
        <p14:creationId xmlns:p14="http://schemas.microsoft.com/office/powerpoint/2010/main" val="154304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59BD0565-A88B-8772-80E0-39ABEC4B69E3}"/>
              </a:ext>
            </a:extLst>
          </p:cNvPr>
          <p:cNvPicPr>
            <a:picLocks noChangeAspect="1"/>
          </p:cNvPicPr>
          <p:nvPr userDrawn="1"/>
        </p:nvPicPr>
        <p:blipFill>
          <a:blip r:embed="rId3"/>
          <a:stretch>
            <a:fillRect/>
          </a:stretch>
        </p:blipFill>
        <p:spPr>
          <a:xfrm>
            <a:off x="10853684" y="146691"/>
            <a:ext cx="1208955" cy="979789"/>
          </a:xfrm>
          <a:prstGeom prst="rect">
            <a:avLst/>
          </a:prstGeom>
        </p:spPr>
      </p:pic>
    </p:spTree>
    <p:extLst>
      <p:ext uri="{BB962C8B-B14F-4D97-AF65-F5344CB8AC3E}">
        <p14:creationId xmlns:p14="http://schemas.microsoft.com/office/powerpoint/2010/main" val="2224419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22F8B1C3-3829-AB04-9351-E685409A090F}"/>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5" name="Content Placeholder 9">
            <a:extLst>
              <a:ext uri="{FF2B5EF4-FFF2-40B4-BE49-F238E27FC236}">
                <a16:creationId xmlns:a16="http://schemas.microsoft.com/office/drawing/2014/main" id="{E6DECC78-F355-07F1-A980-70A3DCF075BA}"/>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 name="Picture 1" descr="Logo&#10;&#10;Description automatically generated">
            <a:extLst>
              <a:ext uri="{FF2B5EF4-FFF2-40B4-BE49-F238E27FC236}">
                <a16:creationId xmlns:a16="http://schemas.microsoft.com/office/drawing/2014/main" id="{CC277215-0F87-F036-EA7A-345CD3BBB8F3}"/>
              </a:ext>
            </a:extLst>
          </p:cNvPr>
          <p:cNvPicPr>
            <a:picLocks noChangeAspect="1"/>
          </p:cNvPicPr>
          <p:nvPr userDrawn="1"/>
        </p:nvPicPr>
        <p:blipFill>
          <a:blip r:embed="rId2"/>
          <a:stretch>
            <a:fillRect/>
          </a:stretch>
        </p:blipFill>
        <p:spPr>
          <a:xfrm>
            <a:off x="10821131" y="192990"/>
            <a:ext cx="1208955" cy="979789"/>
          </a:xfrm>
          <a:prstGeom prst="rect">
            <a:avLst/>
          </a:prstGeom>
        </p:spPr>
      </p:pic>
      <p:sp>
        <p:nvSpPr>
          <p:cNvPr id="11" name="Footer Placeholder 3">
            <a:extLst>
              <a:ext uri="{FF2B5EF4-FFF2-40B4-BE49-F238E27FC236}">
                <a16:creationId xmlns:a16="http://schemas.microsoft.com/office/drawing/2014/main" id="{4F2C872B-2CA1-152D-94B2-D0792E32FBB0}"/>
              </a:ext>
            </a:extLst>
          </p:cNvPr>
          <p:cNvSpPr>
            <a:spLocks noGrp="1"/>
          </p:cNvSpPr>
          <p:nvPr>
            <p:ph type="ftr" sz="quarter" idx="3"/>
          </p:nvPr>
        </p:nvSpPr>
        <p:spPr>
          <a:xfrm>
            <a:off x="214980" y="6292083"/>
            <a:ext cx="7298975" cy="365125"/>
          </a:xfrm>
          <a:prstGeom prst="rect">
            <a:avLst/>
          </a:prstGeom>
        </p:spPr>
        <p:txBody>
          <a:bodyPr/>
          <a:lstStyle>
            <a:lvl1pPr>
              <a:defRPr sz="1600"/>
            </a:lvl1pPr>
          </a:lstStyle>
          <a:p>
            <a:pPr defTabSz="609570">
              <a:defRPr/>
            </a:pPr>
            <a:endParaRPr lang="en-US">
              <a:solidFill>
                <a:srgbClr val="A5A5A5">
                  <a:lumMod val="60000"/>
                  <a:lumOff val="40000"/>
                </a:srgbClr>
              </a:solidFill>
            </a:endParaRPr>
          </a:p>
        </p:txBody>
      </p:sp>
    </p:spTree>
    <p:extLst>
      <p:ext uri="{BB962C8B-B14F-4D97-AF65-F5344CB8AC3E}">
        <p14:creationId xmlns:p14="http://schemas.microsoft.com/office/powerpoint/2010/main" val="29072376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9456" y="6404978"/>
            <a:ext cx="36740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4267901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a:p>
        </p:txBody>
      </p:sp>
      <p:pic>
        <p:nvPicPr>
          <p:cNvPr id="5" name="Picture 4">
            <a:extLst>
              <a:ext uri="{FF2B5EF4-FFF2-40B4-BE49-F238E27FC236}">
                <a16:creationId xmlns:a16="http://schemas.microsoft.com/office/drawing/2014/main" id="{C03F729E-F072-6762-8379-EA4485BDA497}"/>
              </a:ext>
            </a:extLst>
          </p:cNvPr>
          <p:cNvPicPr>
            <a:picLocks noChangeAspect="1"/>
          </p:cNvPicPr>
          <p:nvPr userDrawn="1"/>
        </p:nvPicPr>
        <p:blipFill>
          <a:blip r:embed="rId2"/>
          <a:srcRect/>
          <a:stretch/>
        </p:blipFill>
        <p:spPr>
          <a:xfrm>
            <a:off x="0" y="-17253"/>
            <a:ext cx="11838318" cy="6659053"/>
          </a:xfrm>
          <a:prstGeom prst="rect">
            <a:avLst/>
          </a:prstGeom>
        </p:spPr>
      </p:pic>
      <p:sp>
        <p:nvSpPr>
          <p:cNvPr id="6" name="Text Placeholder 7">
            <a:extLst>
              <a:ext uri="{FF2B5EF4-FFF2-40B4-BE49-F238E27FC236}">
                <a16:creationId xmlns:a16="http://schemas.microsoft.com/office/drawing/2014/main" id="{CD7F2511-2866-6DF2-0A0C-CD1865E8C508}"/>
              </a:ext>
            </a:extLst>
          </p:cNvPr>
          <p:cNvSpPr>
            <a:spLocks noGrp="1"/>
          </p:cNvSpPr>
          <p:nvPr>
            <p:ph type="body" sz="quarter" idx="15"/>
          </p:nvPr>
        </p:nvSpPr>
        <p:spPr>
          <a:xfrm>
            <a:off x="1347845" y="1375764"/>
            <a:ext cx="2595964" cy="493775"/>
          </a:xfrm>
          <a:prstGeom prst="rect">
            <a:avLst/>
          </a:prstGeom>
        </p:spPr>
        <p:txBody>
          <a:bodyPr lIns="0" tIns="0" rIns="0" bIns="0">
            <a:noAutofit/>
          </a:bodyPr>
          <a:lstStyle>
            <a:lvl1pPr marL="0" indent="0">
              <a:buNone/>
              <a:defRPr sz="27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endParaRPr lang="en-GB"/>
          </a:p>
        </p:txBody>
      </p:sp>
      <p:sp>
        <p:nvSpPr>
          <p:cNvPr id="10" name="Picture Placeholder 6">
            <a:extLst>
              <a:ext uri="{FF2B5EF4-FFF2-40B4-BE49-F238E27FC236}">
                <a16:creationId xmlns:a16="http://schemas.microsoft.com/office/drawing/2014/main" id="{09DCBBCA-FE7B-26C7-BB84-F9D12C1A01E3}"/>
              </a:ext>
            </a:extLst>
          </p:cNvPr>
          <p:cNvSpPr>
            <a:spLocks noGrp="1"/>
          </p:cNvSpPr>
          <p:nvPr>
            <p:ph type="pic" sz="quarter" idx="10" hasCustomPrompt="1"/>
          </p:nvPr>
        </p:nvSpPr>
        <p:spPr>
          <a:xfrm>
            <a:off x="6987396" y="-17253"/>
            <a:ext cx="5204604" cy="6351792"/>
          </a:xfrm>
          <a:prstGeom prst="rect">
            <a:avLst/>
          </a:prstGeom>
          <a:solidFill>
            <a:schemeClr val="bg1">
              <a:lumMod val="95000"/>
            </a:schemeClr>
          </a:solidFill>
          <a:ln>
            <a:solidFill>
              <a:schemeClr val="bg1">
                <a:lumMod val="75000"/>
              </a:schemeClr>
            </a:solidFill>
          </a:ln>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526378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A9EB2C5-F42E-61D1-6B0C-43CBE5537C6D}"/>
              </a:ext>
            </a:extLst>
          </p:cNvPr>
          <p:cNvPicPr>
            <a:picLocks noChangeAspect="1"/>
          </p:cNvPicPr>
          <p:nvPr userDrawn="1"/>
        </p:nvPicPr>
        <p:blipFill>
          <a:blip r:embed="rId2"/>
          <a:stretch>
            <a:fillRect/>
          </a:stretch>
        </p:blipFill>
        <p:spPr>
          <a:xfrm>
            <a:off x="11152200" y="117191"/>
            <a:ext cx="953672" cy="772898"/>
          </a:xfrm>
          <a:prstGeom prst="rect">
            <a:avLst/>
          </a:prstGeom>
        </p:spPr>
      </p:pic>
      <p:sp>
        <p:nvSpPr>
          <p:cNvPr id="2" name="TextBox 1">
            <a:hlinkClick r:id="rId3" action="ppaction://hlinksldjump"/>
            <a:extLst>
              <a:ext uri="{FF2B5EF4-FFF2-40B4-BE49-F238E27FC236}">
                <a16:creationId xmlns:a16="http://schemas.microsoft.com/office/drawing/2014/main" id="{3A1A0AD5-4AE4-2FA1-842C-3525B7AE94A7}"/>
              </a:ext>
            </a:extLst>
          </p:cNvPr>
          <p:cNvSpPr txBox="1"/>
          <p:nvPr userDrawn="1"/>
        </p:nvSpPr>
        <p:spPr>
          <a:xfrm>
            <a:off x="86128" y="117191"/>
            <a:ext cx="100111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algn="ctr"/>
            <a:r>
              <a:rPr lang="en-GB" sz="1200">
                <a:solidFill>
                  <a:schemeClr val="bg1">
                    <a:lumMod val="75000"/>
                  </a:schemeClr>
                </a:solidFill>
                <a:sym typeface="Wingdings 3" panose="05040102010807070707" pitchFamily="18" charset="2"/>
              </a:rPr>
              <a:t></a:t>
            </a:r>
            <a:r>
              <a:rPr lang="en-GB" sz="1200">
                <a:solidFill>
                  <a:schemeClr val="bg1">
                    <a:lumMod val="75000"/>
                  </a:schemeClr>
                </a:solidFill>
              </a:rPr>
              <a:t> </a:t>
            </a:r>
            <a:r>
              <a:rPr lang="en-GB" sz="1200">
                <a:solidFill>
                  <a:schemeClr val="bg1">
                    <a:lumMod val="75000"/>
                  </a:schemeClr>
                </a:solidFill>
                <a:hlinkClick r:id="rId3" action="ppaction://hlinksldjump">
                  <a:extLst>
                    <a:ext uri="{A12FA001-AC4F-418D-AE19-62706E023703}">
                      <ahyp:hlinkClr xmlns:ahyp="http://schemas.microsoft.com/office/drawing/2018/hyperlinkcolor" val="tx"/>
                    </a:ext>
                  </a:extLst>
                </a:hlinkClick>
              </a:rPr>
              <a:t>Contents</a:t>
            </a:r>
            <a:r>
              <a:rPr lang="en-GB" sz="1200">
                <a:solidFill>
                  <a:schemeClr val="bg1">
                    <a:lumMod val="75000"/>
                  </a:schemeClr>
                </a:solidFill>
              </a:rPr>
              <a:t> </a:t>
            </a:r>
          </a:p>
        </p:txBody>
      </p:sp>
      <p:sp>
        <p:nvSpPr>
          <p:cNvPr id="3" name="Content Placeholder 14">
            <a:extLst>
              <a:ext uri="{FF2B5EF4-FFF2-40B4-BE49-F238E27FC236}">
                <a16:creationId xmlns:a16="http://schemas.microsoft.com/office/drawing/2014/main" id="{906162C0-656F-E99C-E718-2F781994500D}"/>
              </a:ext>
            </a:extLst>
          </p:cNvPr>
          <p:cNvSpPr txBox="1">
            <a:spLocks/>
          </p:cNvSpPr>
          <p:nvPr userDrawn="1"/>
        </p:nvSpPr>
        <p:spPr>
          <a:xfrm>
            <a:off x="438329" y="917534"/>
            <a:ext cx="4651255" cy="5716415"/>
          </a:xfrm>
          <a:prstGeom prst="rect">
            <a:avLst/>
          </a:prstGeom>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200" b="1">
                <a:solidFill>
                  <a:srgbClr val="005EB8"/>
                </a:solidFill>
                <a:latin typeface="Arial" panose="020B0604020202020204" pitchFamily="34" charset="0"/>
                <a:cs typeface="Arial" panose="020B0604020202020204" pitchFamily="34" charset="0"/>
              </a:rPr>
              <a:t>2. </a:t>
            </a:r>
            <a:r>
              <a:rPr lang="en-GB" sz="1050" b="1">
                <a:solidFill>
                  <a:srgbClr val="4472C4"/>
                </a:solidFill>
                <a:latin typeface="Arial"/>
                <a:cs typeface="Arial"/>
              </a:rPr>
              <a:t>TITLE AND LINK</a:t>
            </a: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000">
                <a:solidFill>
                  <a:schemeClr val="tx1"/>
                </a:solidFill>
                <a:latin typeface="Arial"/>
                <a:cs typeface="Arial"/>
              </a:rPr>
              <a:t>TEXT</a:t>
            </a:r>
            <a:endParaRPr lang="en-GB" sz="1000" b="1">
              <a:solidFill>
                <a:srgbClr val="4472C4"/>
              </a:solidFill>
              <a:latin typeface="Arial"/>
              <a:cs typeface="Arial"/>
            </a:endParaRPr>
          </a:p>
          <a:p>
            <a:pPr marL="0" lvl="0" indent="0">
              <a:lnSpc>
                <a:spcPct val="100000"/>
              </a:lnSpc>
              <a:spcBef>
                <a:spcPts val="0"/>
              </a:spcBef>
              <a:buNone/>
              <a:defRPr/>
            </a:pPr>
            <a:endParaRPr lang="en-GB" sz="1000" b="1">
              <a:solidFill>
                <a:srgbClr val="4472C4"/>
              </a:solidFill>
              <a:latin typeface="Arial"/>
              <a:cs typeface="Arial"/>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Dates</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Provider:</a:t>
            </a: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0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Delivery method</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Level of Study</a:t>
            </a:r>
            <a:r>
              <a:rPr lang="en-GB" sz="1000">
                <a:solidFill>
                  <a:schemeClr val="tx1"/>
                </a:solidFill>
                <a:latin typeface="Arial" panose="020B0604020202020204" pitchFamily="34" charset="0"/>
                <a:cs typeface="Arial" panose="020B0604020202020204" pitchFamily="34" charset="0"/>
              </a:rPr>
              <a:t>:</a:t>
            </a:r>
            <a:endParaRPr lang="en-GB" sz="1050" b="1">
              <a:solidFill>
                <a:srgbClr val="4472C4"/>
              </a:solidFill>
              <a:latin typeface="Arial"/>
              <a:cs typeface="Arial"/>
            </a:endParaRPr>
          </a:p>
          <a:p>
            <a:pPr marL="0" indent="0">
              <a:lnSpc>
                <a:spcPct val="100000"/>
              </a:lnSpc>
              <a:spcBef>
                <a:spcPts val="0"/>
              </a:spcBef>
              <a:buNone/>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000"/>
          </a:p>
        </p:txBody>
      </p:sp>
      <p:sp>
        <p:nvSpPr>
          <p:cNvPr id="5" name="Content Placeholder 14">
            <a:extLst>
              <a:ext uri="{FF2B5EF4-FFF2-40B4-BE49-F238E27FC236}">
                <a16:creationId xmlns:a16="http://schemas.microsoft.com/office/drawing/2014/main" id="{6D130086-E16A-DC84-B222-42828BD10A0F}"/>
              </a:ext>
            </a:extLst>
          </p:cNvPr>
          <p:cNvSpPr txBox="1">
            <a:spLocks/>
          </p:cNvSpPr>
          <p:nvPr userDrawn="1"/>
        </p:nvSpPr>
        <p:spPr>
          <a:xfrm>
            <a:off x="6793121" y="1020385"/>
            <a:ext cx="4651255" cy="5510711"/>
          </a:xfrm>
          <a:prstGeom prst="rect">
            <a:avLst/>
          </a:prstGeom>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200" b="1">
                <a:solidFill>
                  <a:srgbClr val="005EB8"/>
                </a:solidFill>
                <a:latin typeface="Arial" panose="020B0604020202020204" pitchFamily="34" charset="0"/>
                <a:cs typeface="Arial" panose="020B0604020202020204" pitchFamily="34" charset="0"/>
              </a:rPr>
              <a:t>2. </a:t>
            </a:r>
            <a:r>
              <a:rPr lang="en-GB" sz="1050" b="1">
                <a:solidFill>
                  <a:srgbClr val="4472C4"/>
                </a:solidFill>
                <a:latin typeface="Arial"/>
                <a:cs typeface="Arial"/>
              </a:rPr>
              <a:t>TITLE AND LINK</a:t>
            </a: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000">
                <a:solidFill>
                  <a:schemeClr val="tx1"/>
                </a:solidFill>
                <a:latin typeface="Arial"/>
                <a:cs typeface="Arial"/>
              </a:rPr>
              <a:t>TEXT</a:t>
            </a:r>
            <a:endParaRPr lang="en-GB" sz="1000" b="1">
              <a:solidFill>
                <a:srgbClr val="4472C4"/>
              </a:solidFill>
              <a:latin typeface="Arial"/>
              <a:cs typeface="Arial"/>
            </a:endParaRPr>
          </a:p>
          <a:p>
            <a:pPr marL="0" lvl="0" indent="0">
              <a:lnSpc>
                <a:spcPct val="100000"/>
              </a:lnSpc>
              <a:spcBef>
                <a:spcPts val="0"/>
              </a:spcBef>
              <a:buNone/>
              <a:defRPr/>
            </a:pPr>
            <a:endParaRPr lang="en-GB" sz="1000" b="1">
              <a:solidFill>
                <a:srgbClr val="4472C4"/>
              </a:solidFill>
              <a:latin typeface="Arial"/>
              <a:cs typeface="Arial"/>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Dates</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Provider:</a:t>
            </a: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0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Delivery method</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Level of Study</a:t>
            </a:r>
            <a:r>
              <a:rPr lang="en-GB" sz="1000">
                <a:solidFill>
                  <a:schemeClr val="tx1"/>
                </a:solidFill>
                <a:latin typeface="Arial" panose="020B0604020202020204" pitchFamily="34" charset="0"/>
                <a:cs typeface="Arial" panose="020B0604020202020204" pitchFamily="34" charset="0"/>
              </a:rPr>
              <a:t>:</a:t>
            </a:r>
            <a:endParaRPr lang="en-GB" sz="1050" b="1">
              <a:solidFill>
                <a:srgbClr val="4472C4"/>
              </a:solidFill>
              <a:latin typeface="Arial"/>
              <a:cs typeface="Arial"/>
            </a:endParaRPr>
          </a:p>
          <a:p>
            <a:pPr marL="0" indent="0">
              <a:lnSpc>
                <a:spcPct val="100000"/>
              </a:lnSpc>
              <a:spcBef>
                <a:spcPts val="0"/>
              </a:spcBef>
              <a:buNone/>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000"/>
          </a:p>
        </p:txBody>
      </p:sp>
      <p:sp>
        <p:nvSpPr>
          <p:cNvPr id="6" name="TextBox 5">
            <a:extLst>
              <a:ext uri="{FF2B5EF4-FFF2-40B4-BE49-F238E27FC236}">
                <a16:creationId xmlns:a16="http://schemas.microsoft.com/office/drawing/2014/main" id="{642ADA39-50D2-3B24-5D90-D944A217AF04}"/>
              </a:ext>
            </a:extLst>
          </p:cNvPr>
          <p:cNvSpPr txBox="1"/>
          <p:nvPr userDrawn="1"/>
        </p:nvSpPr>
        <p:spPr>
          <a:xfrm>
            <a:off x="2387932" y="295720"/>
            <a:ext cx="6660930" cy="276999"/>
          </a:xfrm>
          <a:prstGeom prst="rect">
            <a:avLst/>
          </a:prstGeom>
          <a:noFill/>
        </p:spPr>
        <p:txBody>
          <a:bodyPr wrap="square" lIns="91440" tIns="45720" rIns="91440" bIns="45720" anchor="t">
            <a:spAutoFit/>
          </a:bodyPr>
          <a:lstStyle/>
          <a:p>
            <a:pPr algn="ctr"/>
            <a:r>
              <a:rPr lang="en-GB" sz="1200">
                <a:solidFill>
                  <a:schemeClr val="accent5">
                    <a:lumMod val="40000"/>
                    <a:lumOff val="60000"/>
                  </a:schemeClr>
                </a:solidFill>
              </a:rPr>
              <a:t>text</a:t>
            </a:r>
          </a:p>
        </p:txBody>
      </p:sp>
    </p:spTree>
    <p:extLst>
      <p:ext uri="{BB962C8B-B14F-4D97-AF65-F5344CB8AC3E}">
        <p14:creationId xmlns:p14="http://schemas.microsoft.com/office/powerpoint/2010/main" val="1468438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C277215-0F87-F036-EA7A-345CD3BBB8F3}"/>
              </a:ext>
            </a:extLst>
          </p:cNvPr>
          <p:cNvPicPr>
            <a:picLocks noChangeAspect="1"/>
          </p:cNvPicPr>
          <p:nvPr userDrawn="1"/>
        </p:nvPicPr>
        <p:blipFill>
          <a:blip r:embed="rId2"/>
          <a:stretch>
            <a:fillRect/>
          </a:stretch>
        </p:blipFill>
        <p:spPr>
          <a:xfrm>
            <a:off x="10821131" y="192990"/>
            <a:ext cx="1208955" cy="979789"/>
          </a:xfrm>
          <a:prstGeom prst="rect">
            <a:avLst/>
          </a:prstGeom>
        </p:spPr>
      </p:pic>
      <p:sp>
        <p:nvSpPr>
          <p:cNvPr id="11" name="Footer Placeholder 3">
            <a:extLst>
              <a:ext uri="{FF2B5EF4-FFF2-40B4-BE49-F238E27FC236}">
                <a16:creationId xmlns:a16="http://schemas.microsoft.com/office/drawing/2014/main" id="{4F2C872B-2CA1-152D-94B2-D0792E32FBB0}"/>
              </a:ext>
            </a:extLst>
          </p:cNvPr>
          <p:cNvSpPr>
            <a:spLocks noGrp="1"/>
          </p:cNvSpPr>
          <p:nvPr>
            <p:ph type="ftr" sz="quarter" idx="3"/>
          </p:nvPr>
        </p:nvSpPr>
        <p:spPr>
          <a:xfrm>
            <a:off x="189869" y="6356950"/>
            <a:ext cx="7298975" cy="276999"/>
          </a:xfrm>
          <a:prstGeom prst="rect">
            <a:avLst/>
          </a:prstGeom>
        </p:spPr>
        <p:txBody>
          <a:bodyPr/>
          <a:lstStyle>
            <a:lvl1pPr>
              <a:defRPr sz="1600"/>
            </a:lvl1pPr>
          </a:lstStyle>
          <a:p>
            <a:pPr defTabSz="609570">
              <a:defRPr/>
            </a:pPr>
            <a:endParaRPr lang="en-US">
              <a:solidFill>
                <a:srgbClr val="A5A5A5">
                  <a:lumMod val="60000"/>
                  <a:lumOff val="40000"/>
                </a:srgbClr>
              </a:solidFill>
            </a:endParaRPr>
          </a:p>
        </p:txBody>
      </p:sp>
    </p:spTree>
    <p:extLst>
      <p:ext uri="{BB962C8B-B14F-4D97-AF65-F5344CB8AC3E}">
        <p14:creationId xmlns:p14="http://schemas.microsoft.com/office/powerpoint/2010/main" val="5301154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9456" y="6404978"/>
            <a:ext cx="36740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1423288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F000-19DD-42D9-17F6-C8F5F3C976A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B41358-A768-FBA1-D9D0-65C5417F89E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B4758AD-5BB7-0BB9-A43B-F4DCCBF9F4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C01A98-1C05-E476-34CB-5A5433ABF665}"/>
              </a:ext>
            </a:extLst>
          </p:cNvPr>
          <p:cNvSpPr>
            <a:spLocks noGrp="1"/>
          </p:cNvSpPr>
          <p:nvPr>
            <p:ph type="sldNum" sz="quarter" idx="12"/>
          </p:nvPr>
        </p:nvSpPr>
        <p:spPr/>
        <p:txBody>
          <a:bodyPr/>
          <a:lstStyle/>
          <a:p>
            <a:fld id="{950FC886-343C-4B72-AFE6-F0497CBE7873}" type="slidenum">
              <a:rPr lang="en-GB" smtClean="0"/>
              <a:t>‹#›</a:t>
            </a:fld>
            <a:endParaRPr lang="en-GB"/>
          </a:p>
        </p:txBody>
      </p:sp>
      <p:sp>
        <p:nvSpPr>
          <p:cNvPr id="6" name="Footer Placeholder 4">
            <a:extLst>
              <a:ext uri="{FF2B5EF4-FFF2-40B4-BE49-F238E27FC236}">
                <a16:creationId xmlns:a16="http://schemas.microsoft.com/office/drawing/2014/main" id="{5C0B1667-F7EA-70B4-FEB6-2C9D8DA09595}"/>
              </a:ext>
            </a:extLst>
          </p:cNvPr>
          <p:cNvSpPr txBox="1">
            <a:spLocks/>
          </p:cNvSpPr>
          <p:nvPr userDrawn="1"/>
        </p:nvSpPr>
        <p:spPr>
          <a:xfrm>
            <a:off x="431884" y="6492875"/>
            <a:ext cx="901674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09570">
              <a:defRPr/>
            </a:pPr>
            <a:r>
              <a:rPr lang="en-GB">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a:t>
            </a:r>
            <a:r>
              <a:rPr lang="en-GB" err="1">
                <a:solidFill>
                  <a:srgbClr val="A5A5A5">
                    <a:lumMod val="60000"/>
                    <a:lumOff val="40000"/>
                  </a:srgbClr>
                </a:solidFill>
                <a:latin typeface="Arial" panose="020B0604020202020204" pitchFamily="34" charset="0"/>
                <a:cs typeface="Arial" panose="020B0604020202020204" pitchFamily="34" charset="0"/>
              </a:rPr>
              <a:t>xxxxx</a:t>
            </a:r>
            <a:r>
              <a:rPr lang="en-GB">
                <a:solidFill>
                  <a:srgbClr val="A5A5A5">
                    <a:lumMod val="60000"/>
                    <a:lumOff val="40000"/>
                  </a:srgbClr>
                </a:solidFill>
                <a:latin typeface="Arial" panose="020B0604020202020204" pitchFamily="34" charset="0"/>
                <a:cs typeface="Arial" panose="020B0604020202020204" pitchFamily="34" charset="0"/>
              </a:rPr>
              <a:t> </a:t>
            </a:r>
            <a:endParaRPr lang="en-US">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0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2" name="Footer Placeholder 3">
            <a:extLst>
              <a:ext uri="{FF2B5EF4-FFF2-40B4-BE49-F238E27FC236}">
                <a16:creationId xmlns:a16="http://schemas.microsoft.com/office/drawing/2014/main" id="{7C8E24F3-04AC-72C3-F92E-234385BA8479}"/>
              </a:ext>
            </a:extLst>
          </p:cNvPr>
          <p:cNvSpPr>
            <a:spLocks noGrp="1"/>
          </p:cNvSpPr>
          <p:nvPr>
            <p:ph type="ftr" sz="quarter" idx="3"/>
          </p:nvPr>
        </p:nvSpPr>
        <p:spPr>
          <a:xfrm>
            <a:off x="163221" y="6189975"/>
            <a:ext cx="7463264" cy="365125"/>
          </a:xfrm>
          <a:prstGeom prst="rect">
            <a:avLst/>
          </a:prstGeom>
        </p:spPr>
        <p:txBody>
          <a:bodyPr/>
          <a:lstStyle>
            <a:lvl1pPr>
              <a:defRPr sz="1600"/>
            </a:lvl1pPr>
          </a:lstStyle>
          <a:p>
            <a:pPr defTabSz="609570">
              <a:defRPr/>
            </a:pPr>
            <a:endParaRPr lang="en-US">
              <a:solidFill>
                <a:srgbClr val="A5A5A5">
                  <a:lumMod val="60000"/>
                  <a:lumOff val="40000"/>
                </a:srgbClr>
              </a:solidFill>
            </a:endParaRPr>
          </a:p>
        </p:txBody>
      </p:sp>
    </p:spTree>
    <p:extLst>
      <p:ext uri="{BB962C8B-B14F-4D97-AF65-F5344CB8AC3E}">
        <p14:creationId xmlns:p14="http://schemas.microsoft.com/office/powerpoint/2010/main" val="14482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0"/>
            <a:ext cx="184731" cy="369332"/>
          </a:xfrm>
          <a:prstGeom prst="rect">
            <a:avLst/>
          </a:prstGeom>
          <a:noFill/>
        </p:spPr>
        <p:txBody>
          <a:bodyPr wrap="non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41361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7"/>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8"/>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3CFCDE03-0EEA-4F49-A6B9-58B291621E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405872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47193352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9" r:id="rId3"/>
    <p:sldLayoutId id="2147483671" r:id="rId4"/>
    <p:sldLayoutId id="2147483672" r:id="rId5"/>
    <p:sldLayoutId id="2147483673" r:id="rId6"/>
    <p:sldLayoutId id="2147483688" r:id="rId7"/>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838199" y="6372287"/>
            <a:ext cx="6632275" cy="32798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97196" y="63722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176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e/v5U7ZUubmx"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gbr01.safelinks.protection.outlook.com/?url=https%3A%2F%2Fwww.pcrs-uk.org%2Farc%2Fwebinars-and-video&amp;data=05%7C02%7Cola.adekunle%40nhs.net%7Cb610f179b20c4b055a7308dd8d722ae7%7C37c354b285b047f5b22207b48d774ee3%7C0%7C0%7C638822243671624547%7CUnknown%7CTWFpbGZsb3d8eyJFbXB0eU1hcGkiOnRydWUsIlYiOiIwLjAuMDAwMCIsIlAiOiJXaW4zMiIsIkFOIjoiTWFpbCIsIldUIjoyfQ%3D%3D%7C0%7C%7C%7C&amp;sdata=6zLLanfW%2Ff1%2BtBd8P9hblyvp3NlCKj3fV5i5nZhF5qU%3D&amp;reserved=0" TargetMode="External"/><Relationship Id="rId13" Type="http://schemas.openxmlformats.org/officeDocument/2006/relationships/hyperlink" Target="https://www.open.edu/openlearn/free-courses/full-catalogue" TargetMode="External"/><Relationship Id="rId3" Type="http://schemas.openxmlformats.org/officeDocument/2006/relationships/hyperlink" Target="https://gbr01.safelinks.protection.outlook.com/?url=https%3A%2F%2Fwww.e-lfh.org.uk%2Fprogrammes%2Fasthma-adults%2F&amp;data=05%7C02%7Cola.adekunle%40nhs.net%7Cb610f179b20c4b055a7308dd8d722ae7%7C37c354b285b047f5b22207b48d774ee3%7C0%7C0%7C638822243671554359%7CUnknown%7CTWFpbGZsb3d8eyJFbXB0eU1hcGkiOnRydWUsIlYiOiIwLjAuMDAwMCIsIlAiOiJXaW4zMiIsIkFOIjoiTWFpbCIsIldUIjoyfQ%3D%3D%7C0%7C%7C%7C&amp;sdata=pGv1HhWjb2FIxu058FER9Sv3jAxifxHy%2BTG1ybTPilA%3D&amp;reserved=0" TargetMode="External"/><Relationship Id="rId7" Type="http://schemas.openxmlformats.org/officeDocument/2006/relationships/hyperlink" Target="https://gbr01.safelinks.protection.outlook.com/?url=https%3A%2F%2Felearning.ncsct.co.uk%2F&amp;data=05%7C02%7Cola.adekunle%40nhs.net%7Cb610f179b20c4b055a7308dd8d722ae7%7C37c354b285b047f5b22207b48d774ee3%7C0%7C0%7C638822243671610458%7CUnknown%7CTWFpbGZsb3d8eyJFbXB0eU1hcGkiOnRydWUsIlYiOiIwLjAuMDAwMCIsIlAiOiJXaW4zMiIsIkFOIjoiTWFpbCIsIldUIjoyfQ%3D%3D%7C0%7C%7C%7C&amp;sdata=NqmYYr8pDuupZV3ZJzeWBS%2FFnrfLM4Y4dxHaUNY4w4s%3D&amp;reserved=0" TargetMode="External"/><Relationship Id="rId12" Type="http://schemas.openxmlformats.org/officeDocument/2006/relationships/hyperlink" Target="https://sepsistrust.org/healthcare-professionals/education-resources/" TargetMode="External"/><Relationship Id="rId2" Type="http://schemas.openxmlformats.org/officeDocument/2006/relationships/hyperlink" Target="https://www.youngminds.org.uk/professional/resources/" TargetMode="External"/><Relationship Id="rId1" Type="http://schemas.openxmlformats.org/officeDocument/2006/relationships/slideLayout" Target="../slideLayouts/slideLayout18.xml"/><Relationship Id="rId6" Type="http://schemas.openxmlformats.org/officeDocument/2006/relationships/hyperlink" Target="https://gbr01.safelinks.protection.outlook.com/?url=https%3A%2F%2Fwww.asthmaandlung.org.uk%2Fhealthcare-professionals&amp;data=05%7C02%7Cola.adekunle%40nhs.net%7Cb610f179b20c4b055a7308dd8d722ae7%7C37c354b285b047f5b22207b48d774ee3%7C0%7C0%7C638822243671596827%7CUnknown%7CTWFpbGZsb3d8eyJFbXB0eU1hcGkiOnRydWUsIlYiOiIwLjAuMDAwMCIsIlAiOiJXaW4zMiIsIkFOIjoiTWFpbCIsIldUIjoyfQ%3D%3D%7C0%7C%7C%7C&amp;sdata=Asg87ti3qLXPjJlprdb7bTYaX1JcYQHWTSrSgIhexCY%3D&amp;reserved=0" TargetMode="External"/><Relationship Id="rId11" Type="http://schemas.openxmlformats.org/officeDocument/2006/relationships/hyperlink" Target="https://www.nescot.ac.uk/part-time-and-adults/healthcare/" TargetMode="External"/><Relationship Id="rId5" Type="http://schemas.openxmlformats.org/officeDocument/2006/relationships/hyperlink" Target="https://gbr01.safelinks.protection.outlook.com/?url=https%3A%2F%2Fwww.e-lfh.org.uk%2Fempowering-patients-to-manage-chronic-breathlessness%2F&amp;data=05%7C02%7Cola.adekunle%40nhs.net%7Cb610f179b20c4b055a7308dd8d722ae7%7C37c354b285b047f5b22207b48d774ee3%7C0%7C0%7C638822243671583486%7CUnknown%7CTWFpbGZsb3d8eyJFbXB0eU1hcGkiOnRydWUsIlYiOiIwLjAuMDAwMCIsIlAiOiJXaW4zMiIsIkFOIjoiTWFpbCIsIldUIjoyfQ%3D%3D%7C0%7C%7C%7C&amp;sdata=ocXkEBhZ1gT7PT4xw5roPPIjXsduGt8Xz3Gtcn%2F70h4%3D&amp;reserved=0" TargetMode="External"/><Relationship Id="rId15" Type="http://schemas.openxmlformats.org/officeDocument/2006/relationships/slide" Target="slide2.xml"/><Relationship Id="rId10" Type="http://schemas.openxmlformats.org/officeDocument/2006/relationships/hyperlink" Target="https://www.futurelearn.com/" TargetMode="External"/><Relationship Id="rId4" Type="http://schemas.openxmlformats.org/officeDocument/2006/relationships/hyperlink" Target="https://gbr01.safelinks.protection.outlook.com/?url=https%3A%2F%2Fwww.e-lfh.org.uk%2Fprogrammes%2Fchildren-and-young-peoples-asthma%2F&amp;data=05%7C02%7Cola.adekunle%40nhs.net%7Cb610f179b20c4b055a7308dd8d722ae7%7C37c354b285b047f5b22207b48d774ee3%7C0%7C0%7C638822243671569469%7CUnknown%7CTWFpbGZsb3d8eyJFbXB0eU1hcGkiOnRydWUsIlYiOiIwLjAuMDAwMCIsIlAiOiJXaW4zMiIsIkFOIjoiTWFpbCIsIldUIjoyfQ%3D%3D%7C0%7C%7C%7C&amp;sdata=YqbImAb84a1ayMcfqP8%2B9kIwUAMKJMWx8vrsjQTjAns%3D&amp;reserved=0" TargetMode="External"/><Relationship Id="rId9" Type="http://schemas.openxmlformats.org/officeDocument/2006/relationships/hyperlink" Target="https://gbr01.safelinks.protection.outlook.com/?url=https%3A%2F%2Fwww.brit-thoracic.org.uk%2Feducation-and-events%2Fbts-webinars&amp;data=05%7C02%7Cola.adekunle%40nhs.net%7Cb610f179b20c4b055a7308dd8d722ae7%7C37c354b285b047f5b22207b48d774ee3%7C0%7C0%7C638822243671637817%7CUnknown%7CTWFpbGZsb3d8eyJFbXB0eU1hcGkiOnRydWUsIlYiOiIwLjAuMDAwMCIsIlAiOiJXaW4zMiIsIkFOIjoiTWFpbCIsIldUIjoyfQ%3D%3D%7C0%7C%7C%7C&amp;sdata=sXmf5qRFitlK4dC45Jo%2FkFT%2FhZ1d3oKcQii%2BRxCv5Yw%3D&amp;reserved=0" TargetMode="External"/><Relationship Id="rId14" Type="http://schemas.openxmlformats.org/officeDocument/2006/relationships/hyperlink" Target="https://plplg.uk/e-learning-modules/" TargetMode="Externa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hyperlink" Target="https://gbr01.safelinks.protection.outlook.com/?url=https%3A%2F%2Fwessex.hee.nhs.uk%2Fwider-workforce%2Ftvw-primary-care-school%2F&amp;data=05%7C02%7Clibby.mackenzie1%40nhs.net%7C5957b7704a584ecd220908dda4cfd156%7C37c354b285b047f5b22207b48d774ee3%7C0%7C0%7C638847934995755971%7CUnknown%7CTWFpbGZsb3d8eyJFbXB0eU1hcGkiOnRydWUsIlYiOiIwLjAuMDAwMCIsIlAiOiJXaW4zMiIsIkFOIjoiTWFpbCIsIldUIjoyfQ%3D%3D%7C0%7C%7C%7C&amp;sdata=c9bkXOuvCiLaERoLOIuaOqgZxRfypW9yGIwGfFF65d8%3D&amp;reserved=0" TargetMode="External"/><Relationship Id="rId7" Type="http://schemas.openxmlformats.org/officeDocument/2006/relationships/image" Target="../media/image42.png"/><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19.xml"/><Relationship Id="rId6" Type="http://schemas.openxmlformats.org/officeDocument/2006/relationships/image" Target="cid:image001.png@01D92B61.58371FD0" TargetMode="External"/><Relationship Id="rId5" Type="http://schemas.openxmlformats.org/officeDocument/2006/relationships/image" Target="../media/image41.png"/><Relationship Id="rId4" Type="http://schemas.openxmlformats.org/officeDocument/2006/relationships/hyperlink" Target="https://gbr01.safelinks.protection.outlook.com/?url=https%3A%2F%2Fwww.england.nhs.uk%2F&amp;data=05%7C02%7Clibby.mackenzie1%40nhs.net%7C5957b7704a584ecd220908dda4cfd156%7C37c354b285b047f5b22207b48d774ee3%7C0%7C0%7C638847934995768849%7CUnknown%7CTWFpbGZsb3d8eyJFbXB0eU1hcGkiOnRydWUsIlYiOiIwLjAuMDAwMCIsIlAiOiJXaW4zMiIsIkFOIjoiTWFpbCIsIldUIjoyfQ%3D%3D%7C0%7C%7C%7C&amp;sdata=1BmspKT%2B6zTduo%2BBfwUpv68wRrjASGKweevfyRIaEGc%3D&amp;reserve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ssexlmcs.com/education-event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applycpd-bu.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wessexlmcs.com/education-ev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j2s.co.uk/catalogue/categories/j2s-event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j2s.co.uk/catalogue/categories/j2s-event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essexlmcs.com/education-event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rotherhamrespiratory.com/pancreas-courses/foundation-course-in-diabetes-care-and-management-onlin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j2s.co.uk/catalogue/categories/j2s-events" TargetMode="External"/><Relationship Id="rId2" Type="http://schemas.openxmlformats.org/officeDocument/2006/relationships/hyperlink" Target="https://www.southampton.ac.uk/healthsciences/cpd/courses.page" TargetMode="Externa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essexlmcs.com/education-event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mkupdate.co.uk/"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applycpd-bu.com/course?id=12051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pplycpd-bu.com/course?id=120512"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shapestoolkit.com/offers/sPFDaV2m/checkou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Find%20Your%20Course%20-%20University%20of%20Winchester" TargetMode="External"/><Relationship Id="rId2" Type="http://schemas.openxmlformats.org/officeDocument/2006/relationships/hyperlink" Target="https://www.southampton.ac.uk/healthsciences/cpd/courses.page" TargetMode="Externa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hyperlink" Target="Find%20Your%20Course%20-%20University%20of%20Winchester" TargetMode="External"/><Relationship Id="rId2" Type="http://schemas.openxmlformats.org/officeDocument/2006/relationships/hyperlink" Target="https://www.applycpd-bu.com/course?id=120512" TargetMode="Externa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hyperlink" Target="CPD%20Health%20|%20Bournemouth%20University" TargetMode="External"/><Relationship Id="rId2" Type="http://schemas.openxmlformats.org/officeDocument/2006/relationships/hyperlink" Target="https://www.southampton.ac.uk/healthsciences/cpd/courses.page"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ww.j2s.co.uk/catalogue/categories/j2s-events" TargetMode="External"/><Relationship Id="rId4" Type="http://schemas.openxmlformats.org/officeDocument/2006/relationships/hyperlink" Target="https://www.wessexlmcs.com/education-events/"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essexlmcs.com/education-events/"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ww.j2s.co.uk/catalogue/categories/j2s-events" TargetMode="External"/><Relationship Id="rId4" Type="http://schemas.openxmlformats.org/officeDocument/2006/relationships/hyperlink" Target="https://www.wessexlmcs.com/education-events/" TargetMode="Externa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essexlmcs.com/education-events/"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essexlmcs.com/education-events/"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CPD%20Health%20|%20Bournemouth%20University" TargetMode="External"/><Relationship Id="rId4" Type="http://schemas.openxmlformats.org/officeDocument/2006/relationships/hyperlink" Target="http://www.rotherhamrespiratory.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wessexlmcs.com/education-events/" TargetMode="External"/><Relationship Id="rId2" Type="http://schemas.openxmlformats.org/officeDocument/2006/relationships/hyperlink" Target="https://www.mkupdate.co.uk/" TargetMode="Externa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4.xml"/><Relationship Id="rId5" Type="http://schemas.openxmlformats.org/officeDocument/2006/relationships/hyperlink" Target="https://www.wessexlmcs.com/education-events/" TargetMode="External"/><Relationship Id="rId4" Type="http://schemas.openxmlformats.org/officeDocument/2006/relationships/hyperlink" Target="https://www.mkupdate.co.uk/"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Find%20Your%20Course%20-%20University%20of%20Winchester" TargetMode="External"/><Relationship Id="rId4" Type="http://schemas.openxmlformats.org/officeDocument/2006/relationships/hyperlink" Target="CPD%20Health%20|%20Bournemouth%20University"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CPD%20Health%20|%20Bournemouth%20University" TargetMode="External"/><Relationship Id="rId4" Type="http://schemas.openxmlformats.org/officeDocument/2006/relationships/hyperlink" Target="https://www.southampton.ac.uk/healthsciences/cpd/courses.page"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southampton.ac.uk/healthsciences/cpd/courses.page" TargetMode="Externa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CPD%20Health%20|%20Bournemouth%20University" TargetMode="Externa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mkupdate.co.uk/" TargetMode="Externa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www.rotherhamrespiratory.com/" TargetMode="External"/><Relationship Id="rId4" Type="http://schemas.openxmlformats.org/officeDocument/2006/relationships/hyperlink" Target="CPD%20Health%20|%20Bournemouth%20University" TargetMode="Externa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inchester.ac.uk/study/find-your-course/?keywords=&amp;courseType=Short+course"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CPD%20Health%20|%20Bournemouth%20University" TargetMode="External"/><Relationship Id="rId4" Type="http://schemas.openxmlformats.org/officeDocument/2006/relationships/hyperlink" Target="https://www.mkupdate.co.uk/" TargetMode="Externa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ww.mkupdate.co.uk/" TargetMode="External"/><Relationship Id="rId4" Type="http://schemas.openxmlformats.org/officeDocument/2006/relationships/hyperlink" Target="https://winchester.ac.uk/study/find-your-course/?keywords=&amp;courseType=Short+course" TargetMode="Externa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ww.wessexlmcs.com/education-events/" TargetMode="External"/><Relationship Id="rId4" Type="http://schemas.openxmlformats.org/officeDocument/2006/relationships/hyperlink" Target="https://www.applycpd-bu.com/course?id=120512" TargetMode="Externa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inchester.ac.uk/study/find-your-course/?keywords=&amp;courseType=Short+course" TargetMode="Externa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rotherhamrespiratory.com/" TargetMode="Externa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www.rotherhamrespiratory.com/" TargetMode="External"/><Relationship Id="rId4" Type="http://schemas.openxmlformats.org/officeDocument/2006/relationships/hyperlink" Target="Education%20&amp;%20Events%20-%20Wessex%20LMCs"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ww.wessexlmcs.com/education-events/" TargetMode="External"/><Relationship Id="rId4" Type="http://schemas.openxmlformats.org/officeDocument/2006/relationships/hyperlink" Target="http://www.rotherhamrespiratory.com/"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rotherhamrespiratory.com/" TargetMode="Externa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ew.officeapps.live.com/op/view.aspx?src=https%3A%2F%2Fwessex.hee.nhs.uk%2Fwp-content%2Fuploads%2Fsites%2F6%2F2025%2F09%2FCPD-FAQs.docx&amp;wdOrigin=BROWSELINK"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winchester.ac.uk/study/find-your-course/?keywords=&amp;courseType=Short+course" TargetMode="External"/><Relationship Id="rId4" Type="http://schemas.openxmlformats.org/officeDocument/2006/relationships/hyperlink" Target="https://www.mkupdate.co.uk/" TargetMode="Externa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essexlmcs.com/education-events/" TargetMode="External"/><Relationship Id="rId1" Type="http://schemas.openxmlformats.org/officeDocument/2006/relationships/slideLayout" Target="../slideLayouts/slideLayout4.xml"/><Relationship Id="rId5" Type="http://schemas.openxmlformats.org/officeDocument/2006/relationships/hyperlink" Target="https://www.mkupdate.co.uk/" TargetMode="External"/><Relationship Id="rId4" Type="http://schemas.openxmlformats.org/officeDocument/2006/relationships/slide" Target="slide4.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essexlmcs.com/education-events/" TargetMode="Externa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94.xml.rels><?xml version="1.0" encoding="UTF-8" standalone="yes"?>
<Relationships xmlns="http://schemas.openxmlformats.org/package/2006/relationships"><Relationship Id="rId3" Type="http://schemas.openxmlformats.org/officeDocument/2006/relationships/hyperlink" Target="Event%20Calendar%20-%20J2S%20Training%20Ltd"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wessexlmcs.com/education-events/" TargetMode="External"/></Relationships>
</file>

<file path=ppt/slides/_rels/slide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idhampshirehealthcare.co.uk/larc.htm"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hyperlink" Target="https://www.wessexlmcs.com/education-events/" TargetMode="Externa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hyperlink" Target="https://www.wessexlmcs.com/education-events/" TargetMode="Externa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4.xml"/><Relationship Id="rId5" Type="http://schemas.openxmlformats.org/officeDocument/2006/relationships/hyperlink" Target="https://www.mkupdate.co.uk/" TargetMode="External"/><Relationship Id="rId4" Type="http://schemas.openxmlformats.org/officeDocument/2006/relationships/hyperlink" Target="https://www.wessexlmcs.com/education-ev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08527" y="910708"/>
            <a:ext cx="6356725" cy="5036583"/>
          </a:xfrm>
        </p:spPr>
        <p:txBody>
          <a:bodyPr/>
          <a:lstStyle/>
          <a:p>
            <a:pPr algn="ctr"/>
            <a:r>
              <a:rPr lang="en-GB" sz="3733">
                <a:cs typeface="Arial"/>
              </a:rPr>
              <a:t>Thames Valley and Wessex</a:t>
            </a:r>
            <a:br>
              <a:rPr lang="en-GB" sz="3733">
                <a:cs typeface="Arial"/>
              </a:rPr>
            </a:br>
            <a:r>
              <a:rPr lang="en-GB" sz="3733">
                <a:cs typeface="Arial"/>
              </a:rPr>
              <a:t>Primary Care School</a:t>
            </a:r>
            <a:br>
              <a:rPr lang="en-GB" sz="3733">
                <a:cs typeface="Arial"/>
              </a:rPr>
            </a:br>
            <a:br>
              <a:rPr lang="en-GB" sz="3733">
                <a:cs typeface="Arial"/>
              </a:rPr>
            </a:br>
            <a:r>
              <a:rPr lang="en-GB" sz="3200">
                <a:solidFill>
                  <a:srgbClr val="004F9E"/>
                </a:solidFill>
                <a:cs typeface="Arial"/>
              </a:rPr>
              <a:t>Hampshire and Isle of Wight</a:t>
            </a:r>
            <a:br>
              <a:rPr lang="en-GB" sz="3733">
                <a:cs typeface="Arial"/>
              </a:rPr>
            </a:br>
            <a:br>
              <a:rPr lang="en-GB" sz="3733">
                <a:cs typeface="Arial"/>
              </a:rPr>
            </a:br>
            <a:r>
              <a:rPr lang="en-GB" sz="3200" i="1">
                <a:cs typeface="Arial"/>
              </a:rPr>
              <a:t>Continuing Professional Development</a:t>
            </a:r>
            <a:br>
              <a:rPr lang="en-GB" sz="3733" i="1">
                <a:cs typeface="Arial"/>
              </a:rPr>
            </a:br>
            <a:br>
              <a:rPr lang="en-GB" sz="3733" i="1">
                <a:cs typeface="Arial"/>
              </a:rPr>
            </a:br>
            <a:r>
              <a:rPr lang="en-GB" sz="3200" i="1">
                <a:solidFill>
                  <a:srgbClr val="004F9E"/>
                </a:solidFill>
                <a:cs typeface="Arial"/>
              </a:rPr>
              <a:t>Course Catalogue 2025/26 </a:t>
            </a:r>
            <a:endParaRPr lang="en-GB" sz="3200" i="1">
              <a:solidFill>
                <a:srgbClr val="004F9E"/>
              </a:solidFill>
            </a:endParaRPr>
          </a:p>
        </p:txBody>
      </p:sp>
      <p:sp>
        <p:nvSpPr>
          <p:cNvPr id="8" name="TextBox 7">
            <a:extLst>
              <a:ext uri="{FF2B5EF4-FFF2-40B4-BE49-F238E27FC236}">
                <a16:creationId xmlns:a16="http://schemas.microsoft.com/office/drawing/2014/main" id="{817F3600-6FC9-24AB-157B-C0CF7043D742}"/>
              </a:ext>
            </a:extLst>
          </p:cNvPr>
          <p:cNvSpPr txBox="1"/>
          <p:nvPr/>
        </p:nvSpPr>
        <p:spPr>
          <a:xfrm>
            <a:off x="108527" y="6401949"/>
            <a:ext cx="6508376" cy="663388"/>
          </a:xfrm>
          <a:prstGeom prst="rect">
            <a:avLst/>
          </a:prstGeom>
          <a:noFill/>
        </p:spPr>
        <p:txBody>
          <a:bodyPr wrap="square" rtlCol="0">
            <a:noAutofit/>
          </a:bodyPr>
          <a:lstStyle/>
          <a:p>
            <a:pPr defTabSz="609585">
              <a:defRPr/>
            </a:pPr>
            <a:r>
              <a:rPr lang="en-GB" sz="1467" b="1">
                <a:solidFill>
                  <a:srgbClr val="004F9E"/>
                </a:solidFill>
                <a:latin typeface="Arial" panose="020B0604020202020204"/>
              </a:rPr>
              <a:t>NHS England: Workforce, Training &amp; Education Directorate </a:t>
            </a:r>
          </a:p>
        </p:txBody>
      </p:sp>
    </p:spTree>
    <p:extLst>
      <p:ext uri="{BB962C8B-B14F-4D97-AF65-F5344CB8AC3E}">
        <p14:creationId xmlns:p14="http://schemas.microsoft.com/office/powerpoint/2010/main" val="3339145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A5FC-3717-E86A-139D-054D8139BFB0}"/>
            </a:ext>
          </a:extLst>
        </p:cNvPr>
        <p:cNvGrpSpPr/>
        <p:nvPr/>
      </p:nvGrpSpPr>
      <p:grpSpPr>
        <a:xfrm>
          <a:off x="0" y="0"/>
          <a:ext cx="0" cy="0"/>
          <a:chOff x="0" y="0"/>
          <a:chExt cx="0" cy="0"/>
        </a:xfrm>
      </p:grpSpPr>
      <p:sp>
        <p:nvSpPr>
          <p:cNvPr id="5" name="Content Placeholder 14">
            <a:extLst>
              <a:ext uri="{FF2B5EF4-FFF2-40B4-BE49-F238E27FC236}">
                <a16:creationId xmlns:a16="http://schemas.microsoft.com/office/drawing/2014/main" id="{A4CAF85A-D656-06B3-B598-93D8B38C7521}"/>
              </a:ext>
            </a:extLst>
          </p:cNvPr>
          <p:cNvSpPr txBox="1">
            <a:spLocks/>
          </p:cNvSpPr>
          <p:nvPr/>
        </p:nvSpPr>
        <p:spPr>
          <a:xfrm>
            <a:off x="559903" y="2250315"/>
            <a:ext cx="10637724" cy="3790267"/>
          </a:xfrm>
          <a:prstGeom prst="rect">
            <a:avLst/>
          </a:prstGeom>
          <a:ln>
            <a:noFill/>
          </a:ln>
        </p:spPr>
        <p:txBody>
          <a:bodyPr vert="horz" lIns="121920" tIns="60960" rIns="121920" bIns="6096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Bef>
                <a:spcPts val="0"/>
              </a:spcBef>
              <a:buNone/>
            </a:pPr>
            <a:endParaRPr lang="en-GB" sz="1467">
              <a:solidFill>
                <a:prstClr val="black"/>
              </a:solidFill>
              <a:latin typeface="Arial" panose="020B0604020202020204" pitchFamily="34" charset="0"/>
              <a:cs typeface="Arial" panose="020B0604020202020204" pitchFamily="34" charset="0"/>
            </a:endParaRPr>
          </a:p>
        </p:txBody>
      </p:sp>
      <p:sp>
        <p:nvSpPr>
          <p:cNvPr id="6" name="Title 16">
            <a:extLst>
              <a:ext uri="{FF2B5EF4-FFF2-40B4-BE49-F238E27FC236}">
                <a16:creationId xmlns:a16="http://schemas.microsoft.com/office/drawing/2014/main" id="{7C03927C-4EC8-FF34-25BC-CFDBC64A27A5}"/>
              </a:ext>
            </a:extLst>
          </p:cNvPr>
          <p:cNvSpPr txBox="1">
            <a:spLocks/>
          </p:cNvSpPr>
          <p:nvPr/>
        </p:nvSpPr>
        <p:spPr>
          <a:xfrm>
            <a:off x="294289" y="777450"/>
            <a:ext cx="11632096" cy="959100"/>
          </a:xfrm>
          <a:prstGeom prst="rect">
            <a:avLst/>
          </a:prstGeom>
        </p:spPr>
        <p:txBody>
          <a:bodyPr vert="horz" lIns="121920" tIns="60960" rIns="121920" bIns="60960" rtlCol="0" anchor="t">
            <a:no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77"/>
            <a:r>
              <a:rPr lang="en-GB" sz="3200">
                <a:solidFill>
                  <a:srgbClr val="005EB8"/>
                </a:solidFill>
                <a:latin typeface="Arial" panose="020B0604020202020204" pitchFamily="34" charset="0"/>
                <a:cs typeface="Arial" panose="020B0604020202020204" pitchFamily="34" charset="0"/>
              </a:rPr>
              <a:t>CPD opportunities and how to apply</a:t>
            </a:r>
          </a:p>
        </p:txBody>
      </p:sp>
      <p:sp>
        <p:nvSpPr>
          <p:cNvPr id="9" name="TextBox 8">
            <a:hlinkClick r:id="rId2" action="ppaction://hlinksldjump"/>
            <a:extLst>
              <a:ext uri="{FF2B5EF4-FFF2-40B4-BE49-F238E27FC236}">
                <a16:creationId xmlns:a16="http://schemas.microsoft.com/office/drawing/2014/main" id="{1C0BB8C9-F8AC-AEDB-6DB4-ED9366BEDE25}"/>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no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2"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
        <p:nvSpPr>
          <p:cNvPr id="4" name="TextBox 3">
            <a:extLst>
              <a:ext uri="{FF2B5EF4-FFF2-40B4-BE49-F238E27FC236}">
                <a16:creationId xmlns:a16="http://schemas.microsoft.com/office/drawing/2014/main" id="{171B7C7E-29D2-DC2C-1A1E-53BCE226A5A5}"/>
              </a:ext>
            </a:extLst>
          </p:cNvPr>
          <p:cNvSpPr txBox="1"/>
          <p:nvPr/>
        </p:nvSpPr>
        <p:spPr>
          <a:xfrm>
            <a:off x="265615" y="1736550"/>
            <a:ext cx="10778837" cy="4473084"/>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CPD opportunities</a:t>
            </a:r>
          </a:p>
          <a:p>
            <a:r>
              <a:rPr lang="en-GB">
                <a:latin typeface="Arial" panose="020B0604020202020204" pitchFamily="34" charset="0"/>
                <a:cs typeface="Arial" panose="020B0604020202020204" pitchFamily="34" charset="0"/>
              </a:rPr>
              <a:t>You can view our funded CPD courses within this course catalogue. For courses that sit outside the current offer, please contact your Learning Environment Lead, within the Primary Care School, to discuss further options.</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How to apply for CPD funding</a:t>
            </a:r>
            <a:endParaRPr lang="en-GB">
              <a:latin typeface="Arial" panose="020B0604020202020204" pitchFamily="34" charset="0"/>
              <a:cs typeface="Arial" panose="020B0604020202020204" pitchFamily="34" charset="0"/>
            </a:endParaRPr>
          </a:p>
          <a:p>
            <a:pPr lvl="0"/>
            <a:r>
              <a:rPr lang="en-GB">
                <a:latin typeface="Arial" panose="020B0604020202020204" pitchFamily="34" charset="0"/>
                <a:cs typeface="Arial" panose="020B0604020202020204" pitchFamily="34" charset="0"/>
              </a:rPr>
              <a:t>For funded CPD requests, please ensure you read the corresponding information such as course description, delivery method and dates available, and correctly complete and submit the continuing professional development funding application </a:t>
            </a:r>
            <a:r>
              <a:rPr lang="en-GB">
                <a:latin typeface="Arial" panose="020B0604020202020204" pitchFamily="34" charset="0"/>
                <a:cs typeface="Arial" panose="020B0604020202020204" pitchFamily="34" charset="0"/>
                <a:hlinkClick r:id="rId3"/>
              </a:rPr>
              <a:t>Microsoft Form </a:t>
            </a:r>
            <a:r>
              <a:rPr lang="en-GB">
                <a:latin typeface="Arial" panose="020B0604020202020204" pitchFamily="34" charset="0"/>
                <a:cs typeface="Arial" panose="020B0604020202020204" pitchFamily="34" charset="0"/>
              </a:rPr>
              <a:t>(or scan the QR code) </a:t>
            </a:r>
          </a:p>
          <a:p>
            <a:pPr lvl="0"/>
            <a:endParaRPr lang="en-GB">
              <a:highlight>
                <a:srgbClr val="FFFF00"/>
              </a:highlight>
              <a:latin typeface="Arial" panose="020B0604020202020204" pitchFamily="34" charset="0"/>
              <a:cs typeface="Arial" panose="020B0604020202020204" pitchFamily="34" charset="0"/>
            </a:endParaRPr>
          </a:p>
          <a:p>
            <a:pPr lvl="0"/>
            <a:r>
              <a:rPr lang="en-GB" b="1">
                <a:latin typeface="Arial" panose="020B0604020202020204" pitchFamily="34" charset="0"/>
                <a:cs typeface="Arial" panose="020B0604020202020204" pitchFamily="34" charset="0"/>
              </a:rPr>
              <a:t>Do not apply directly to the course provider</a:t>
            </a:r>
            <a:r>
              <a:rPr lang="en-GB">
                <a:latin typeface="Arial" panose="020B0604020202020204" pitchFamily="34" charset="0"/>
                <a:cs typeface="Arial" panose="020B0604020202020204" pitchFamily="34" charset="0"/>
              </a:rPr>
              <a:t> unless otherwise instructed. If successful in your funding application, you will receive application and enrolment details by email from the Primary Care School.</a:t>
            </a:r>
          </a:p>
          <a:p>
            <a:pPr lvl="0"/>
            <a:r>
              <a:rPr lang="en-GB">
                <a:solidFill>
                  <a:srgbClr val="0070C0"/>
                </a:solidFill>
                <a:latin typeface="Arial" panose="020B0604020202020204" pitchFamily="34" charset="0"/>
                <a:cs typeface="Arial" panose="020B0604020202020204" pitchFamily="34" charset="0"/>
              </a:rPr>
              <a:t>Please inform the TVW Primary Care School if you are unable to attend your funded course - DNA without informing us will be recorded and relayed to your practice/line manager.</a:t>
            </a:r>
          </a:p>
          <a:p>
            <a:pPr lvl="0"/>
            <a:r>
              <a:rPr lang="en-GB">
                <a:latin typeface="Arial" panose="020B0604020202020204" pitchFamily="34" charset="0"/>
                <a:cs typeface="Arial" panose="020B0604020202020204" pitchFamily="34" charset="0"/>
              </a:rPr>
              <a:t> </a:t>
            </a:r>
          </a:p>
          <a:p>
            <a:pPr defTabSz="609585"/>
            <a:endParaRPr lang="en-GB" sz="1467" b="1">
              <a:solidFill>
                <a:prstClr val="black"/>
              </a:solidFill>
              <a:latin typeface="Calibri" panose="020F0502020204030204"/>
            </a:endParaRPr>
          </a:p>
        </p:txBody>
      </p:sp>
      <p:pic>
        <p:nvPicPr>
          <p:cNvPr id="3" name="Picture 2">
            <a:extLst>
              <a:ext uri="{FF2B5EF4-FFF2-40B4-BE49-F238E27FC236}">
                <a16:creationId xmlns:a16="http://schemas.microsoft.com/office/drawing/2014/main" id="{28E85399-09E9-9720-4D50-ED8F25FE02FE}"/>
              </a:ext>
            </a:extLst>
          </p:cNvPr>
          <p:cNvPicPr>
            <a:picLocks noChangeAspect="1"/>
          </p:cNvPicPr>
          <p:nvPr/>
        </p:nvPicPr>
        <p:blipFill>
          <a:blip r:embed="rId4"/>
          <a:stretch>
            <a:fillRect/>
          </a:stretch>
        </p:blipFill>
        <p:spPr>
          <a:xfrm>
            <a:off x="10620628" y="3427565"/>
            <a:ext cx="1153998" cy="1091053"/>
          </a:xfrm>
          <a:prstGeom prst="rect">
            <a:avLst/>
          </a:prstGeom>
        </p:spPr>
      </p:pic>
    </p:spTree>
    <p:extLst>
      <p:ext uri="{BB962C8B-B14F-4D97-AF65-F5344CB8AC3E}">
        <p14:creationId xmlns:p14="http://schemas.microsoft.com/office/powerpoint/2010/main" val="2722962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4421-41C4-127D-522B-9086A3D2592B}"/>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B735A97-680A-EA2C-414B-9D90BA817956}"/>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D7DFE127-8960-7F29-E30B-8ADA98560030}"/>
              </a:ext>
            </a:extLst>
          </p:cNvPr>
          <p:cNvSpPr txBox="1">
            <a:spLocks/>
          </p:cNvSpPr>
          <p:nvPr/>
        </p:nvSpPr>
        <p:spPr>
          <a:xfrm>
            <a:off x="732267" y="861370"/>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Wound Management for Nurses and AHPs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will provide the latest research and treatment guideline on wound management. To increase understanding of wound classification and the correct dressing choice for a range of wound types.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a:solidFill>
                  <a:schemeClr val="tx1"/>
                </a:solidFill>
                <a:latin typeface="Arial" panose="020B0604020202020204" pitchFamily="34" charset="0"/>
                <a:cs typeface="Arial" panose="020B0604020202020204" pitchFamily="34" charset="0"/>
              </a:rPr>
              <a:t> 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32385177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a:extLst>
              <a:ext uri="{FF2B5EF4-FFF2-40B4-BE49-F238E27FC236}">
                <a16:creationId xmlns:a16="http://schemas.microsoft.com/office/drawing/2014/main" id="{33B05AE6-D90A-4DD7-A8DF-CCE7A62060B0}"/>
              </a:ext>
            </a:extLst>
          </p:cNvPr>
          <p:cNvSpPr txBox="1">
            <a:spLocks/>
          </p:cNvSpPr>
          <p:nvPr/>
        </p:nvSpPr>
        <p:spPr>
          <a:xfrm>
            <a:off x="559903" y="798136"/>
            <a:ext cx="11072195"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667" b="1" i="0" u="none" strike="noStrike" kern="1200" cap="none" spc="0" normalizeH="0" baseline="0" noProof="0">
                <a:ln>
                  <a:noFill/>
                </a:ln>
                <a:solidFill>
                  <a:srgbClr val="005EB8"/>
                </a:solidFill>
                <a:effectLst/>
                <a:uLnTx/>
                <a:uFillTx/>
                <a:latin typeface="Arial" panose="020B0604020202020204"/>
                <a:ea typeface="+mj-ea"/>
                <a:cs typeface="+mj-cs"/>
              </a:rPr>
              <a:t>Free CPD Resources</a:t>
            </a:r>
            <a:endParaRPr kumimoji="0" lang="en-GB" sz="2667" b="1" i="0" u="none" strike="noStrike" kern="1200" cap="none" spc="0" normalizeH="0" baseline="0" noProof="0">
              <a:ln>
                <a:noFill/>
              </a:ln>
              <a:solidFill>
                <a:srgbClr val="005EB8"/>
              </a:solidFill>
              <a:effectLst/>
              <a:highlight>
                <a:srgbClr val="FFFF00"/>
              </a:highlight>
              <a:uLnTx/>
              <a:uFillTx/>
              <a:latin typeface="Arial" panose="020B0604020202020204"/>
              <a:ea typeface="+mj-ea"/>
              <a:cs typeface="+mj-cs"/>
            </a:endParaRPr>
          </a:p>
        </p:txBody>
      </p:sp>
      <p:graphicFrame>
        <p:nvGraphicFramePr>
          <p:cNvPr id="10" name="Table 9">
            <a:extLst>
              <a:ext uri="{FF2B5EF4-FFF2-40B4-BE49-F238E27FC236}">
                <a16:creationId xmlns:a16="http://schemas.microsoft.com/office/drawing/2014/main" id="{87E619D6-A38F-F3C8-22CE-713A2A312EB3}"/>
              </a:ext>
            </a:extLst>
          </p:cNvPr>
          <p:cNvGraphicFramePr>
            <a:graphicFrameLocks noGrp="1"/>
          </p:cNvGraphicFramePr>
          <p:nvPr>
            <p:extLst>
              <p:ext uri="{D42A27DB-BD31-4B8C-83A1-F6EECF244321}">
                <p14:modId xmlns:p14="http://schemas.microsoft.com/office/powerpoint/2010/main" val="520822160"/>
              </p:ext>
            </p:extLst>
          </p:nvPr>
        </p:nvGraphicFramePr>
        <p:xfrm>
          <a:off x="466724" y="1393901"/>
          <a:ext cx="11072195" cy="4020367"/>
        </p:xfrm>
        <a:graphic>
          <a:graphicData uri="http://schemas.openxmlformats.org/drawingml/2006/table">
            <a:tbl>
              <a:tblPr/>
              <a:tblGrid>
                <a:gridCol w="4670926">
                  <a:extLst>
                    <a:ext uri="{9D8B030D-6E8A-4147-A177-3AD203B41FA5}">
                      <a16:colId xmlns:a16="http://schemas.microsoft.com/office/drawing/2014/main" val="3174753920"/>
                    </a:ext>
                  </a:extLst>
                </a:gridCol>
                <a:gridCol w="6401269">
                  <a:extLst>
                    <a:ext uri="{9D8B030D-6E8A-4147-A177-3AD203B41FA5}">
                      <a16:colId xmlns:a16="http://schemas.microsoft.com/office/drawing/2014/main" val="644774666"/>
                    </a:ext>
                  </a:extLst>
                </a:gridCol>
              </a:tblGrid>
              <a:tr h="235857">
                <a:tc>
                  <a:txBody>
                    <a:bodyPr/>
                    <a:lstStyle/>
                    <a:p>
                      <a:pPr algn="l" fontAlgn="b"/>
                      <a:r>
                        <a:rPr lang="en-GB" sz="1200" b="1" i="0" u="none" strike="noStrike">
                          <a:solidFill>
                            <a:srgbClr val="FFFFFF"/>
                          </a:solidFill>
                          <a:effectLst/>
                          <a:latin typeface="Arial"/>
                        </a:rPr>
                        <a:t>Course Title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a:rPr>
                        <a:t>Provider</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530433755"/>
                  </a:ext>
                </a:extLst>
              </a:tr>
              <a:tr h="274640">
                <a:tc>
                  <a:txBody>
                    <a:bodyPr/>
                    <a:lstStyle/>
                    <a:p>
                      <a:pPr lvl="0" algn="l">
                        <a:buNone/>
                      </a:pPr>
                      <a:r>
                        <a:rPr lang="en-GB" sz="1200" b="0" i="0" u="none" strike="noStrike" noProof="0">
                          <a:solidFill>
                            <a:srgbClr val="004F9E"/>
                          </a:solidFill>
                          <a:effectLst/>
                          <a:latin typeface="Calibri"/>
                          <a:hlinkClick r:id="rId2">
                            <a:extLst>
                              <a:ext uri="{A12FA001-AC4F-418D-AE19-62706E023703}">
                                <ahyp:hlinkClr xmlns:ahyp="http://schemas.microsoft.com/office/drawing/2018/hyperlinkcolor" val="tx"/>
                              </a:ext>
                            </a:extLst>
                          </a:hlinkClick>
                        </a:rPr>
                        <a:t>Mental Health Resources For Children and Young People | YoungMinds</a:t>
                      </a:r>
                      <a:endParaRPr lang="en-US">
                        <a:solidFill>
                          <a:srgbClr val="004F9E"/>
                        </a:solidFil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Young Minds</a:t>
                      </a:r>
                      <a:endParaRPr lang="en-GB" sz="1200"/>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24161414"/>
                  </a:ext>
                </a:extLst>
              </a:tr>
              <a:tr h="274640">
                <a:tc>
                  <a:txBody>
                    <a:bodyPr/>
                    <a:lstStyle/>
                    <a:p>
                      <a:pPr algn="l" fontAlgn="b"/>
                      <a:r>
                        <a:rPr lang="en-GB" sz="1200" b="0" i="0" kern="1200">
                          <a:solidFill>
                            <a:srgbClr val="004F9E"/>
                          </a:solidFill>
                          <a:effectLst/>
                          <a:latin typeface="Arial"/>
                          <a:ea typeface="+mn-ea"/>
                          <a:cs typeface="Arial"/>
                          <a:hlinkClick r:id="rId3">
                            <a:extLst>
                              <a:ext uri="{A12FA001-AC4F-418D-AE19-62706E023703}">
                                <ahyp:hlinkClr xmlns:ahyp="http://schemas.microsoft.com/office/drawing/2018/hyperlinkcolor" val="tx"/>
                              </a:ext>
                            </a:extLst>
                          </a:hlinkClick>
                        </a:rPr>
                        <a:t>Asthma (Adults) – elearning for healthcare</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3159982"/>
                  </a:ext>
                </a:extLst>
              </a:tr>
              <a:tr h="274640">
                <a:tc>
                  <a:txBody>
                    <a:bodyPr/>
                    <a:lstStyle/>
                    <a:p>
                      <a:pPr algn="l" fontAlgn="b"/>
                      <a:r>
                        <a:rPr lang="en-GB" sz="1200" b="0" i="0" kern="1200">
                          <a:solidFill>
                            <a:srgbClr val="004F9E"/>
                          </a:solidFill>
                          <a:effectLst/>
                          <a:latin typeface="Arial"/>
                          <a:ea typeface="+mn-ea"/>
                          <a:cs typeface="Arial"/>
                          <a:hlinkClick r:id="rId4">
                            <a:extLst>
                              <a:ext uri="{A12FA001-AC4F-418D-AE19-62706E023703}">
                                <ahyp:hlinkClr xmlns:ahyp="http://schemas.microsoft.com/office/drawing/2018/hyperlinkcolor" val="tx"/>
                              </a:ext>
                            </a:extLst>
                          </a:hlinkClick>
                        </a:rPr>
                        <a:t>Asthma (Children and young people) – elearning for healthcare</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a:ea typeface="+mn-ea"/>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4305338"/>
                  </a:ext>
                </a:extLst>
              </a:tr>
              <a:tr h="381735">
                <a:tc>
                  <a:txBody>
                    <a:bodyPr/>
                    <a:lstStyle/>
                    <a:p>
                      <a:pPr algn="l" fontAlgn="b"/>
                      <a:r>
                        <a:rPr lang="en-GB" sz="1200" b="0" i="0" kern="1200">
                          <a:solidFill>
                            <a:srgbClr val="004F9E"/>
                          </a:solidFill>
                          <a:effectLst/>
                          <a:latin typeface="Arial"/>
                          <a:ea typeface="+mn-ea"/>
                          <a:cs typeface="Arial"/>
                          <a:hlinkClick r:id="rId5">
                            <a:extLst>
                              <a:ext uri="{A12FA001-AC4F-418D-AE19-62706E023703}">
                                <ahyp:hlinkClr xmlns:ahyp="http://schemas.microsoft.com/office/drawing/2018/hyperlinkcolor" val="tx"/>
                              </a:ext>
                            </a:extLst>
                          </a:hlinkClick>
                        </a:rPr>
                        <a:t>Empowering patients to manage chronic breathlessness – elearning for healthcare</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a:ea typeface="+mn-ea"/>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9503322"/>
                  </a:ext>
                </a:extLst>
              </a:tr>
              <a:tr h="274640">
                <a:tc>
                  <a:txBody>
                    <a:bodyPr/>
                    <a:lstStyle/>
                    <a:p>
                      <a:pPr algn="l" fontAlgn="b"/>
                      <a:r>
                        <a:rPr lang="en-GB" sz="1200" b="0" i="0" kern="1200">
                          <a:solidFill>
                            <a:srgbClr val="004F9E"/>
                          </a:solidFill>
                          <a:effectLst/>
                          <a:latin typeface="Arial"/>
                          <a:ea typeface="+mn-ea"/>
                          <a:cs typeface="Arial"/>
                          <a:hlinkClick r:id="rId6">
                            <a:extLst>
                              <a:ext uri="{A12FA001-AC4F-418D-AE19-62706E023703}">
                                <ahyp:hlinkClr xmlns:ahyp="http://schemas.microsoft.com/office/drawing/2018/hyperlinkcolor" val="tx"/>
                              </a:ext>
                            </a:extLst>
                          </a:hlinkClick>
                        </a:rPr>
                        <a:t>Healthcare professionals | Asthma + Lung UK</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kern="1200">
                          <a:solidFill>
                            <a:schemeClr val="tx1"/>
                          </a:solidFill>
                          <a:effectLst/>
                          <a:latin typeface="Arial"/>
                          <a:ea typeface="+mn-ea"/>
                          <a:cs typeface="Arial"/>
                        </a:rPr>
                        <a:t>Asthma + Lung UK HCP hub </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28231451"/>
                  </a:ext>
                </a:extLst>
              </a:tr>
              <a:tr h="274640">
                <a:tc>
                  <a:txBody>
                    <a:bodyPr/>
                    <a:lstStyle/>
                    <a:p>
                      <a:pPr algn="l" fontAlgn="b"/>
                      <a:r>
                        <a:rPr lang="en-GB" sz="1200" b="0" i="0" kern="1200">
                          <a:solidFill>
                            <a:srgbClr val="004F9E"/>
                          </a:solidFill>
                          <a:effectLst/>
                          <a:latin typeface="Arial"/>
                          <a:ea typeface="+mn-ea"/>
                          <a:cs typeface="Arial"/>
                          <a:hlinkClick r:id="rId7">
                            <a:extLst>
                              <a:ext uri="{A12FA001-AC4F-418D-AE19-62706E023703}">
                                <ahyp:hlinkClr xmlns:ahyp="http://schemas.microsoft.com/office/drawing/2018/hyperlinkcolor" val="tx"/>
                              </a:ext>
                            </a:extLst>
                          </a:hlinkClick>
                        </a:rPr>
                        <a:t>NCSCT e-learning</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National Centre for Smoking Cessation and Training (NCSCT)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5368045"/>
                  </a:ext>
                </a:extLst>
              </a:tr>
              <a:tr h="274640">
                <a:tc>
                  <a:txBody>
                    <a:bodyPr/>
                    <a:lstStyle/>
                    <a:p>
                      <a:pPr algn="l" fontAlgn="b"/>
                      <a:r>
                        <a:rPr lang="en-GB" sz="1200" b="0" i="0" kern="1200">
                          <a:solidFill>
                            <a:srgbClr val="004F9E"/>
                          </a:solidFill>
                          <a:effectLst/>
                          <a:latin typeface="Arial"/>
                          <a:ea typeface="+mn-ea"/>
                          <a:cs typeface="Arial"/>
                          <a:hlinkClick r:id="rId8">
                            <a:extLst>
                              <a:ext uri="{A12FA001-AC4F-418D-AE19-62706E023703}">
                                <ahyp:hlinkClr xmlns:ahyp="http://schemas.microsoft.com/office/drawing/2018/hyperlinkcolor" val="tx"/>
                              </a:ext>
                            </a:extLst>
                          </a:hlinkClick>
                        </a:rPr>
                        <a:t>Webinars and videos | Primary Care Respiratory Society</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Primary Care Respiratory Society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13871164"/>
                  </a:ext>
                </a:extLst>
              </a:tr>
              <a:tr h="274640">
                <a:tc>
                  <a:txBody>
                    <a:bodyPr/>
                    <a:lstStyle/>
                    <a:p>
                      <a:pPr algn="l" fontAlgn="b"/>
                      <a:r>
                        <a:rPr lang="en-GB" sz="1200" b="0" i="0" kern="1200">
                          <a:solidFill>
                            <a:srgbClr val="004F9E"/>
                          </a:solidFill>
                          <a:effectLst/>
                          <a:latin typeface="Arial"/>
                          <a:ea typeface="+mn-ea"/>
                          <a:cs typeface="Arial"/>
                          <a:hlinkClick r:id="rId9">
                            <a:extLst>
                              <a:ext uri="{A12FA001-AC4F-418D-AE19-62706E023703}">
                                <ahyp:hlinkClr xmlns:ahyp="http://schemas.microsoft.com/office/drawing/2018/hyperlinkcolor" val="tx"/>
                              </a:ext>
                            </a:extLst>
                          </a:hlinkClick>
                        </a:rPr>
                        <a:t>BTS Webinars</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British Thoracic Society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88029"/>
                  </a:ext>
                </a:extLst>
              </a:tr>
              <a:tr h="381735">
                <a:tc>
                  <a:txBody>
                    <a:bodyPr/>
                    <a:lstStyle/>
                    <a:p>
                      <a:pPr algn="l" fontAlgn="b"/>
                      <a:r>
                        <a:rPr lang="en-GB" sz="1200" b="0" i="0" u="none" strike="noStrike">
                          <a:solidFill>
                            <a:srgbClr val="004F9E"/>
                          </a:solidFill>
                          <a:effectLst/>
                          <a:latin typeface="Arial"/>
                          <a:cs typeface="Arial"/>
                          <a:hlinkClick r:id="rId10">
                            <a:extLst>
                              <a:ext uri="{A12FA001-AC4F-418D-AE19-62706E023703}">
                                <ahyp:hlinkClr xmlns:ahyp="http://schemas.microsoft.com/office/drawing/2018/hyperlinkcolor" val="tx"/>
                              </a:ext>
                            </a:extLst>
                          </a:hlinkClick>
                        </a:rPr>
                        <a:t>Range of Primary Care Courses from Future Learn</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Future Learn</a:t>
                      </a:r>
                      <a:endParaRPr lang="en-GB" sz="1200" b="0" i="0" u="none" strike="noStrike">
                        <a:solidFill>
                          <a:schemeClr val="tx1"/>
                        </a:solidFill>
                        <a:effectLst/>
                        <a:highlight>
                          <a:srgbClr val="00FFFF"/>
                        </a:highligh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666287"/>
                  </a:ext>
                </a:extLst>
              </a:tr>
              <a:tr h="274640">
                <a:tc>
                  <a:txBody>
                    <a:bodyPr/>
                    <a:lstStyle/>
                    <a:p>
                      <a:pPr algn="l" fontAlgn="b"/>
                      <a:r>
                        <a:rPr lang="en-GB" sz="1200" b="0" i="0" u="none" strike="noStrike">
                          <a:solidFill>
                            <a:srgbClr val="004F9E"/>
                          </a:solidFill>
                          <a:effectLst/>
                          <a:latin typeface="Arial"/>
                          <a:cs typeface="Arial"/>
                          <a:hlinkClick r:id="rId11">
                            <a:extLst>
                              <a:ext uri="{A12FA001-AC4F-418D-AE19-62706E023703}">
                                <ahyp:hlinkClr xmlns:ahyp="http://schemas.microsoft.com/office/drawing/2018/hyperlinkcolor" val="tx"/>
                              </a:ext>
                            </a:extLst>
                          </a:hlinkClick>
                        </a:rPr>
                        <a:t>Range of Health and Care Courses from Nescot College</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a:cs typeface="Arial"/>
                        </a:rPr>
                        <a:t>Nescot College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0835635"/>
                  </a:ext>
                </a:extLst>
              </a:tr>
              <a:tr h="274640">
                <a:tc>
                  <a:txBody>
                    <a:bodyPr/>
                    <a:lstStyle/>
                    <a:p>
                      <a:pPr algn="l" fontAlgn="b"/>
                      <a:r>
                        <a:rPr lang="en-GB" sz="1200">
                          <a:solidFill>
                            <a:srgbClr val="004F9E"/>
                          </a:solidFill>
                          <a:hlinkClick r:id="rId12">
                            <a:extLst>
                              <a:ext uri="{A12FA001-AC4F-418D-AE19-62706E023703}">
                                <ahyp:hlinkClr xmlns:ahyp="http://schemas.microsoft.com/office/drawing/2018/hyperlinkcolor" val="tx"/>
                              </a:ext>
                            </a:extLst>
                          </a:hlinkClick>
                        </a:rPr>
                        <a:t>Education resources - The UK Sepsis Trust</a:t>
                      </a:r>
                      <a:endParaRPr lang="en-GB" sz="1200" b="0" i="0" u="none" strike="noStrike">
                        <a:solidFill>
                          <a:srgbClr val="004F9E"/>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Sepsis UK</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55462061"/>
                  </a:ext>
                </a:extLst>
              </a:tr>
              <a:tr h="274640">
                <a:tc>
                  <a:txBody>
                    <a:bodyPr/>
                    <a:lstStyle/>
                    <a:p>
                      <a:pPr algn="l" fontAlgn="b"/>
                      <a:r>
                        <a:rPr lang="en-GB" sz="1200" b="0" i="0" u="none" strike="noStrike">
                          <a:solidFill>
                            <a:srgbClr val="004F9E"/>
                          </a:solidFill>
                          <a:effectLst/>
                          <a:latin typeface="Arial"/>
                          <a:cs typeface="Arial"/>
                          <a:hlinkClick r:id="rId13">
                            <a:extLst>
                              <a:ext uri="{A12FA001-AC4F-418D-AE19-62706E023703}">
                                <ahyp:hlinkClr xmlns:ahyp="http://schemas.microsoft.com/office/drawing/2018/hyperlinkcolor" val="tx"/>
                              </a:ext>
                            </a:extLst>
                          </a:hlinkClick>
                        </a:rPr>
                        <a:t>Open Learn Courses</a:t>
                      </a:r>
                      <a:endParaRPr lang="en-GB" sz="1200" b="0" i="0" u="none" strike="noStrike">
                        <a:solidFill>
                          <a:srgbClr val="004F9E"/>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err="1">
                          <a:solidFill>
                            <a:schemeClr val="tx1"/>
                          </a:solidFill>
                          <a:effectLst/>
                          <a:latin typeface="Arial" panose="020B0604020202020204" pitchFamily="34" charset="0"/>
                          <a:cs typeface="Arial" panose="020B0604020202020204" pitchFamily="34" charset="0"/>
                        </a:rPr>
                        <a:t>OpenLearn</a:t>
                      </a:r>
                      <a:endParaRPr lang="en-GB" sz="1200" b="0" i="0" u="none" strike="noStrike">
                        <a:solidFill>
                          <a:schemeClr val="tx1"/>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4216569"/>
                  </a:ext>
                </a:extLst>
              </a:tr>
              <a:tr h="274640">
                <a:tc>
                  <a:txBody>
                    <a:bodyPr/>
                    <a:lstStyle/>
                    <a:p>
                      <a:pPr algn="l" fontAlgn="b"/>
                      <a:r>
                        <a:rPr lang="en-GB" sz="1200">
                          <a:solidFill>
                            <a:srgbClr val="004F9E"/>
                          </a:solidFill>
                          <a:hlinkClick r:id="rId14">
                            <a:extLst>
                              <a:ext uri="{A12FA001-AC4F-418D-AE19-62706E023703}">
                                <ahyp:hlinkClr xmlns:ahyp="http://schemas.microsoft.com/office/drawing/2018/hyperlinkcolor" val="tx"/>
                              </a:ext>
                            </a:extLst>
                          </a:hlinkClick>
                        </a:rPr>
                        <a:t>e-Learning Modules – Pan London Practice Learning Group</a:t>
                      </a:r>
                      <a:endParaRPr lang="en-GB" sz="1200" b="0" i="0" u="none" strike="noStrike">
                        <a:solidFill>
                          <a:srgbClr val="004F9E"/>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panose="020B0604020202020204" pitchFamily="34" charset="0"/>
                          <a:cs typeface="Arial" panose="020B0604020202020204" pitchFamily="34" charset="0"/>
                        </a:rPr>
                        <a:t>Pan London Practice Learning Group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821713"/>
                  </a:ext>
                </a:extLst>
              </a:tr>
            </a:tbl>
          </a:graphicData>
        </a:graphic>
      </p:graphicFrame>
      <p:sp>
        <p:nvSpPr>
          <p:cNvPr id="4" name="TextBox 3">
            <a:hlinkClick r:id="rId15" action="ppaction://hlinksldjump"/>
            <a:extLst>
              <a:ext uri="{FF2B5EF4-FFF2-40B4-BE49-F238E27FC236}">
                <a16:creationId xmlns:a16="http://schemas.microsoft.com/office/drawing/2014/main" id="{95F46AF9-D41B-9021-4F21-2999DF1EED38}"/>
              </a:ext>
            </a:extLst>
          </p:cNvPr>
          <p:cNvSpPr txBox="1"/>
          <p:nvPr/>
        </p:nvSpPr>
        <p:spPr>
          <a:xfrm>
            <a:off x="356073" y="15352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6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6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15" action="ppaction://hlinksldjump">
                  <a:extLst>
                    <a:ext uri="{A12FA001-AC4F-418D-AE19-62706E023703}">
                      <ahyp:hlinkClr xmlns:ahyp="http://schemas.microsoft.com/office/drawing/2018/hyperlinkcolor" val="tx"/>
                    </a:ext>
                  </a:extLst>
                </a:hlinkClick>
              </a:rPr>
              <a:t>Contents</a:t>
            </a:r>
            <a:r>
              <a:rPr kumimoji="0" lang="en-GB" sz="16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277942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a:extLst>
              <a:ext uri="{FF2B5EF4-FFF2-40B4-BE49-F238E27FC236}">
                <a16:creationId xmlns:a16="http://schemas.microsoft.com/office/drawing/2014/main" id="{33B05AE6-D90A-4DD7-A8DF-CCE7A62060B0}"/>
              </a:ext>
            </a:extLst>
          </p:cNvPr>
          <p:cNvSpPr txBox="1">
            <a:spLocks/>
          </p:cNvSpPr>
          <p:nvPr/>
        </p:nvSpPr>
        <p:spPr>
          <a:xfrm>
            <a:off x="559902" y="589130"/>
            <a:ext cx="11072195"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54">
              <a:defRPr/>
            </a:pPr>
            <a:r>
              <a:rPr lang="en-GB" sz="2667">
                <a:solidFill>
                  <a:srgbClr val="005EB8"/>
                </a:solidFill>
                <a:latin typeface="Arial" panose="020B0604020202020204"/>
              </a:rPr>
              <a:t>Summary of acronyms</a:t>
            </a:r>
          </a:p>
        </p:txBody>
      </p:sp>
      <p:graphicFrame>
        <p:nvGraphicFramePr>
          <p:cNvPr id="10" name="Table 9">
            <a:extLst>
              <a:ext uri="{FF2B5EF4-FFF2-40B4-BE49-F238E27FC236}">
                <a16:creationId xmlns:a16="http://schemas.microsoft.com/office/drawing/2014/main" id="{87E619D6-A38F-F3C8-22CE-713A2A312EB3}"/>
              </a:ext>
            </a:extLst>
          </p:cNvPr>
          <p:cNvGraphicFramePr>
            <a:graphicFrameLocks noGrp="1"/>
          </p:cNvGraphicFramePr>
          <p:nvPr>
            <p:extLst>
              <p:ext uri="{D42A27DB-BD31-4B8C-83A1-F6EECF244321}">
                <p14:modId xmlns:p14="http://schemas.microsoft.com/office/powerpoint/2010/main" val="3577162294"/>
              </p:ext>
            </p:extLst>
          </p:nvPr>
        </p:nvGraphicFramePr>
        <p:xfrm>
          <a:off x="559902" y="1167017"/>
          <a:ext cx="5820726" cy="5051453"/>
        </p:xfrm>
        <a:graphic>
          <a:graphicData uri="http://schemas.openxmlformats.org/drawingml/2006/table">
            <a:tbl>
              <a:tblPr/>
              <a:tblGrid>
                <a:gridCol w="1045089">
                  <a:extLst>
                    <a:ext uri="{9D8B030D-6E8A-4147-A177-3AD203B41FA5}">
                      <a16:colId xmlns:a16="http://schemas.microsoft.com/office/drawing/2014/main" val="3174753920"/>
                    </a:ext>
                  </a:extLst>
                </a:gridCol>
                <a:gridCol w="4775637">
                  <a:extLst>
                    <a:ext uri="{9D8B030D-6E8A-4147-A177-3AD203B41FA5}">
                      <a16:colId xmlns:a16="http://schemas.microsoft.com/office/drawing/2014/main" val="644774666"/>
                    </a:ext>
                  </a:extLst>
                </a:gridCol>
              </a:tblGrid>
              <a:tr h="275629">
                <a:tc>
                  <a:txBody>
                    <a:bodyPr/>
                    <a:lstStyle/>
                    <a:p>
                      <a:pPr algn="l" fontAlgn="b"/>
                      <a:r>
                        <a:rPr lang="en-GB" sz="1200" b="1" i="0" u="none" strike="noStrike">
                          <a:solidFill>
                            <a:srgbClr val="FFFFFF"/>
                          </a:solidFill>
                          <a:effectLst/>
                          <a:latin typeface="Arial"/>
                        </a:rPr>
                        <a:t>Acronym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panose="020B0604020202020204" pitchFamily="34" charset="0"/>
                        </a:rPr>
                        <a:t>Full Text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530433755"/>
                  </a:ext>
                </a:extLst>
              </a:tr>
              <a:tr h="275629">
                <a:tc>
                  <a:txBody>
                    <a:bodyPr/>
                    <a:lstStyle/>
                    <a:p>
                      <a:pPr algn="l" fontAlgn="b"/>
                      <a:r>
                        <a:rPr lang="en-GB" sz="1200" b="0" i="0" u="none" strike="noStrike">
                          <a:solidFill>
                            <a:srgbClr val="000000"/>
                          </a:solidFill>
                          <a:effectLst/>
                          <a:latin typeface="Arial"/>
                        </a:rPr>
                        <a:t>ABPI</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Ankle-brachial Pressure Index</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16567013"/>
                  </a:ext>
                </a:extLst>
              </a:tr>
              <a:tr h="275629">
                <a:tc>
                  <a:txBody>
                    <a:bodyPr/>
                    <a:lstStyle/>
                    <a:p>
                      <a:pPr algn="l" fontAlgn="b"/>
                      <a:r>
                        <a:rPr lang="en-GB" sz="1200" b="0" i="0" u="none" strike="noStrike">
                          <a:solidFill>
                            <a:srgbClr val="000000"/>
                          </a:solidFill>
                          <a:effectLst/>
                          <a:latin typeface="Arial"/>
                        </a:rPr>
                        <a:t>ADA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American Diabetes Association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73809779"/>
                  </a:ext>
                </a:extLst>
              </a:tr>
              <a:tr h="275629">
                <a:tc>
                  <a:txBody>
                    <a:bodyPr/>
                    <a:lstStyle/>
                    <a:p>
                      <a:pPr algn="l" fontAlgn="b"/>
                      <a:r>
                        <a:rPr lang="en-GB" sz="1200" b="0" i="0" u="none" strike="noStrike">
                          <a:solidFill>
                            <a:srgbClr val="000000"/>
                          </a:solidFill>
                          <a:effectLst/>
                          <a:latin typeface="Arial"/>
                        </a:rPr>
                        <a:t>AHP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Allied Health Professional</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12198829"/>
                  </a:ext>
                </a:extLst>
              </a:tr>
              <a:tr h="275629">
                <a:tc>
                  <a:txBody>
                    <a:bodyPr/>
                    <a:lstStyle/>
                    <a:p>
                      <a:pPr algn="l" fontAlgn="b"/>
                      <a:r>
                        <a:rPr lang="en-GB" sz="1200" b="0" i="0" u="none" strike="noStrike">
                          <a:solidFill>
                            <a:srgbClr val="000000"/>
                          </a:solidFill>
                          <a:effectLst/>
                          <a:latin typeface="Arial"/>
                        </a:rPr>
                        <a:t>AIR</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Anti Inflammatory Reliever</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5615297"/>
                  </a:ext>
                </a:extLst>
              </a:tr>
              <a:tr h="275629">
                <a:tc>
                  <a:txBody>
                    <a:bodyPr/>
                    <a:lstStyle/>
                    <a:p>
                      <a:pPr algn="l" fontAlgn="b"/>
                      <a:r>
                        <a:rPr lang="en-GB" sz="1200" b="0" i="0" u="none" strike="noStrike">
                          <a:solidFill>
                            <a:srgbClr val="000000"/>
                          </a:solidFill>
                          <a:effectLst/>
                          <a:latin typeface="Arial"/>
                        </a:rPr>
                        <a:t>ARTP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a:rPr>
                        <a:t>Association for Respiratory Technology &amp; Physiology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4305338"/>
                  </a:ext>
                </a:extLst>
              </a:tr>
              <a:tr h="275629">
                <a:tc>
                  <a:txBody>
                    <a:bodyPr/>
                    <a:lstStyle/>
                    <a:p>
                      <a:pPr algn="l" fontAlgn="b"/>
                      <a:r>
                        <a:rPr lang="en-GB" sz="1200" b="0" i="0" u="none" strike="noStrike">
                          <a:solidFill>
                            <a:srgbClr val="000000"/>
                          </a:solidFill>
                          <a:effectLst/>
                          <a:latin typeface="Arial"/>
                        </a:rPr>
                        <a:t>BTS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British Thoracic Society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9503322"/>
                  </a:ext>
                </a:extLst>
              </a:tr>
              <a:tr h="275629">
                <a:tc>
                  <a:txBody>
                    <a:bodyPr/>
                    <a:lstStyle/>
                    <a:p>
                      <a:pPr algn="l" fontAlgn="b"/>
                      <a:r>
                        <a:rPr lang="en-GB" sz="1200" b="0" i="0" u="none" strike="noStrike">
                          <a:solidFill>
                            <a:srgbClr val="000000"/>
                          </a:solidFill>
                          <a:effectLst/>
                          <a:latin typeface="Arial" panose="020B0604020202020204" pitchFamily="34" charset="0"/>
                        </a:rPr>
                        <a:t>CGA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Comprehensive Geriatric Assessment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15981774"/>
                  </a:ext>
                </a:extLst>
              </a:tr>
              <a:tr h="275629">
                <a:tc>
                  <a:txBody>
                    <a:bodyPr/>
                    <a:lstStyle/>
                    <a:p>
                      <a:pPr algn="l" fontAlgn="b"/>
                      <a:r>
                        <a:rPr lang="en-GB" sz="1200" b="0" i="0" u="none" strike="noStrike">
                          <a:solidFill>
                            <a:srgbClr val="000000"/>
                          </a:solidFill>
                          <a:effectLst/>
                          <a:latin typeface="Arial" panose="020B0604020202020204" pitchFamily="34" charset="0"/>
                        </a:rPr>
                        <a:t>CHD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Chronic Heart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1245756"/>
                  </a:ext>
                </a:extLst>
              </a:tr>
              <a:tr h="275629">
                <a:tc>
                  <a:txBody>
                    <a:bodyPr/>
                    <a:lstStyle/>
                    <a:p>
                      <a:pPr algn="l" fontAlgn="b"/>
                      <a:r>
                        <a:rPr lang="en-GB" sz="1200" b="0" i="0" u="none" strike="noStrike">
                          <a:solidFill>
                            <a:srgbClr val="000000"/>
                          </a:solidFill>
                          <a:effectLst/>
                          <a:latin typeface="Arial" panose="020B0604020202020204" pitchFamily="34" charset="0"/>
                        </a:rPr>
                        <a:t>CKD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Chronic Kidney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14663277"/>
                  </a:ext>
                </a:extLst>
              </a:tr>
              <a:tr h="275629">
                <a:tc>
                  <a:txBody>
                    <a:bodyPr/>
                    <a:lstStyle/>
                    <a:p>
                      <a:pPr algn="l" fontAlgn="b"/>
                      <a:r>
                        <a:rPr lang="en-GB" sz="1200" b="0" i="0" u="none" strike="noStrike">
                          <a:solidFill>
                            <a:srgbClr val="000000"/>
                          </a:solidFill>
                          <a:effectLst/>
                          <a:latin typeface="Arial" panose="020B0604020202020204" pitchFamily="34" charset="0"/>
                        </a:rPr>
                        <a:t>COPD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kern="1200">
                          <a:solidFill>
                            <a:srgbClr val="000000"/>
                          </a:solidFill>
                          <a:effectLst/>
                          <a:latin typeface="Arial" panose="020B0604020202020204" pitchFamily="34" charset="0"/>
                          <a:ea typeface="+mn-ea"/>
                          <a:cs typeface="+mn-cs"/>
                        </a:rPr>
                        <a:t>Chronic Obstructive Pulmonary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98491933"/>
                  </a:ext>
                </a:extLst>
              </a:tr>
              <a:tr h="275629">
                <a:tc>
                  <a:txBody>
                    <a:bodyPr/>
                    <a:lstStyle/>
                    <a:p>
                      <a:pPr algn="l" fontAlgn="b"/>
                      <a:r>
                        <a:rPr lang="en-GB" sz="1200" b="0" i="0" u="none" strike="noStrike">
                          <a:solidFill>
                            <a:srgbClr val="000000"/>
                          </a:solidFill>
                          <a:effectLst/>
                          <a:latin typeface="Arial" panose="020B0604020202020204" pitchFamily="34" charset="0"/>
                        </a:rPr>
                        <a:t>CPD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Continuing Professional Development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28231451"/>
                  </a:ext>
                </a:extLst>
              </a:tr>
              <a:tr h="275629">
                <a:tc>
                  <a:txBody>
                    <a:bodyPr/>
                    <a:lstStyle/>
                    <a:p>
                      <a:pPr algn="l" fontAlgn="b"/>
                      <a:r>
                        <a:rPr lang="en-GB" sz="1200" b="0" i="0" u="none" strike="noStrike">
                          <a:solidFill>
                            <a:srgbClr val="000000"/>
                          </a:solidFill>
                          <a:effectLst/>
                          <a:latin typeface="Arial"/>
                        </a:rPr>
                        <a:t>CYP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Children and Young People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13871164"/>
                  </a:ext>
                </a:extLst>
              </a:tr>
              <a:tr h="275629">
                <a:tc>
                  <a:txBody>
                    <a:bodyPr/>
                    <a:lstStyle/>
                    <a:p>
                      <a:pPr algn="l" fontAlgn="b"/>
                      <a:r>
                        <a:rPr lang="en-GB" sz="1200" b="0" i="0" u="none" strike="noStrike">
                          <a:solidFill>
                            <a:srgbClr val="000000"/>
                          </a:solidFill>
                          <a:effectLst/>
                          <a:latin typeface="Arial" panose="020B0604020202020204" pitchFamily="34" charset="0"/>
                        </a:rPr>
                        <a:t>ECG</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Electrocardiogram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88029"/>
                  </a:ext>
                </a:extLst>
              </a:tr>
              <a:tr h="275629">
                <a:tc>
                  <a:txBody>
                    <a:bodyPr/>
                    <a:lstStyle/>
                    <a:p>
                      <a:pPr algn="l" fontAlgn="b"/>
                      <a:r>
                        <a:rPr lang="en-GB" sz="1200" b="0" i="0" u="none" strike="noStrike">
                          <a:solidFill>
                            <a:srgbClr val="000000"/>
                          </a:solidFill>
                          <a:effectLst/>
                          <a:latin typeface="Arial"/>
                        </a:rPr>
                        <a:t>EASD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European Association for the Study of Diabetes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666287"/>
                  </a:ext>
                </a:extLst>
              </a:tr>
              <a:tr h="275629">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a:rPr>
                        <a:t>FRSH</a:t>
                      </a:r>
                    </a:p>
                    <a:p>
                      <a:pPr algn="l" fontAlgn="b"/>
                      <a:endParaRPr lang="en-GB" sz="1200" b="0" i="0" u="none" strike="noStrike">
                        <a:solidFill>
                          <a:srgbClr val="000000"/>
                        </a:solidFill>
                        <a:effectLst/>
                        <a:latin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Faculty of Sexual and Reproductive Healthcare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75609066"/>
                  </a:ext>
                </a:extLst>
              </a:tr>
              <a:tr h="275629">
                <a:tc>
                  <a:txBody>
                    <a:bodyPr/>
                    <a:lstStyle/>
                    <a:p>
                      <a:pPr algn="l" fontAlgn="b"/>
                      <a:r>
                        <a:rPr lang="en-GB" sz="1200" b="0" i="0" u="none" strike="noStrike">
                          <a:solidFill>
                            <a:srgbClr val="000000"/>
                          </a:solidFill>
                          <a:effectLst/>
                          <a:latin typeface="Arial"/>
                        </a:rPr>
                        <a:t>GPN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General Practice Nurse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34727404"/>
                  </a:ext>
                </a:extLst>
              </a:tr>
              <a:tr h="275629">
                <a:tc>
                  <a:txBody>
                    <a:bodyPr/>
                    <a:lstStyle/>
                    <a:p>
                      <a:pPr algn="l" fontAlgn="b"/>
                      <a:r>
                        <a:rPr lang="en-GB" sz="1200" b="0" i="0" u="none" strike="noStrike">
                          <a:solidFill>
                            <a:srgbClr val="000000"/>
                          </a:solidFill>
                          <a:effectLst/>
                          <a:latin typeface="Arial" panose="020B0604020202020204" pitchFamily="34" charset="0"/>
                        </a:rPr>
                        <a:t>GINA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kern="1200">
                          <a:solidFill>
                            <a:srgbClr val="000000"/>
                          </a:solidFill>
                          <a:effectLst/>
                          <a:latin typeface="Arial" panose="020B0604020202020204" pitchFamily="34" charset="0"/>
                          <a:ea typeface="+mn-ea"/>
                          <a:cs typeface="+mn-cs"/>
                        </a:rPr>
                        <a:t>Genetic Information Non-discrimination Act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671815633"/>
                  </a:ext>
                </a:extLst>
              </a:tr>
            </a:tbl>
          </a:graphicData>
        </a:graphic>
      </p:graphicFrame>
      <p:graphicFrame>
        <p:nvGraphicFramePr>
          <p:cNvPr id="14" name="Table 13">
            <a:extLst>
              <a:ext uri="{FF2B5EF4-FFF2-40B4-BE49-F238E27FC236}">
                <a16:creationId xmlns:a16="http://schemas.microsoft.com/office/drawing/2014/main" id="{EBDD64AC-8C04-3526-75E5-2BC940288A1A}"/>
              </a:ext>
            </a:extLst>
          </p:cNvPr>
          <p:cNvGraphicFramePr>
            <a:graphicFrameLocks noGrp="1"/>
          </p:cNvGraphicFramePr>
          <p:nvPr>
            <p:extLst>
              <p:ext uri="{D42A27DB-BD31-4B8C-83A1-F6EECF244321}">
                <p14:modId xmlns:p14="http://schemas.microsoft.com/office/powerpoint/2010/main" val="4074896279"/>
              </p:ext>
            </p:extLst>
          </p:nvPr>
        </p:nvGraphicFramePr>
        <p:xfrm>
          <a:off x="6489851" y="1185266"/>
          <a:ext cx="5033023" cy="4441600"/>
        </p:xfrm>
        <a:graphic>
          <a:graphicData uri="http://schemas.openxmlformats.org/drawingml/2006/table">
            <a:tbl>
              <a:tblPr/>
              <a:tblGrid>
                <a:gridCol w="902027">
                  <a:extLst>
                    <a:ext uri="{9D8B030D-6E8A-4147-A177-3AD203B41FA5}">
                      <a16:colId xmlns:a16="http://schemas.microsoft.com/office/drawing/2014/main" val="3865880274"/>
                    </a:ext>
                  </a:extLst>
                </a:gridCol>
                <a:gridCol w="4130996">
                  <a:extLst>
                    <a:ext uri="{9D8B030D-6E8A-4147-A177-3AD203B41FA5}">
                      <a16:colId xmlns:a16="http://schemas.microsoft.com/office/drawing/2014/main" val="3586487417"/>
                    </a:ext>
                  </a:extLst>
                </a:gridCol>
              </a:tblGrid>
              <a:tr h="277600">
                <a:tc>
                  <a:txBody>
                    <a:bodyPr/>
                    <a:lstStyle/>
                    <a:p>
                      <a:pPr algn="l" fontAlgn="b"/>
                      <a:r>
                        <a:rPr lang="en-GB" sz="1200" b="1" i="0" u="none" strike="noStrike">
                          <a:solidFill>
                            <a:srgbClr val="FFFFFF"/>
                          </a:solidFill>
                          <a:effectLst/>
                          <a:latin typeface="Arial" panose="020B0604020202020204" pitchFamily="34" charset="0"/>
                        </a:rPr>
                        <a:t>Acronym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panose="020B0604020202020204" pitchFamily="34" charset="0"/>
                        </a:rPr>
                        <a:t>Full Text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2528149456"/>
                  </a:ext>
                </a:extLst>
              </a:tr>
              <a:tr h="277600">
                <a:tc>
                  <a:txBody>
                    <a:bodyPr/>
                    <a:lstStyle/>
                    <a:p>
                      <a:pPr algn="l" fontAlgn="b"/>
                      <a:r>
                        <a:rPr lang="en-GB" sz="1200" b="0" i="0" u="none" strike="noStrike">
                          <a:solidFill>
                            <a:srgbClr val="000000"/>
                          </a:solidFill>
                          <a:effectLst/>
                          <a:latin typeface="Arial" panose="020B0604020202020204" pitchFamily="34" charset="0"/>
                        </a:rPr>
                        <a:t>HCA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Healthcare Assistant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5932980"/>
                  </a:ext>
                </a:extLst>
              </a:tr>
              <a:tr h="277600">
                <a:tc>
                  <a:txBody>
                    <a:bodyPr/>
                    <a:lstStyle/>
                    <a:p>
                      <a:pPr algn="l" fontAlgn="b"/>
                      <a:r>
                        <a:rPr lang="en-GB" sz="1200" b="0" i="0" u="none" strike="noStrike">
                          <a:solidFill>
                            <a:srgbClr val="000000"/>
                          </a:solidFill>
                          <a:effectLst/>
                          <a:latin typeface="Arial" panose="020B0604020202020204" pitchFamily="34" charset="0"/>
                        </a:rPr>
                        <a:t>HF</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a:ea typeface="+mn-ea"/>
                          <a:cs typeface="+mn-cs"/>
                        </a:rPr>
                        <a:t>Heart failure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33254069"/>
                  </a:ext>
                </a:extLst>
              </a:tr>
              <a:tr h="277600">
                <a:tc>
                  <a:txBody>
                    <a:bodyPr/>
                    <a:lstStyle/>
                    <a:p>
                      <a:pPr algn="l" fontAlgn="b"/>
                      <a:r>
                        <a:rPr lang="en-GB" sz="1200" b="0" i="0" u="none" strike="noStrike">
                          <a:solidFill>
                            <a:srgbClr val="000000"/>
                          </a:solidFill>
                          <a:effectLst/>
                          <a:latin typeface="Arial" panose="020B0604020202020204" pitchFamily="34" charset="0"/>
                        </a:rPr>
                        <a:t>HIOW</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Hampshire and Isle of Wight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3634445"/>
                  </a:ext>
                </a:extLst>
              </a:tr>
              <a:tr h="277600">
                <a:tc>
                  <a:txBody>
                    <a:bodyPr/>
                    <a:lstStyle/>
                    <a:p>
                      <a:pPr algn="l" fontAlgn="b"/>
                      <a:r>
                        <a:rPr lang="en-GB" sz="1200" b="0" i="0" u="none" strike="noStrike">
                          <a:solidFill>
                            <a:srgbClr val="000000"/>
                          </a:solidFill>
                          <a:effectLst/>
                          <a:latin typeface="Arial" panose="020B0604020202020204" pitchFamily="34" charset="0"/>
                        </a:rPr>
                        <a:t>HRT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Hormone Replacement Therapy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84636499"/>
                  </a:ext>
                </a:extLst>
              </a:tr>
              <a:tr h="277600">
                <a:tc>
                  <a:txBody>
                    <a:bodyPr/>
                    <a:lstStyle/>
                    <a:p>
                      <a:pPr algn="l" fontAlgn="b"/>
                      <a:r>
                        <a:rPr lang="en-GB" sz="1200" b="0" i="0" u="none" strike="noStrike">
                          <a:solidFill>
                            <a:srgbClr val="000000"/>
                          </a:solidFill>
                          <a:effectLst/>
                          <a:latin typeface="Arial" panose="020B0604020202020204" pitchFamily="34" charset="0"/>
                        </a:rPr>
                        <a:t>ILD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kern="1200">
                          <a:solidFill>
                            <a:srgbClr val="000000"/>
                          </a:solidFill>
                          <a:effectLst/>
                          <a:latin typeface="Arial" panose="020B0604020202020204" pitchFamily="34" charset="0"/>
                          <a:ea typeface="+mn-ea"/>
                          <a:cs typeface="+mn-cs"/>
                        </a:rPr>
                        <a:t>Interstitial Lung Disease</a:t>
                      </a:r>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02471563"/>
                  </a:ext>
                </a:extLst>
              </a:tr>
              <a:tr h="277600">
                <a:tc>
                  <a:txBody>
                    <a:bodyPr/>
                    <a:lstStyle/>
                    <a:p>
                      <a:pPr algn="l" fontAlgn="b"/>
                      <a:r>
                        <a:rPr lang="en-GB" sz="1200" b="0" i="0" u="none" strike="noStrike">
                          <a:solidFill>
                            <a:srgbClr val="000000"/>
                          </a:solidFill>
                          <a:effectLst/>
                          <a:latin typeface="Arial" panose="020B0604020202020204" pitchFamily="34" charset="0"/>
                        </a:rPr>
                        <a:t>LARC</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Long-acting Reversible Contraception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60337060"/>
                  </a:ext>
                </a:extLst>
              </a:tr>
              <a:tr h="277600">
                <a:tc>
                  <a:txBody>
                    <a:bodyPr/>
                    <a:lstStyle/>
                    <a:p>
                      <a:pPr algn="l" fontAlgn="b"/>
                      <a:r>
                        <a:rPr lang="en-GB" sz="1200" b="0" i="0" u="none" strike="noStrike">
                          <a:solidFill>
                            <a:srgbClr val="000000"/>
                          </a:solidFill>
                          <a:effectLst/>
                          <a:latin typeface="Arial" panose="020B0604020202020204" pitchFamily="34" charset="0"/>
                        </a:rPr>
                        <a:t>LTC</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Long-term Conditions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61890503"/>
                  </a:ext>
                </a:extLst>
              </a:tr>
              <a:tr h="277600">
                <a:tc>
                  <a:txBody>
                    <a:bodyPr/>
                    <a:lstStyle/>
                    <a:p>
                      <a:pPr algn="l" fontAlgn="b"/>
                      <a:r>
                        <a:rPr lang="en-GB" sz="1200" b="0" i="0" u="none" strike="noStrike">
                          <a:solidFill>
                            <a:srgbClr val="000000"/>
                          </a:solidFill>
                          <a:effectLst/>
                          <a:latin typeface="Arial" panose="020B0604020202020204" pitchFamily="34" charset="0"/>
                        </a:rPr>
                        <a:t>MART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Maintenance and Reliever Therapy </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00560516"/>
                  </a:ext>
                </a:extLst>
              </a:tr>
              <a:tr h="277600">
                <a:tc>
                  <a:txBody>
                    <a:bodyPr/>
                    <a:lstStyle/>
                    <a:p>
                      <a:pPr algn="l" fontAlgn="b"/>
                      <a:r>
                        <a:rPr lang="en-GB" sz="1200" b="0" i="0" u="none" strike="noStrike">
                          <a:solidFill>
                            <a:srgbClr val="000000"/>
                          </a:solidFill>
                          <a:effectLst/>
                          <a:latin typeface="Arial" panose="020B0604020202020204" pitchFamily="34" charset="0"/>
                        </a:rPr>
                        <a:t>MDT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Multi-Disciplinary Team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37477113"/>
                  </a:ext>
                </a:extLst>
              </a:tr>
              <a:tr h="277600">
                <a:tc>
                  <a:txBody>
                    <a:bodyPr/>
                    <a:lstStyle/>
                    <a:p>
                      <a:pPr algn="l" fontAlgn="b"/>
                      <a:r>
                        <a:rPr lang="en-GB" sz="1200" b="0" i="0" u="none" strike="noStrike">
                          <a:solidFill>
                            <a:srgbClr val="000000"/>
                          </a:solidFill>
                          <a:effectLst/>
                          <a:latin typeface="Arial" panose="020B0604020202020204" pitchFamily="34" charset="0"/>
                        </a:rPr>
                        <a:t>NA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Nursing Associate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37514182"/>
                  </a:ext>
                </a:extLst>
              </a:tr>
              <a:tr h="277600">
                <a:tc>
                  <a:txBody>
                    <a:bodyPr/>
                    <a:lstStyle/>
                    <a:p>
                      <a:pPr algn="l" fontAlgn="b"/>
                      <a:r>
                        <a:rPr lang="en-GB" sz="1200" b="0" i="0" u="none" strike="noStrike">
                          <a:solidFill>
                            <a:srgbClr val="000000"/>
                          </a:solidFill>
                          <a:effectLst/>
                          <a:latin typeface="Arial" panose="020B0604020202020204" pitchFamily="34" charset="0"/>
                        </a:rPr>
                        <a:t>NICE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National Institute for Health and Care Excellence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56266471"/>
                  </a:ext>
                </a:extLst>
              </a:tr>
              <a:tr h="277600">
                <a:tc>
                  <a:txBody>
                    <a:bodyPr/>
                    <a:lstStyle/>
                    <a:p>
                      <a:pPr algn="l" fontAlgn="b"/>
                      <a:r>
                        <a:rPr lang="en-GB" sz="1200" b="0" i="0" u="none" strike="noStrike">
                          <a:solidFill>
                            <a:srgbClr val="000000"/>
                          </a:solidFill>
                          <a:effectLst/>
                          <a:latin typeface="Arial" panose="020B0604020202020204" pitchFamily="34" charset="0"/>
                        </a:rPr>
                        <a:t>NMP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Non-medical Prescribing</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7749332"/>
                  </a:ext>
                </a:extLst>
              </a:tr>
              <a:tr h="277600">
                <a:tc>
                  <a:txBody>
                    <a:bodyPr/>
                    <a:lstStyle/>
                    <a:p>
                      <a:pPr algn="l" fontAlgn="b"/>
                      <a:r>
                        <a:rPr lang="en-GB" sz="1200" b="0" i="0" u="none" strike="noStrike">
                          <a:solidFill>
                            <a:srgbClr val="000000"/>
                          </a:solidFill>
                          <a:effectLst/>
                          <a:latin typeface="Arial" panose="020B0604020202020204" pitchFamily="34" charset="0"/>
                        </a:rPr>
                        <a:t>SIGN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Scottish Intercollegiate Guidelines Network</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95372182"/>
                  </a:ext>
                </a:extLst>
              </a:tr>
              <a:tr h="277600">
                <a:tc>
                  <a:txBody>
                    <a:bodyPr/>
                    <a:lstStyle/>
                    <a:p>
                      <a:pPr algn="l" fontAlgn="b"/>
                      <a:r>
                        <a:rPr lang="en-GB" sz="1200" b="0" i="0" u="none" strike="noStrike">
                          <a:solidFill>
                            <a:srgbClr val="000000"/>
                          </a:solidFill>
                          <a:effectLst/>
                          <a:latin typeface="Arial" panose="020B0604020202020204" pitchFamily="34" charset="0"/>
                        </a:rPr>
                        <a:t>TREND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Training, Research and Education for Nurses in Diabetes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0352191"/>
                  </a:ext>
                </a:extLst>
              </a:tr>
              <a:tr h="277600">
                <a:tc>
                  <a:txBody>
                    <a:bodyPr/>
                    <a:lstStyle/>
                    <a:p>
                      <a:pPr algn="l" fontAlgn="b"/>
                      <a:r>
                        <a:rPr lang="en-GB" sz="1200" b="0" i="0" u="none" strike="noStrike">
                          <a:solidFill>
                            <a:srgbClr val="000000"/>
                          </a:solidFill>
                          <a:effectLst/>
                          <a:latin typeface="Arial" panose="020B0604020202020204" pitchFamily="34" charset="0"/>
                        </a:rPr>
                        <a:t>UK</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United Kingdon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34742142"/>
                  </a:ext>
                </a:extLst>
              </a:tr>
            </a:tbl>
          </a:graphicData>
        </a:graphic>
      </p:graphicFrame>
      <p:sp>
        <p:nvSpPr>
          <p:cNvPr id="4" name="TextBox 3">
            <a:hlinkClick r:id="rId3" action="ppaction://hlinksldjump"/>
            <a:extLst>
              <a:ext uri="{FF2B5EF4-FFF2-40B4-BE49-F238E27FC236}">
                <a16:creationId xmlns:a16="http://schemas.microsoft.com/office/drawing/2014/main" id="{95F46AF9-D41B-9021-4F21-2999DF1EED38}"/>
              </a:ext>
            </a:extLst>
          </p:cNvPr>
          <p:cNvSpPr txBox="1"/>
          <p:nvPr/>
        </p:nvSpPr>
        <p:spPr>
          <a:xfrm>
            <a:off x="356073" y="15352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3"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Tree>
    <p:extLst>
      <p:ext uri="{BB962C8B-B14F-4D97-AF65-F5344CB8AC3E}">
        <p14:creationId xmlns:p14="http://schemas.microsoft.com/office/powerpoint/2010/main" val="4256235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8F8C-BC39-4402-043E-8CF122072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56317-F46A-F497-7A2D-DAD6319E5BB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
        <p:nvSpPr>
          <p:cNvPr id="5" name="TextBox 2">
            <a:extLst>
              <a:ext uri="{FF2B5EF4-FFF2-40B4-BE49-F238E27FC236}">
                <a16:creationId xmlns:a16="http://schemas.microsoft.com/office/drawing/2014/main" id="{A891695E-B806-51B3-7997-05E6B16D4E08}"/>
              </a:ext>
            </a:extLst>
          </p:cNvPr>
          <p:cNvSpPr txBox="1"/>
          <p:nvPr/>
        </p:nvSpPr>
        <p:spPr>
          <a:xfrm>
            <a:off x="5413527" y="2001380"/>
            <a:ext cx="5643647" cy="3748462"/>
          </a:xfrm>
          <a:prstGeom prst="rect">
            <a:avLst/>
          </a:prstGeom>
          <a:solidFill>
            <a:schemeClr val="bg1"/>
          </a:solidFill>
        </p:spPr>
        <p:txBody>
          <a:bodyPr wrap="square" rtlCol="0">
            <a:spAutoFit/>
          </a:bodyPr>
          <a:lstStyle/>
          <a:p>
            <a:pPr marL="457200" indent="-228600">
              <a:lnSpc>
                <a:spcPct val="115000"/>
              </a:lnSpc>
              <a:spcAft>
                <a:spcPts val="800"/>
              </a:spcAft>
              <a:buNone/>
              <a:tabLst>
                <a:tab pos="457200" algn="l"/>
              </a:tabLs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GB" sz="1200"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r>
              <a:rPr lang="en-GB" sz="2200"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00">
                <a:solidFill>
                  <a:srgbClr val="414140"/>
                </a:solidFill>
                <a:effectLst/>
                <a:latin typeface="Arial" panose="020B0604020202020204" pitchFamily="34" charset="0"/>
                <a:ea typeface="Aptos" panose="020B0004020202020204" pitchFamily="34" charset="0"/>
                <a:cs typeface="Times New Roman" panose="02020603050405020304" pitchFamily="18" charset="0"/>
                <a:hlinkClick r:id="rId2"/>
              </a:rPr>
              <a:t>england.primarycareschooltvw.se@nhs.net</a:t>
            </a:r>
            <a:r>
              <a:rPr lang="en-GB"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br>
              <a:rPr lang="en-GB"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br>
            <a:endParaRPr lang="en-GB" kern="10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r>
              <a:rPr lang="en-GB"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3"/>
              </a:rPr>
              <a:t>Thames Valley and Wessex Primary Care School</a:t>
            </a:r>
            <a:b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kern="10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r>
              <a:rPr lang="en-GB"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4"/>
              </a:rPr>
              <a:t>NHS England</a:t>
            </a: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Email with solid fill">
            <a:extLst>
              <a:ext uri="{FF2B5EF4-FFF2-40B4-BE49-F238E27FC236}">
                <a16:creationId xmlns:a16="http://schemas.microsoft.com/office/drawing/2014/main" id="{ABDE77E3-905C-B4BA-6CEF-A5DF062F924D}"/>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494539" y="2418978"/>
            <a:ext cx="307975" cy="307975"/>
          </a:xfrm>
          <a:prstGeom prst="rect">
            <a:avLst/>
          </a:prstGeom>
          <a:noFill/>
          <a:ln>
            <a:noFill/>
          </a:ln>
        </p:spPr>
      </p:pic>
      <p:pic>
        <p:nvPicPr>
          <p:cNvPr id="1027" name="Picture 3" descr="See the source image">
            <a:extLst>
              <a:ext uri="{FF2B5EF4-FFF2-40B4-BE49-F238E27FC236}">
                <a16:creationId xmlns:a16="http://schemas.microsoft.com/office/drawing/2014/main" id="{28869CE3-CE74-7E81-339D-8BFC70D57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700" y="3151872"/>
            <a:ext cx="287338" cy="27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ee the source image">
            <a:extLst>
              <a:ext uri="{FF2B5EF4-FFF2-40B4-BE49-F238E27FC236}">
                <a16:creationId xmlns:a16="http://schemas.microsoft.com/office/drawing/2014/main" id="{FA67490C-785D-05B8-C88E-FAEB07ABCD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700" y="3875611"/>
            <a:ext cx="28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3">
            <a:extLst>
              <a:ext uri="{FF2B5EF4-FFF2-40B4-BE49-F238E27FC236}">
                <a16:creationId xmlns:a16="http://schemas.microsoft.com/office/drawing/2014/main" id="{7C82EB96-0B60-C29F-83DD-EE35ED3B4B5A}"/>
              </a:ext>
            </a:extLst>
          </p:cNvPr>
          <p:cNvSpPr txBox="1">
            <a:spLocks/>
          </p:cNvSpPr>
          <p:nvPr/>
        </p:nvSpPr>
        <p:spPr>
          <a:xfrm>
            <a:off x="5164966" y="6167440"/>
            <a:ext cx="72461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Thames Valley and Wessex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49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D27D5-71C0-DFB0-30FA-289489D4B99A}"/>
              </a:ext>
            </a:extLst>
          </p:cNvPr>
          <p:cNvSpPr>
            <a:spLocks noGrp="1"/>
          </p:cNvSpPr>
          <p:nvPr>
            <p:ph type="body" sz="quarter" idx="15"/>
          </p:nvPr>
        </p:nvSpPr>
        <p:spPr/>
        <p:txBody>
          <a:bodyPr/>
          <a:lstStyle/>
          <a:p>
            <a:r>
              <a:rPr lang="en-GB"/>
              <a:t>Cardiac</a:t>
            </a:r>
          </a:p>
        </p:txBody>
      </p:sp>
      <p:pic>
        <p:nvPicPr>
          <p:cNvPr id="5" name="Picture Placeholder 8" descr="A black background with a black square&#10;&#10;AI-generated content may be incorrect.">
            <a:extLst>
              <a:ext uri="{FF2B5EF4-FFF2-40B4-BE49-F238E27FC236}">
                <a16:creationId xmlns:a16="http://schemas.microsoft.com/office/drawing/2014/main" id="{1895AA8E-7103-6E50-C4B1-44F5F9E50D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p:spPr>
      </p:pic>
    </p:spTree>
    <p:extLst>
      <p:ext uri="{BB962C8B-B14F-4D97-AF65-F5344CB8AC3E}">
        <p14:creationId xmlns:p14="http://schemas.microsoft.com/office/powerpoint/2010/main" val="266451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F7687-C27D-BC7B-D176-F6437E48118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1D84AF4-D91D-69FD-1FFB-AB34B03C9B85}"/>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140907D4-BED3-1F3D-5212-C8662173F8F5}"/>
              </a:ext>
            </a:extLst>
          </p:cNvPr>
          <p:cNvSpPr txBox="1">
            <a:spLocks/>
          </p:cNvSpPr>
          <p:nvPr/>
        </p:nvSpPr>
        <p:spPr>
          <a:xfrm>
            <a:off x="444498" y="777291"/>
            <a:ext cx="5146675" cy="5299658"/>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Coronary Heart Disease (CHD)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b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develop their knowledge and understanding of the diagnosis and management of coronary heart disease (CHD). It covers risk factors, assessment, and acute and long-term management of CHD, including blood pressure and lipid management, through lifestyle and pharmacological interventions. The course is built around case studies which help you to put theory into practice.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100" b="1" kern="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94DF6E48-4B27-1055-377C-004E87B3D985}"/>
              </a:ext>
            </a:extLst>
          </p:cNvPr>
          <p:cNvSpPr txBox="1">
            <a:spLocks/>
          </p:cNvSpPr>
          <p:nvPr/>
        </p:nvSpPr>
        <p:spPr>
          <a:xfrm>
            <a:off x="6600828" y="781049"/>
            <a:ext cx="5146674" cy="55340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Heart Failure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aimed at providing easily accessible, up to date, information on the key issues in heart failure. You will be led through a series of topics that form the essentials of heart failure management and consider aspects of the provision of care in a variety of health settings. The topics are aligned to the recently published heart failure nurse competencies (January 2021) ranging from how to investigate suspected heart failure through to the role of the multi-disciplinary team in facilitating self-care. Learning will be enhanced through a series of case studies that focus on application to practice and consideration of co-morbidities.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033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43000-71FC-205D-DD97-E68913AC9F0D}"/>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41CBE49-F79D-BC1E-80AA-D7B0853CB71C}"/>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325DAFC0-415D-09B9-4CF7-E5C739F99609}"/>
              </a:ext>
            </a:extLst>
          </p:cNvPr>
          <p:cNvSpPr txBox="1">
            <a:spLocks/>
          </p:cNvSpPr>
          <p:nvPr/>
        </p:nvSpPr>
        <p:spPr>
          <a:xfrm>
            <a:off x="572168" y="933077"/>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Arrhythmia Interpretation and Management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provides an opportunity to learn about various heart rhythm disturbances, their aetiology, management and treatment strategies. Delegates must have a good working knowledge of ECG interpretation.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26A5C6D6-9C44-183B-49D7-31F60CCB7300}"/>
              </a:ext>
            </a:extLst>
          </p:cNvPr>
          <p:cNvSpPr txBox="1">
            <a:spLocks/>
          </p:cNvSpPr>
          <p:nvPr/>
        </p:nvSpPr>
        <p:spPr>
          <a:xfrm>
            <a:off x="6349332" y="909451"/>
            <a:ext cx="5270500" cy="499062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Atrial </a:t>
            </a:r>
            <a:r>
              <a:rPr lang="en-GB" sz="1600" b="1" u="sng" kern="1200" err="1">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Fibrilation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This course is suitable for any healthcare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rofessional who is involved in the diagnosis and management of atrial fibrillation. The course covers epidemiology, pathophysiology, risk factors and diagnosis. It will also cover the management of symptoms, along with the importance of stroke risk reduction in people diagnosed with atrial fibrillation, through appropriate use of anticoagulation.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7.5 hours course with 1 month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165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3CE9751C-E3FC-EC01-B0CE-A6196C50508F}"/>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02CF6FCE-75C3-FB22-7636-2B6DE0AF4B15}"/>
              </a:ext>
            </a:extLst>
          </p:cNvPr>
          <p:cNvSpPr txBox="1">
            <a:spLocks/>
          </p:cNvSpPr>
          <p:nvPr/>
        </p:nvSpPr>
        <p:spPr>
          <a:xfrm>
            <a:off x="609600" y="98149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ECG Workshop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ECG Workshop addresses the needs of nurses, doctors and allied health professionals who encounter ECG monitoring and traces. Theoretical and practical workshops in ECG Interpretation are delivered by experienced cardiac professionals.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14">
            <a:extLst>
              <a:ext uri="{FF2B5EF4-FFF2-40B4-BE49-F238E27FC236}">
                <a16:creationId xmlns:a16="http://schemas.microsoft.com/office/drawing/2014/main" id="{BEA0B44E-CC97-1F9F-416F-EAEF30743C75}"/>
              </a:ext>
            </a:extLst>
          </p:cNvPr>
          <p:cNvSpPr txBox="1">
            <a:spLocks/>
          </p:cNvSpPr>
          <p:nvPr/>
        </p:nvSpPr>
        <p:spPr>
          <a:xfrm>
            <a:off x="6096000" y="905290"/>
            <a:ext cx="5581650" cy="5651196"/>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Heart Failure 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aimed at providing easily accessible, up to date, information on the key issues in heart failure. You will be led through a series of topics that form the foundation of heart failure management, ranging from how to ensure an accurate diagnosis through to tips on self-management and the use of the most appropriate medication regimes. </a:t>
            </a:r>
          </a:p>
          <a:p>
            <a:pPr>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270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8B31-9115-F990-34FE-F9DF07B45DE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124AF9D8-3120-F23F-0D51-34E3D4366E2C}"/>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8" name="Content Placeholder 14">
            <a:extLst>
              <a:ext uri="{FF2B5EF4-FFF2-40B4-BE49-F238E27FC236}">
                <a16:creationId xmlns:a16="http://schemas.microsoft.com/office/drawing/2014/main" id="{6E27EF42-50E2-9F0A-92FA-EE784496D1A8}"/>
              </a:ext>
            </a:extLst>
          </p:cNvPr>
          <p:cNvSpPr txBox="1">
            <a:spLocks/>
          </p:cNvSpPr>
          <p:nvPr/>
        </p:nvSpPr>
        <p:spPr>
          <a:xfrm>
            <a:off x="6887816" y="892175"/>
            <a:ext cx="5122310" cy="534035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Hypertension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suitable for any healthcare professional who participates in the screening, diagnosis and clinical management of hypertension. Often called the “silent killer” hypertension is one of the most important modifiable risk factors for stroke, ischaemic heart disease, heart failure and renal disease. However, according to the World Health Organisation, with early identification, it is one of the most preventable and treatable causes of premature death worldwide.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D8023FC5-5292-E915-470B-84FAB27B6DF6}"/>
              </a:ext>
            </a:extLst>
          </p:cNvPr>
          <p:cNvSpPr txBox="1">
            <a:spLocks/>
          </p:cNvSpPr>
          <p:nvPr/>
        </p:nvSpPr>
        <p:spPr>
          <a:xfrm>
            <a:off x="520700" y="892175"/>
            <a:ext cx="5270500" cy="525684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Heart Failure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update course is aimed at healthcare professionals with a working knowledge of the management of heart failure who wish to refresh their knowledge and skills. It is based on the latest available evidence and ensures the student is informed of current best practice and recent advances. You will be led through a series of topics to give you the opportunity to review and develop your current knowledge and skills. These will include ensuring an accurate diagnosis through to the rationale for the complex pharmacological and non-pharmacological management options.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1382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C03C-FCF5-4881-7BAD-64A33CD701A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FC90958-44AE-DAFB-9D81-351AF14E436D}"/>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060AED31-C295-A8A8-985D-59773E88B406}"/>
              </a:ext>
            </a:extLst>
          </p:cNvPr>
          <p:cNvSpPr txBox="1">
            <a:spLocks/>
          </p:cNvSpPr>
          <p:nvPr/>
        </p:nvSpPr>
        <p:spPr>
          <a:xfrm>
            <a:off x="541130" y="760703"/>
            <a:ext cx="5231020" cy="564462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Introduction to Heart Failure for Practice Nurses</a:t>
            </a:r>
            <a:endParaRPr lang="en-GB" sz="1400" b="1" kern="10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these two sessions, you will consider the role of the healthy heart and then review the effect of heart disease on the risk of developing heart failure.  The pathophysiology of heart failure with reduced, preserved and mid-range ejection fraction is explained, linking these changes to the interventions which are known to improve morbidity and mortality.  We address risk factors for HF, explore how the diagnosis is made and debate how to explain the diagnosis to the patient.  We then go on to address the lifestyle interventions and pharmacological management which can improve outcomes.  We also cover how to carry out an effective annual review, including recognition of when to refer on for consideration of implantable device or for end-of-life care.</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Dates: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please see provider website</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Provider: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Wessex LMCs</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Delivery method: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virtual</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Level of Study: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Introduction</a:t>
            </a:r>
            <a:endParaRPr lang="en-GB" sz="1400" kern="100">
              <a:effectLst/>
              <a:latin typeface="Arial" panose="020B0604020202020204" pitchFamily="34" charset="0"/>
              <a:ea typeface="Aptos" panose="020B0004020202020204" pitchFamily="34" charset="0"/>
              <a:cs typeface="Arial" panose="020B0604020202020204" pitchFamily="34" charset="0"/>
            </a:endParaRPr>
          </a:p>
        </p:txBody>
      </p:sp>
      <p:sp>
        <p:nvSpPr>
          <p:cNvPr id="2" name="Content Placeholder 14">
            <a:extLst>
              <a:ext uri="{FF2B5EF4-FFF2-40B4-BE49-F238E27FC236}">
                <a16:creationId xmlns:a16="http://schemas.microsoft.com/office/drawing/2014/main" id="{421E27AD-F8D2-C147-92C1-7D563CF8E898}"/>
              </a:ext>
            </a:extLst>
          </p:cNvPr>
          <p:cNvSpPr txBox="1">
            <a:spLocks/>
          </p:cNvSpPr>
          <p:nvPr/>
        </p:nvSpPr>
        <p:spPr>
          <a:xfrm>
            <a:off x="6419852" y="78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Managing Heart Failure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explains heart function and basic pathophysiology of heart failure. This knowledge is then related to the diagnosis of heart failure, and overall management of patients with heart failure. Device therapy is briefly discussed at the end of the day to increase awareness of treatment options, and palliative care is also briefly explored in order to encourage clinicians to provide patients with opportunities to have early end of life discussions and improve palliative care in heart failure.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587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D8074-4171-2A02-E552-AB7F7D14AE68}"/>
              </a:ext>
            </a:extLst>
          </p:cNvPr>
          <p:cNvSpPr>
            <a:spLocks noGrp="1"/>
          </p:cNvSpPr>
          <p:nvPr>
            <p:ph type="body" sz="quarter" idx="15"/>
          </p:nvPr>
        </p:nvSpPr>
        <p:spPr/>
        <p:txBody>
          <a:bodyPr/>
          <a:lstStyle/>
          <a:p>
            <a:r>
              <a:rPr lang="en-GB"/>
              <a:t>Communication</a:t>
            </a:r>
          </a:p>
        </p:txBody>
      </p:sp>
      <p:pic>
        <p:nvPicPr>
          <p:cNvPr id="21" name="Picture Placeholder 20" descr="A black background with a black square&#10;&#10;AI-generated content may be incorrect.">
            <a:extLst>
              <a:ext uri="{FF2B5EF4-FFF2-40B4-BE49-F238E27FC236}">
                <a16:creationId xmlns:a16="http://schemas.microsoft.com/office/drawing/2014/main" id="{DC929353-62C4-AA98-6FE4-93EB7405478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p:spPr>
      </p:pic>
    </p:spTree>
    <p:extLst>
      <p:ext uri="{BB962C8B-B14F-4D97-AF65-F5344CB8AC3E}">
        <p14:creationId xmlns:p14="http://schemas.microsoft.com/office/powerpoint/2010/main" val="281775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C762-214B-F771-9910-2873C95E1E72}"/>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0FC40EB-0778-8346-4910-4DA3E7B4558E}"/>
              </a:ext>
            </a:extLst>
          </p:cNvPr>
          <p:cNvSpPr txBox="1"/>
          <p:nvPr/>
        </p:nvSpPr>
        <p:spPr>
          <a:xfrm>
            <a:off x="3666749" y="219496"/>
            <a:ext cx="363930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Communication</a:t>
            </a:r>
          </a:p>
        </p:txBody>
      </p:sp>
      <p:sp>
        <p:nvSpPr>
          <p:cNvPr id="3" name="Content Placeholder 14">
            <a:extLst>
              <a:ext uri="{FF2B5EF4-FFF2-40B4-BE49-F238E27FC236}">
                <a16:creationId xmlns:a16="http://schemas.microsoft.com/office/drawing/2014/main" id="{3AA9255D-0856-D045-0203-9235430D5372}"/>
              </a:ext>
            </a:extLst>
          </p:cNvPr>
          <p:cNvSpPr txBox="1">
            <a:spLocks/>
          </p:cNvSpPr>
          <p:nvPr/>
        </p:nvSpPr>
        <p:spPr>
          <a:xfrm>
            <a:off x="495133" y="996565"/>
            <a:ext cx="524894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Remote Consultation and Triage for Nurses and AHPs</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two-day course will take the participant through the stages of development and practice. Training consists of both theoretical and practical components and will provide the skills required to set up and run a telephone triage system.</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5757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F014B-4A89-386A-9B8F-6535192D8B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1E4430-0243-E2E7-4422-36BBE840472F}"/>
              </a:ext>
            </a:extLst>
          </p:cNvPr>
          <p:cNvSpPr>
            <a:spLocks noGrp="1"/>
          </p:cNvSpPr>
          <p:nvPr>
            <p:ph type="body" sz="quarter" idx="15"/>
          </p:nvPr>
        </p:nvSpPr>
        <p:spPr/>
        <p:txBody>
          <a:bodyPr/>
          <a:lstStyle/>
          <a:p>
            <a:r>
              <a:rPr lang="en-GB"/>
              <a:t>Dementia</a:t>
            </a:r>
          </a:p>
        </p:txBody>
      </p:sp>
      <p:pic>
        <p:nvPicPr>
          <p:cNvPr id="9" name="Picture Placeholder 8">
            <a:extLst>
              <a:ext uri="{FF2B5EF4-FFF2-40B4-BE49-F238E27FC236}">
                <a16:creationId xmlns:a16="http://schemas.microsoft.com/office/drawing/2014/main" id="{9DF063AF-8E27-D91D-4CB3-405A44E94A2D}"/>
              </a:ext>
            </a:extLst>
          </p:cNvPr>
          <p:cNvPicPr>
            <a:picLocks noGrp="1" noChangeAspect="1"/>
          </p:cNvPicPr>
          <p:nvPr>
            <p:ph type="pic" sz="quarter" idx="10"/>
          </p:nvPr>
        </p:nvPicPr>
        <p:blipFill>
          <a:blip r:embed="rId2"/>
          <a:srcRect l="-555" r="-460"/>
          <a:stretch>
            <a:fillRect/>
          </a:stretch>
        </p:blipFill>
        <p:spPr>
          <a:xfrm>
            <a:off x="6353667" y="-17463"/>
            <a:ext cx="6466788" cy="6351588"/>
          </a:xfrm>
          <a:prstGeom prst="rect">
            <a:avLst/>
          </a:prstGeom>
        </p:spPr>
      </p:pic>
    </p:spTree>
    <p:extLst>
      <p:ext uri="{BB962C8B-B14F-4D97-AF65-F5344CB8AC3E}">
        <p14:creationId xmlns:p14="http://schemas.microsoft.com/office/powerpoint/2010/main" val="1744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6">
            <a:extLst>
              <a:ext uri="{FF2B5EF4-FFF2-40B4-BE49-F238E27FC236}">
                <a16:creationId xmlns:a16="http://schemas.microsoft.com/office/drawing/2014/main" id="{EC55E2D2-50FD-46C8-8C98-CB179158BF06}"/>
              </a:ext>
            </a:extLst>
          </p:cNvPr>
          <p:cNvSpPr txBox="1">
            <a:spLocks/>
          </p:cNvSpPr>
          <p:nvPr/>
        </p:nvSpPr>
        <p:spPr>
          <a:xfrm>
            <a:off x="559903" y="236585"/>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00A60-BF55-72E1-4B8E-C77F40D679C8}"/>
              </a:ext>
            </a:extLst>
          </p:cNvPr>
          <p:cNvSpPr txBox="1"/>
          <p:nvPr/>
        </p:nvSpPr>
        <p:spPr>
          <a:xfrm>
            <a:off x="257175" y="6282861"/>
            <a:ext cx="11677650" cy="338554"/>
          </a:xfrm>
          <a:prstGeom prst="rect">
            <a:avLst/>
          </a:prstGeom>
          <a:noFill/>
        </p:spPr>
        <p:txBody>
          <a:bodyPr wrap="square">
            <a:spAutoFit/>
          </a:bodyPr>
          <a:lstStyle/>
          <a:p>
            <a:pPr defTabSz="609585"/>
            <a:r>
              <a:rPr lang="en-GB" sz="800">
                <a:solidFill>
                  <a:srgbClr val="FF0000"/>
                </a:solidFill>
                <a:latin typeface="Arial"/>
                <a:cs typeface="Arial"/>
              </a:rPr>
              <a:t>Please note that the course details contained within this document are correct at the time of writing but are subject to change at any point. They cover the offer within the HIOW geographical footprint – other training may be available – please speak to a member of team for further clarification</a:t>
            </a:r>
          </a:p>
        </p:txBody>
      </p:sp>
      <p:sp>
        <p:nvSpPr>
          <p:cNvPr id="6" name="Content Placeholder 14">
            <a:extLst>
              <a:ext uri="{FF2B5EF4-FFF2-40B4-BE49-F238E27FC236}">
                <a16:creationId xmlns:a16="http://schemas.microsoft.com/office/drawing/2014/main" id="{1E4FEB0F-FBF1-7E87-9595-950CEC5D43F2}"/>
              </a:ext>
            </a:extLst>
          </p:cNvPr>
          <p:cNvSpPr txBox="1">
            <a:spLocks/>
          </p:cNvSpPr>
          <p:nvPr/>
        </p:nvSpPr>
        <p:spPr>
          <a:xfrm>
            <a:off x="680218" y="534653"/>
            <a:ext cx="4802222" cy="4996335"/>
          </a:xfrm>
          <a:prstGeom prst="rect">
            <a:avLst/>
          </a:prstGeom>
          <a:noFill/>
          <a:ln>
            <a:noFill/>
          </a:ln>
        </p:spPr>
        <p:txBody>
          <a:bodyPr vert="horz" lIns="91440" tIns="45720" rIns="91440" bIns="45720" rtlCol="0" anchor="t">
            <a:noAutofit/>
          </a:bodyPr>
          <a:lstStyle/>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Meet the Team</a:t>
            </a:r>
          </a:p>
          <a:p>
            <a:pPr>
              <a:lnSpc>
                <a:spcPct val="115000"/>
              </a:lnSpc>
              <a:buNone/>
            </a:pPr>
            <a:endParaRPr lang="en-GB" sz="1100" b="1" kern="12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Foreword</a:t>
            </a:r>
          </a:p>
          <a:p>
            <a:pPr>
              <a:lnSpc>
                <a:spcPct val="115000"/>
              </a:lnSpc>
              <a:buNone/>
            </a:pPr>
            <a:endParaRPr lang="en-GB" sz="1100" b="1" kern="12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Continuing Professional Development (CPD)</a:t>
            </a:r>
          </a:p>
          <a:p>
            <a:pPr>
              <a:lnSpc>
                <a:spcPct val="115000"/>
              </a:lnSpc>
              <a:buNone/>
            </a:pPr>
            <a:endParaRPr lang="en-GB" sz="1100" b="1" kern="12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Cardiac</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Advancing coronary heart disease (CHD) care</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Advancing heart failure care</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Arrhythmia interpretation and management</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Atrial fibrillation</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ECG Workshop</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Heart failure foundation</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Heart failure update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Hypertension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Introduction to heart failure for practice nurses</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Managing Heart Failure</a:t>
            </a:r>
          </a:p>
          <a:p>
            <a:pPr marL="342900" lvl="0" indent="-342900">
              <a:lnSpc>
                <a:spcPct val="115000"/>
              </a:lnSpc>
              <a:buFont typeface="Symbol" panose="05050102010706020507" pitchFamily="18" charset="2"/>
              <a:buChar char=""/>
            </a:pPr>
            <a:endParaRPr lang="en-GB" sz="11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r>
              <a:rPr lang="en-GB" sz="1100" b="1">
                <a:latin typeface="Arial" panose="020B0604020202020204" pitchFamily="34" charset="0"/>
                <a:ea typeface="Aptos" panose="020B0004020202020204" pitchFamily="34" charset="0"/>
                <a:cs typeface="Times New Roman" panose="02020603050405020304" pitchFamily="18" charset="0"/>
              </a:rPr>
              <a:t>Communication</a:t>
            </a:r>
            <a:endParaRPr lang="en-GB" sz="1100" kern="100">
              <a:effectLst/>
              <a:latin typeface="Arial" panose="020B06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Remote consultation and triage for nurses and AHPs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100" kern="120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r>
              <a:rPr lang="en-GB" sz="1100" b="1">
                <a:latin typeface="Arial" panose="020B0604020202020204" pitchFamily="34" charset="0"/>
                <a:cs typeface="Times New Roman" panose="02020603050405020304" pitchFamily="18" charset="0"/>
              </a:rPr>
              <a:t>Dementia</a:t>
            </a:r>
          </a:p>
          <a:p>
            <a:pPr marL="171450" indent="-171450">
              <a:lnSpc>
                <a:spcPct val="115000"/>
              </a:lnSpc>
              <a:buFont typeface="Arial" panose="020B0604020202020204" pitchFamily="34" charset="0"/>
              <a:buChar char="•"/>
            </a:pPr>
            <a:r>
              <a:rPr lang="en-GB" sz="1100">
                <a:latin typeface="Arial" panose="020B0604020202020204" pitchFamily="34" charset="0"/>
                <a:cs typeface="Times New Roman" panose="02020603050405020304" pitchFamily="18" charset="0"/>
              </a:rPr>
              <a:t>Living Well with Dementia </a:t>
            </a:r>
          </a:p>
          <a:p>
            <a:pPr lvl="0">
              <a:lnSpc>
                <a:spcPct val="115000"/>
              </a:lnSpc>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Dermatology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kern="1200">
                <a:effectLst/>
                <a:latin typeface="Arial" panose="020B0604020202020204" pitchFamily="34" charset="0"/>
                <a:ea typeface="Aptos" panose="020B0004020202020204" pitchFamily="34" charset="0"/>
                <a:cs typeface="Times New Roman" panose="02020603050405020304" pitchFamily="18" charset="0"/>
              </a:rPr>
              <a:t>Dermatology for nurses and AHPs</a:t>
            </a:r>
          </a:p>
          <a:p>
            <a:pPr marL="342900" indent="-342900">
              <a:lnSpc>
                <a:spcPct val="115000"/>
              </a:lnSpc>
              <a:buFont typeface="Symbol" panose="05050102010706020507" pitchFamily="18" charset="2"/>
              <a:buChar char=""/>
            </a:pPr>
            <a:r>
              <a:rPr lang="en-GB" sz="1100">
                <a:latin typeface="Arial" panose="020B0604020202020204" pitchFamily="34" charset="0"/>
                <a:cs typeface="Times New Roman" panose="02020603050405020304" pitchFamily="18" charset="0"/>
              </a:rPr>
              <a:t>Dermatology – Skin Rash Presentations to General Practice</a:t>
            </a:r>
          </a:p>
          <a:p>
            <a:pPr marL="342900" indent="-342900">
              <a:lnSpc>
                <a:spcPct val="115000"/>
              </a:lnSpc>
              <a:buFont typeface="Symbol" panose="05050102010706020507" pitchFamily="18" charset="2"/>
              <a:buChar char=""/>
            </a:pPr>
            <a:r>
              <a:rPr lang="en-GB" sz="1200">
                <a:latin typeface="Arial" panose="020B0604020202020204" pitchFamily="34" charset="0"/>
                <a:ea typeface="Aptos" panose="020B0004020202020204" pitchFamily="34" charset="0"/>
                <a:cs typeface="Times New Roman" panose="02020603050405020304" pitchFamily="18" charset="0"/>
              </a:rPr>
              <a:t>Skins assessment and common dermatological conditions</a:t>
            </a:r>
          </a:p>
          <a:p>
            <a:pPr marL="342900" indent="-342900">
              <a:lnSpc>
                <a:spcPct val="115000"/>
              </a:lnSpc>
              <a:buFont typeface="Symbol" panose="05050102010706020507" pitchFamily="18" charset="2"/>
              <a:buChar char=""/>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050" b="1"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381C2064-7D4B-36CA-7070-26E27A5CCA8F}"/>
              </a:ext>
            </a:extLst>
          </p:cNvPr>
          <p:cNvSpPr txBox="1">
            <a:spLocks/>
          </p:cNvSpPr>
          <p:nvPr/>
        </p:nvSpPr>
        <p:spPr>
          <a:xfrm>
            <a:off x="6624921" y="534653"/>
            <a:ext cx="5765166" cy="4883123"/>
          </a:xfrm>
          <a:prstGeom prst="rect">
            <a:avLst/>
          </a:prstGeom>
          <a:noFill/>
          <a:ln>
            <a:noFill/>
          </a:ln>
        </p:spPr>
        <p:txBody>
          <a:bodyPr vert="horz" lIns="91440" tIns="45720" rIns="91440" bIns="45720" rtlCol="0" anchor="t">
            <a:noAutofit/>
          </a:bodyPr>
          <a:lstStyle/>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Diabetes</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Advanced diabetes workshop</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Advancing diabetes care</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Diabetes update</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Diabetes update half day for practice nurses</a:t>
            </a:r>
          </a:p>
          <a:p>
            <a:pPr marL="342900" lvl="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Diabetes course for nurses and AHPs</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Foundation course in diabetes  care and management</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Fundamentals of diabetes</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Management of adult diabetes in primary and secondary care</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endParaRPr lang="en-GB" sz="1100">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Digital Health</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Digital skills for digital health</a:t>
            </a:r>
          </a:p>
          <a:p>
            <a:pPr lvl="0">
              <a:lnSpc>
                <a:spcPct val="115000"/>
              </a:lnSpc>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Ears, Nose and Throat</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Principles of ear examination (not irrigation) for nurses and HCAs</a:t>
            </a:r>
          </a:p>
          <a:p>
            <a:pPr lvl="0">
              <a:lnSpc>
                <a:spcPct val="115000"/>
              </a:lnSpc>
              <a:spcAft>
                <a:spcPts val="800"/>
              </a:spcAft>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Frailty</a:t>
            </a:r>
            <a:endParaRPr lang="en-GB" sz="1100" kern="1200">
              <a:effectLst/>
              <a:latin typeface="Arial" panose="020B06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cs typeface="Times New Roman" panose="02020603050405020304" pitchFamily="18" charset="0"/>
              </a:rPr>
              <a:t>Assessment of older people with frailty</a:t>
            </a:r>
          </a:p>
          <a:p>
            <a:pPr marL="342900" indent="-342900">
              <a:lnSpc>
                <a:spcPct val="115000"/>
              </a:lnSpc>
              <a:buFont typeface="Symbol" panose="05050102010706020507" pitchFamily="18" charset="2"/>
              <a:buChar char=""/>
            </a:pPr>
            <a:r>
              <a:rPr lang="en-GB" sz="1100">
                <a:latin typeface="Arial" panose="020B0604020202020204" pitchFamily="34" charset="0"/>
                <a:cs typeface="Times New Roman" panose="02020603050405020304" pitchFamily="18" charset="0"/>
              </a:rPr>
              <a:t>Community Rehabilitation: Healthy Ageing</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Frailty - assessment, risk reduction and management</a:t>
            </a:r>
          </a:p>
          <a:p>
            <a:pPr marL="342900" indent="-342900">
              <a:lnSpc>
                <a:spcPct val="115000"/>
              </a:lnSpc>
              <a:buFont typeface="Symbol" panose="05050102010706020507" pitchFamily="18" charset="2"/>
              <a:buChar char=""/>
            </a:pPr>
            <a:r>
              <a:rPr lang="en-GB" sz="1100">
                <a:latin typeface="Arial" panose="020B0604020202020204" pitchFamily="34" charset="0"/>
                <a:cs typeface="Times New Roman" panose="02020603050405020304" pitchFamily="18" charset="0"/>
              </a:rPr>
              <a:t>Interventions for frailty and falls</a:t>
            </a:r>
          </a:p>
          <a:p>
            <a:pPr>
              <a:lnSpc>
                <a:spcPct val="115000"/>
              </a:lnSpc>
            </a:pPr>
            <a:endParaRPr lang="en-GB" sz="1200" kern="100">
              <a:latin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Health and Wellbeing Promotion</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Health promotion and partnership working</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Work Well programme and webinars</a:t>
            </a:r>
          </a:p>
          <a:p>
            <a:pPr>
              <a:lnSpc>
                <a:spcPct val="115000"/>
              </a:lnSpc>
            </a:pPr>
            <a:endParaRPr lang="en-GB" sz="11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467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E381-E00E-B659-7CF9-61DCDC5537A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6D3CD5F-8351-9ECD-FD4E-FB849E4BF61A}"/>
              </a:ext>
            </a:extLst>
          </p:cNvPr>
          <p:cNvSpPr txBox="1"/>
          <p:nvPr/>
        </p:nvSpPr>
        <p:spPr>
          <a:xfrm>
            <a:off x="3922781" y="219496"/>
            <a:ext cx="303580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Dementia</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61695246-86A4-73F9-CE01-4AA89B29E1AA}"/>
              </a:ext>
            </a:extLst>
          </p:cNvPr>
          <p:cNvSpPr txBox="1">
            <a:spLocks/>
          </p:cNvSpPr>
          <p:nvPr/>
        </p:nvSpPr>
        <p:spPr>
          <a:xfrm>
            <a:off x="377341" y="767363"/>
            <a:ext cx="4851884" cy="492322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Living Well with Dementia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non-accredited unit will allow students to understand the causes of dementia and critically analyse the care of those with a dementia, aiming to develop their own practice. Students will need to have contact or work with people with a dementia.</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current issues in all care settings for the person with dementia and their families/carers </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What is dementia?</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Person-centred care; </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importance of comprehensive geriatric assessment</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Managing behaviour that may challenge</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Legal and ethical issues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non-accredited</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854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623E00-69B9-8580-1519-43A4E8D822FF}"/>
              </a:ext>
            </a:extLst>
          </p:cNvPr>
          <p:cNvSpPr>
            <a:spLocks noGrp="1"/>
          </p:cNvSpPr>
          <p:nvPr>
            <p:ph type="body" sz="quarter" idx="15"/>
          </p:nvPr>
        </p:nvSpPr>
        <p:spPr/>
        <p:txBody>
          <a:bodyPr/>
          <a:lstStyle/>
          <a:p>
            <a:r>
              <a:rPr lang="en-GB"/>
              <a:t>Dermatology</a:t>
            </a:r>
          </a:p>
        </p:txBody>
      </p:sp>
      <p:pic>
        <p:nvPicPr>
          <p:cNvPr id="10" name="Picture Placeholder 9" descr="A black background with a black square&#10;&#10;AI-generated content may be incorrect.">
            <a:extLst>
              <a:ext uri="{FF2B5EF4-FFF2-40B4-BE49-F238E27FC236}">
                <a16:creationId xmlns:a16="http://schemas.microsoft.com/office/drawing/2014/main" id="{CCC31B70-0760-D6B8-3BA6-3FA71B7443C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03" r="7155"/>
          <a:stretch>
            <a:fillRect/>
          </a:stretch>
        </p:blipFill>
        <p:spPr>
          <a:xfrm>
            <a:off x="6344239" y="-17463"/>
            <a:ext cx="5967167" cy="6351588"/>
          </a:xfrm>
          <a:noFill/>
        </p:spPr>
      </p:pic>
    </p:spTree>
    <p:extLst>
      <p:ext uri="{BB962C8B-B14F-4D97-AF65-F5344CB8AC3E}">
        <p14:creationId xmlns:p14="http://schemas.microsoft.com/office/powerpoint/2010/main" val="360928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7961-902E-61C7-522E-DC383DC9A9A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B01E5DD-1307-C203-5D93-E26F6109F458}"/>
              </a:ext>
            </a:extLst>
          </p:cNvPr>
          <p:cNvSpPr txBox="1"/>
          <p:nvPr/>
        </p:nvSpPr>
        <p:spPr>
          <a:xfrm>
            <a:off x="4014221" y="219496"/>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Dermatology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278228FA-43D3-EF04-8E26-35249768D401}"/>
              </a:ext>
            </a:extLst>
          </p:cNvPr>
          <p:cNvSpPr txBox="1">
            <a:spLocks/>
          </p:cNvSpPr>
          <p:nvPr/>
        </p:nvSpPr>
        <p:spPr>
          <a:xfrm>
            <a:off x="596416" y="1222513"/>
            <a:ext cx="4552053" cy="492322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Dermatology for Nurses and AHPs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designed to give a broader understanding of anatomy and physiology of the skin and giving ability in recognising lesions, lumps and bumps.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F6676C19-C4A7-51A8-7D33-9B312C49F5FC}"/>
              </a:ext>
            </a:extLst>
          </p:cNvPr>
          <p:cNvSpPr txBox="1">
            <a:spLocks/>
          </p:cNvSpPr>
          <p:nvPr/>
        </p:nvSpPr>
        <p:spPr>
          <a:xfrm>
            <a:off x="5903843" y="1222513"/>
            <a:ext cx="6042991" cy="5165282"/>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Skin Assessment and Common Dermatological Conditions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session is suitable for practice nurses, community nurses and allied health professionals.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undertake a targeted patient history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assess the morphology, configuration and distribution of skin lesions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gain an understanding of common dermatological conditions and their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identify dermatological red flag signs and symptoms</a:t>
            </a:r>
            <a:b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503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64F8-B9D5-A77E-2469-D2CD058A7FE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9361F043-8FF0-331C-C7DD-D5D262BA07E2}"/>
              </a:ext>
            </a:extLst>
          </p:cNvPr>
          <p:cNvSpPr txBox="1"/>
          <p:nvPr/>
        </p:nvSpPr>
        <p:spPr>
          <a:xfrm>
            <a:off x="4014221" y="219496"/>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Dermatology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01C1A8B1-C3CA-1302-FB33-41A4EE0647A0}"/>
              </a:ext>
            </a:extLst>
          </p:cNvPr>
          <p:cNvSpPr txBox="1">
            <a:spLocks/>
          </p:cNvSpPr>
          <p:nvPr/>
        </p:nvSpPr>
        <p:spPr>
          <a:xfrm>
            <a:off x="526747" y="578079"/>
            <a:ext cx="4552053" cy="492322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467886"/>
                </a:solidFill>
                <a:latin typeface="Arial" panose="020B0604020202020204" pitchFamily="34" charset="0"/>
                <a:ea typeface="Aptos" panose="020B0004020202020204" pitchFamily="34" charset="0"/>
                <a:cs typeface="Times New Roman" panose="02020603050405020304" pitchFamily="18" charset="0"/>
                <a:hlinkClick r:id="rId3"/>
              </a:rPr>
              <a:t>Dermatology – Skin Rash Presentations to General Practice</a:t>
            </a:r>
            <a:endParaRPr lang="en-GB" sz="1400" b="1" u="sng">
              <a:solidFill>
                <a:srgbClr val="467886"/>
              </a:solidFill>
              <a:latin typeface="Arial" panose="020B0604020202020204" pitchFamily="34" charset="0"/>
              <a:ea typeface="Aptos" panose="020B0004020202020204" pitchFamily="34" charset="0"/>
              <a:cs typeface="Times New Roman" panose="02020603050405020304" pitchFamily="18" charset="0"/>
            </a:endParaRPr>
          </a:p>
          <a:p>
            <a:r>
              <a:rPr lang="en-GB" sz="1400" b="1">
                <a:latin typeface="Arial" panose="020B0604020202020204" pitchFamily="34" charset="0"/>
                <a:cs typeface="Arial" panose="020B0604020202020204" pitchFamily="34" charset="0"/>
              </a:rPr>
              <a:t>This course is aimed at GPNS /Advanced clinical practitioners and AHPs.</a:t>
            </a: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This interactive workshop explores common and unusual skin rashes that can present in primary care. Dr Caroline Lindsay will discuss signs and features relating to skin presentations, relevant investigations and management planning for treatment or referral. </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Intended Learning Outcomes: </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Knowledge regarding a systematic approach to assessment of skin rashes </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Practitioners will have increased confidence at recognition of skin rashes and differential diagnosis </a:t>
            </a:r>
          </a:p>
          <a:p>
            <a:pPr lvl="0"/>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J2S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defRPr/>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latin typeface="Arial" panose="020B0604020202020204" pitchFamily="34" charset="0"/>
                <a:cs typeface="Arial" panose="020B0604020202020204" pitchFamily="34" charset="0"/>
              </a:rPr>
              <a:t>face-to-face, John Pounds Community Centre, Portsmouth</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Enhanced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7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lack background with a black square&#10;&#10;AI-generated content may be incorrect.">
            <a:extLst>
              <a:ext uri="{FF2B5EF4-FFF2-40B4-BE49-F238E27FC236}">
                <a16:creationId xmlns:a16="http://schemas.microsoft.com/office/drawing/2014/main" id="{C82254A3-72C2-8C81-EB6F-1D24DD5C01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a:noFill/>
        </p:spPr>
      </p:pic>
      <p:sp>
        <p:nvSpPr>
          <p:cNvPr id="2" name="Text Placeholder 1">
            <a:extLst>
              <a:ext uri="{FF2B5EF4-FFF2-40B4-BE49-F238E27FC236}">
                <a16:creationId xmlns:a16="http://schemas.microsoft.com/office/drawing/2014/main" id="{F232322E-67E4-F1BB-8CF3-B23F4513A1A6}"/>
              </a:ext>
            </a:extLst>
          </p:cNvPr>
          <p:cNvSpPr>
            <a:spLocks noGrp="1"/>
          </p:cNvSpPr>
          <p:nvPr>
            <p:ph type="body" sz="quarter" idx="15"/>
          </p:nvPr>
        </p:nvSpPr>
        <p:spPr/>
        <p:txBody>
          <a:bodyPr/>
          <a:lstStyle/>
          <a:p>
            <a:r>
              <a:rPr lang="en-GB"/>
              <a:t>Diabetes</a:t>
            </a:r>
          </a:p>
        </p:txBody>
      </p:sp>
    </p:spTree>
    <p:extLst>
      <p:ext uri="{BB962C8B-B14F-4D97-AF65-F5344CB8AC3E}">
        <p14:creationId xmlns:p14="http://schemas.microsoft.com/office/powerpoint/2010/main" val="268628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D114E-429B-3A82-3686-2530CFD46F8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9536449-02F7-085A-95F5-4763C0AC6980}"/>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4169039B-19DD-84E8-E921-E6A2C7E15041}"/>
              </a:ext>
            </a:extLst>
          </p:cNvPr>
          <p:cNvSpPr txBox="1">
            <a:spLocks/>
          </p:cNvSpPr>
          <p:nvPr/>
        </p:nvSpPr>
        <p:spPr>
          <a:xfrm>
            <a:off x="532893" y="981537"/>
            <a:ext cx="5261619"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Advanced Diabetes Workshop</a:t>
            </a:r>
            <a:endPar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workshop is for any a health professional (GPNS and AHP) already completing LTC reviews in Diabetes and providing medicines management for complete episodes of care.</a:t>
            </a: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day will be run by a specialist Diabetes Nurse with extensive experience in primary care. Exploring insulin and injectables and latest advances in Diabetes management, learning will be with a blend of PowerPoint presentation, group discussion and case studies to help understand and demystify the complexities of quality diabetes management.</a:t>
            </a:r>
          </a:p>
          <a:p>
            <a:pPr>
              <a:lnSpc>
                <a:spcPct val="115000"/>
              </a:lnSpc>
              <a:spcAft>
                <a:spcPts val="800"/>
              </a:spcAft>
              <a:buNone/>
            </a:pPr>
            <a:endParaRPr lang="en-GB" sz="1400" b="1" kern="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J2S</a:t>
            </a: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John Pounds Community Centre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Advanced</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8" name="Content Placeholder 14">
            <a:extLst>
              <a:ext uri="{FF2B5EF4-FFF2-40B4-BE49-F238E27FC236}">
                <a16:creationId xmlns:a16="http://schemas.microsoft.com/office/drawing/2014/main" id="{0E47282D-92DE-6736-5551-98A96B9ACD60}"/>
              </a:ext>
            </a:extLst>
          </p:cNvPr>
          <p:cNvSpPr txBox="1">
            <a:spLocks/>
          </p:cNvSpPr>
          <p:nvPr/>
        </p:nvSpPr>
        <p:spPr>
          <a:xfrm>
            <a:off x="6616150" y="962949"/>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Advancing Diabetes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advance their knowledge and understanding of the diagnosis and holistic management of diabetes. It covers different types of diabetes, explains the pharmacological and lifestyle interventions that can optimise outcomes with reference to glycaemic control, blood pressure and lipid management and includes case studies to bring the theory to life. Sections include mental health and special cases such as learning disabilities and the frail elderly.</a:t>
            </a: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 </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886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47F1-B504-3BD9-2FE2-7AE5074FEF0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1E3D6EBF-0E71-F902-1FBC-E1ADDA0E9B99}"/>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6E616481-2DC1-F5B1-B25C-3369B4739464}"/>
              </a:ext>
            </a:extLst>
          </p:cNvPr>
          <p:cNvSpPr txBox="1">
            <a:spLocks/>
          </p:cNvSpPr>
          <p:nvPr/>
        </p:nvSpPr>
        <p:spPr>
          <a:xfrm>
            <a:off x="691644" y="108631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Diabetes course for Nurses and AHPs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one-day course aimed at Nurses and AHPs working in General Practice to develop competency in managing patients with diabetes based around the TREND nursing competency framework.</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64B3389C-F8F3-F24D-C97F-3D1CCA8303F2}"/>
              </a:ext>
            </a:extLst>
          </p:cNvPr>
          <p:cNvSpPr txBox="1">
            <a:spLocks/>
          </p:cNvSpPr>
          <p:nvPr/>
        </p:nvSpPr>
        <p:spPr>
          <a:xfrm>
            <a:off x="6331457" y="1086312"/>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Diabetes Update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designed for clinicians with an existing knowledge of the diagnosis and management of type 2 diabetes. Type 2 diabetes is a condition where complications, including chronic kidney disease and cardiovascular complications, can cause significant morbidity and mortality. The focus of the course is on recognising how appropriate, evidence-based interventions can both prevent complications and reduce the impact of any existing complications on quality of life and the use of healthcare resources.</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740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C8BE0-7FF6-59D7-2F31-FFECD2DE21A6}"/>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184A7C50-503B-0447-D41E-A349F4DFB33C}"/>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F7466582-138D-659A-78CD-B4A3F14CD2C3}"/>
              </a:ext>
            </a:extLst>
          </p:cNvPr>
          <p:cNvSpPr txBox="1">
            <a:spLocks/>
          </p:cNvSpPr>
          <p:nvPr/>
        </p:nvSpPr>
        <p:spPr>
          <a:xfrm>
            <a:off x="742444" y="1086312"/>
            <a:ext cx="5042958"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Diabetes Update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H</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alf-day for Practice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N</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urses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half-day course is aimed at clinicians who are already working with people who have been diagnosed with diabetes. The main focus will be on type 2 diabetes.</a:t>
            </a:r>
          </a:p>
          <a:p>
            <a:pPr algn="just">
              <a:lnSpc>
                <a:spcPct val="115000"/>
              </a:lnSpc>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this interactive session we will cover:</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effective annual review and the 15 Healthcare Essentials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Identifying and managing complications including diabetic kidney disease</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Pharmacological interventions: as recommended by NICE and ADA/EASD</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What’s new in lifestyle interventions and supporting self-management</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90409DB7-BBC3-0C4E-154E-C7B5BC4F605B}"/>
              </a:ext>
            </a:extLst>
          </p:cNvPr>
          <p:cNvSpPr txBox="1">
            <a:spLocks/>
          </p:cNvSpPr>
          <p:nvPr/>
        </p:nvSpPr>
        <p:spPr>
          <a:xfrm>
            <a:off x="6526630" y="1086312"/>
            <a:ext cx="5029706"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a:latin typeface="Arial" panose="020B0604020202020204" pitchFamily="34" charset="0"/>
                <a:cs typeface="Arial" panose="020B0604020202020204" pitchFamily="34" charset="0"/>
                <a:hlinkClick r:id="rId4"/>
              </a:rPr>
              <a:t>Foundation Course in Diabetes Care and Management </a:t>
            </a:r>
            <a:endParaRPr lang="en-GB" sz="1400" b="1">
              <a:latin typeface="Arial" panose="020B0604020202020204" pitchFamily="34" charset="0"/>
              <a:cs typeface="Arial" panose="020B0604020202020204" pitchFamily="34"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for healthcare professionals who would like to increase knowledge, skills and confidence to provide safe diabetes care. This course provides a “basics up” approach to the complexities of diabetes and will inspire learners to enjoy providing diabetes care. The course has been designed by an experienced practicing clinician who has a passion for improving the lives of those living with diabetes.</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055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A1BD2663-1099-B35B-46A9-64279761C3DD}"/>
              </a:ext>
            </a:extLst>
          </p:cNvPr>
          <p:cNvSpPr txBox="1">
            <a:spLocks/>
          </p:cNvSpPr>
          <p:nvPr/>
        </p:nvSpPr>
        <p:spPr>
          <a:xfrm>
            <a:off x="6096000" y="781050"/>
            <a:ext cx="5042958"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Management of Adult Diabetes in Primary and Secondary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module will provide a detailed overview of the management of adult diabetes in primary and secondary care. Sessions will include a comprehensive introduction, management of complications, pharmacology and diabetes management, the role of the dietitian and diabetes specialist nurse and the foot in diabetes (including peripheral vascular disease).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Southampton General Hospital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C1B1A609-D8F1-F301-E6E4-4186CA6E2632}"/>
              </a:ext>
            </a:extLst>
          </p:cNvPr>
          <p:cNvSpPr txBox="1">
            <a:spLocks/>
          </p:cNvSpPr>
          <p:nvPr/>
        </p:nvSpPr>
        <p:spPr>
          <a:xfrm>
            <a:off x="729192" y="781050"/>
            <a:ext cx="5261619"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Fundamentals of Diabetes</a:t>
            </a:r>
            <a:endPar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workshop is for any a health professional who is keen to extend their consultation and understand more around insulin and injectables. </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Learning outcomes include:</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Introduction to insulin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Insulin profiles</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Interpreting Continuous Glucose monitoring verses HBA1C</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Sick day rules </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J2S</a:t>
            </a: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John Pounds Community Centre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Advanced</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hlinkClick r:id="rId4" action="ppaction://hlinksldjump"/>
            <a:extLst>
              <a:ext uri="{FF2B5EF4-FFF2-40B4-BE49-F238E27FC236}">
                <a16:creationId xmlns:a16="http://schemas.microsoft.com/office/drawing/2014/main" id="{E2338291-6800-2BBA-ECBE-46437DC8744A}"/>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07964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6BBE-C558-DA3A-3527-BDD41D0C72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C26566-3D19-DE7B-6193-B8E2F88DA6F3}"/>
              </a:ext>
            </a:extLst>
          </p:cNvPr>
          <p:cNvSpPr>
            <a:spLocks noGrp="1"/>
          </p:cNvSpPr>
          <p:nvPr>
            <p:ph type="body" sz="quarter" idx="15"/>
          </p:nvPr>
        </p:nvSpPr>
        <p:spPr>
          <a:xfrm>
            <a:off x="969264" y="1659228"/>
            <a:ext cx="3922776" cy="891948"/>
          </a:xfrm>
        </p:spPr>
        <p:txBody>
          <a:bodyPr/>
          <a:lstStyle/>
          <a:p>
            <a:pPr algn="ctr"/>
            <a:r>
              <a:rPr lang="en-GB"/>
              <a:t>Digital Health</a:t>
            </a:r>
          </a:p>
        </p:txBody>
      </p:sp>
      <p:pic>
        <p:nvPicPr>
          <p:cNvPr id="7" name="Picture Placeholder 6">
            <a:extLst>
              <a:ext uri="{FF2B5EF4-FFF2-40B4-BE49-F238E27FC236}">
                <a16:creationId xmlns:a16="http://schemas.microsoft.com/office/drawing/2014/main" id="{F36D7E55-4EE8-707C-5470-23E54DE87072}"/>
              </a:ext>
            </a:extLst>
          </p:cNvPr>
          <p:cNvPicPr>
            <a:picLocks noGrp="1" noChangeAspect="1"/>
          </p:cNvPicPr>
          <p:nvPr>
            <p:ph type="pic" sz="quarter" idx="10"/>
          </p:nvPr>
        </p:nvPicPr>
        <p:blipFill>
          <a:blip r:embed="rId2"/>
          <a:srcRect l="9035" r="9035"/>
          <a:stretch/>
        </p:blipFill>
        <p:spPr/>
      </p:pic>
    </p:spTree>
    <p:extLst>
      <p:ext uri="{BB962C8B-B14F-4D97-AF65-F5344CB8AC3E}">
        <p14:creationId xmlns:p14="http://schemas.microsoft.com/office/powerpoint/2010/main" val="182999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D87F1-201D-6274-CD11-9F5E6E0543F6}"/>
            </a:ext>
          </a:extLst>
        </p:cNvPr>
        <p:cNvGrpSpPr/>
        <p:nvPr/>
      </p:nvGrpSpPr>
      <p:grpSpPr>
        <a:xfrm>
          <a:off x="0" y="0"/>
          <a:ext cx="0" cy="0"/>
          <a:chOff x="0" y="0"/>
          <a:chExt cx="0" cy="0"/>
        </a:xfrm>
      </p:grpSpPr>
      <p:sp>
        <p:nvSpPr>
          <p:cNvPr id="20" name="Title 16">
            <a:extLst>
              <a:ext uri="{FF2B5EF4-FFF2-40B4-BE49-F238E27FC236}">
                <a16:creationId xmlns:a16="http://schemas.microsoft.com/office/drawing/2014/main" id="{38F0B00C-3B2B-FFFC-842F-A12F9A447832}"/>
              </a:ext>
            </a:extLst>
          </p:cNvPr>
          <p:cNvSpPr txBox="1">
            <a:spLocks/>
          </p:cNvSpPr>
          <p:nvPr/>
        </p:nvSpPr>
        <p:spPr>
          <a:xfrm>
            <a:off x="589720" y="213402"/>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7" name="Content Placeholder 14">
            <a:extLst>
              <a:ext uri="{FF2B5EF4-FFF2-40B4-BE49-F238E27FC236}">
                <a16:creationId xmlns:a16="http://schemas.microsoft.com/office/drawing/2014/main" id="{726A51F6-AB57-4B22-3D30-405703BA0E96}"/>
              </a:ext>
            </a:extLst>
          </p:cNvPr>
          <p:cNvSpPr txBox="1">
            <a:spLocks/>
          </p:cNvSpPr>
          <p:nvPr/>
        </p:nvSpPr>
        <p:spPr>
          <a:xfrm>
            <a:off x="5493384" y="822090"/>
            <a:ext cx="5765166" cy="5327512"/>
          </a:xfrm>
          <a:prstGeom prst="rect">
            <a:avLst/>
          </a:prstGeom>
          <a:noFill/>
          <a:ln>
            <a:noFill/>
          </a:ln>
        </p:spPr>
        <p:txBody>
          <a:bodyPr vert="horz" lIns="91440" tIns="45720" rIns="91440" bIns="45720" rtlCol="0" anchor="t">
            <a:noAutofit/>
          </a:bodyPr>
          <a:lstStyle/>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14">
            <a:extLst>
              <a:ext uri="{FF2B5EF4-FFF2-40B4-BE49-F238E27FC236}">
                <a16:creationId xmlns:a16="http://schemas.microsoft.com/office/drawing/2014/main" id="{2906D812-2091-B236-8B32-66E9DE813C6E}"/>
              </a:ext>
            </a:extLst>
          </p:cNvPr>
          <p:cNvSpPr txBox="1">
            <a:spLocks/>
          </p:cNvSpPr>
          <p:nvPr/>
        </p:nvSpPr>
        <p:spPr>
          <a:xfrm>
            <a:off x="361950" y="815814"/>
            <a:ext cx="4837067" cy="5079889"/>
          </a:xfrm>
          <a:prstGeom prst="rect">
            <a:avLst/>
          </a:prstGeom>
          <a:noFill/>
          <a:ln>
            <a:noFill/>
          </a:ln>
        </p:spPr>
        <p:txBody>
          <a:bodyPr vert="horz" wrap="square" lIns="91440" tIns="45720" rIns="91440" bIns="45720" rtlCol="0" anchor="t">
            <a:noAutofit/>
          </a:bodyPr>
          <a:lstStyle/>
          <a:p>
            <a:pPr>
              <a:lnSpc>
                <a:spcPct val="115000"/>
              </a:lnSpc>
              <a:buNone/>
            </a:pPr>
            <a:r>
              <a:rPr lang="en-GB" sz="1000" b="1">
                <a:solidFill>
                  <a:srgbClr val="4472C4"/>
                </a:solidFill>
                <a:latin typeface="Arial" panose="020B0604020202020204" pitchFamily="34" charset="0"/>
                <a:ea typeface="Aptos" panose="020B0004020202020204" pitchFamily="34" charset="0"/>
                <a:cs typeface="Times New Roman" panose="02020603050405020304" pitchFamily="18" charset="0"/>
              </a:rPr>
              <a:t> </a:t>
            </a:r>
            <a:r>
              <a:rPr lang="en-GB" sz="1100" b="1">
                <a:latin typeface="Arial" panose="020B0604020202020204" pitchFamily="34" charset="0"/>
                <a:ea typeface="Aptos" panose="020B0004020202020204" pitchFamily="34" charset="0"/>
                <a:cs typeface="Times New Roman" panose="02020603050405020304" pitchFamily="18" charset="0"/>
              </a:rPr>
              <a:t>History Taking &amp; Assessment</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Assessment of the child in primary care</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Comprehensive assessment of the older person</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Decision making for </a:t>
            </a:r>
            <a:r>
              <a:rPr lang="en-GB" sz="1100" err="1">
                <a:latin typeface="Arial" panose="020B0604020202020204" pitchFamily="34" charset="0"/>
                <a:cs typeface="Arial" panose="020B0604020202020204" pitchFamily="34" charset="0"/>
              </a:rPr>
              <a:t>heathcare</a:t>
            </a:r>
            <a:r>
              <a:rPr lang="en-GB" sz="1100">
                <a:latin typeface="Arial" panose="020B0604020202020204" pitchFamily="34" charset="0"/>
                <a:cs typeface="Arial" panose="020B0604020202020204" pitchFamily="34" charset="0"/>
              </a:rPr>
              <a:t> settings</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Diagnostic assessment and decision making</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Enhanced assessment skills for clinical practice</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History taking and assessment</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History taking and physical assessment across the lifespan</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Paediatric presenting conditions in urgent and primary care</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Recognising the deteriorating adult for the primary care practitioner</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The deteriorating patient – A workshop for Nursing Associates</a:t>
            </a:r>
          </a:p>
          <a:p>
            <a:pPr marL="285750" lvl="0" indent="-285750">
              <a:buFont typeface="Arial" panose="020B0604020202020204" pitchFamily="34" charset="0"/>
              <a:buChar char="•"/>
            </a:pPr>
            <a:r>
              <a:rPr lang="en-GB" sz="1100">
                <a:latin typeface="Arial" panose="020B0604020202020204" pitchFamily="34" charset="0"/>
                <a:cs typeface="Arial" panose="020B0604020202020204" pitchFamily="34" charset="0"/>
              </a:rPr>
              <a:t>Urgent care problems in the elderly</a:t>
            </a:r>
          </a:p>
          <a:p>
            <a:pPr marL="342900" indent="-342900">
              <a:lnSpc>
                <a:spcPct val="115000"/>
              </a:lnSpc>
              <a:buFont typeface="Symbol" panose="05050102010706020507" pitchFamily="18" charset="2"/>
              <a:buChar char=""/>
            </a:pPr>
            <a:br>
              <a:rPr lang="en-GB" sz="1100" kern="100">
                <a:latin typeface="Aptos" panose="020B0004020202020204" pitchFamily="34" charset="0"/>
                <a:ea typeface="Aptos" panose="020B0004020202020204" pitchFamily="34" charset="0"/>
                <a:cs typeface="Times New Roman" panose="02020603050405020304" pitchFamily="18" charset="0"/>
              </a:rPr>
            </a:br>
            <a:endParaRPr lang="en-GB" sz="1100" kern="100">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Immunisation &amp; Travel Health</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Child and adult immunisation update</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Introduction to travel health two-days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Introduction to vaccinations and immunisations – two-days</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Travel health update </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Vaccinations and immunisations half day update</a:t>
            </a:r>
          </a:p>
          <a:p>
            <a:pPr lvl="0">
              <a:lnSpc>
                <a:spcPct val="115000"/>
              </a:lnSpc>
            </a:pPr>
            <a:endParaRPr lang="en-GB" sz="1100">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Independent Prescribing</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Non-medical prescribing update</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Non-medical prescribing update day (Bournemouth University)</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Non-medical prescribing update day (M&amp;K Updates)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Prescribing update for the non-medical team</a:t>
            </a:r>
          </a:p>
        </p:txBody>
      </p:sp>
      <p:sp>
        <p:nvSpPr>
          <p:cNvPr id="8" name="Content Placeholder 14">
            <a:extLst>
              <a:ext uri="{FF2B5EF4-FFF2-40B4-BE49-F238E27FC236}">
                <a16:creationId xmlns:a16="http://schemas.microsoft.com/office/drawing/2014/main" id="{FB52D7C6-7356-651D-F67B-D5B0AEFEBE94}"/>
              </a:ext>
            </a:extLst>
          </p:cNvPr>
          <p:cNvSpPr txBox="1">
            <a:spLocks/>
          </p:cNvSpPr>
          <p:nvPr/>
        </p:nvSpPr>
        <p:spPr>
          <a:xfrm>
            <a:off x="6310619" y="822090"/>
            <a:ext cx="5734050" cy="5635860"/>
          </a:xfrm>
          <a:prstGeom prst="rect">
            <a:avLst/>
          </a:prstGeom>
          <a:noFill/>
          <a:ln>
            <a:noFill/>
          </a:ln>
        </p:spPr>
        <p:txBody>
          <a:bodyPr vert="horz" wrap="square" lIns="91440" tIns="45720" rIns="91440" bIns="45720" rtlCol="0" anchor="t">
            <a:noAutofit/>
          </a:bodyPr>
          <a:lstStyle/>
          <a:p>
            <a:pPr>
              <a:lnSpc>
                <a:spcPct val="115000"/>
              </a:lnSpc>
            </a:pPr>
            <a:r>
              <a:rPr lang="en-GB" sz="1100" b="1">
                <a:latin typeface="Arial" panose="020B0604020202020204" pitchFamily="34" charset="0"/>
                <a:ea typeface="Aptos" panose="020B0004020202020204" pitchFamily="34" charset="0"/>
                <a:cs typeface="Times New Roman" panose="02020603050405020304" pitchFamily="18" charset="0"/>
              </a:rPr>
              <a:t>Interpreting Blood Results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Times New Roman" panose="02020603050405020304" pitchFamily="18" charset="0"/>
              </a:rPr>
              <a:t>Requesting and interpreting blood results for GPs and AHPs</a:t>
            </a:r>
          </a:p>
          <a:p>
            <a:pPr marL="171450" indent="-171450">
              <a:lnSpc>
                <a:spcPct val="115000"/>
              </a:lnSpc>
              <a:buFont typeface="Arial" panose="020B0604020202020204" pitchFamily="34" charset="0"/>
              <a:buChar char="•"/>
            </a:pPr>
            <a:r>
              <a:rPr lang="en-GB" sz="1100">
                <a:latin typeface="Arial" panose="020B0604020202020204" pitchFamily="34" charset="0"/>
                <a:cs typeface="Times New Roman" panose="02020603050405020304" pitchFamily="18" charset="0"/>
              </a:rPr>
              <a:t>Understanding blood results</a:t>
            </a:r>
            <a:endParaRPr lang="en-GB" sz="1100" b="1">
              <a:latin typeface="Arial" panose="020B0604020202020204" pitchFamily="34" charset="0"/>
              <a:ea typeface="Aptos" panose="020B0004020202020204" pitchFamily="34" charset="0"/>
              <a:cs typeface="Times New Roman" panose="02020603050405020304" pitchFamily="18" charset="0"/>
            </a:endParaRPr>
          </a:p>
          <a:p>
            <a:pPr marL="171450" indent="-171450">
              <a:lnSpc>
                <a:spcPct val="115000"/>
              </a:lnSpc>
              <a:buFont typeface="Arial" panose="020B0604020202020204" pitchFamily="34" charset="0"/>
              <a:buChar char="•"/>
            </a:pPr>
            <a:endParaRPr lang="en-GB" sz="1100">
              <a:latin typeface="Arial" panose="020B0604020202020204" pitchFamily="34" charset="0"/>
              <a:cs typeface="Times New Roman" panose="02020603050405020304" pitchFamily="18" charset="0"/>
            </a:endParaRPr>
          </a:p>
          <a:p>
            <a:pPr lvl="0">
              <a:lnSpc>
                <a:spcPct val="115000"/>
              </a:lnSpc>
            </a:pP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Leadership Development</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Introduction to Leadership (Improving Personal and Organisational Performance)</a:t>
            </a:r>
          </a:p>
          <a:p>
            <a:pPr marL="342900" lvl="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Integrated System Leadership</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Leading and Managing Organisation and Systems</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Leading others (Bournemouth University)</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Leading others (University of Southampton)</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Self Leadership</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Strategic leadership</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Three Step Leadership and Management</a:t>
            </a:r>
          </a:p>
          <a:p>
            <a:pPr>
              <a:lnSpc>
                <a:spcPct val="115000"/>
              </a:lnSpc>
              <a:buNone/>
            </a:pP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Long Term Conditions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Care of clients with long term conditions</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Community rehabilitation: Long-term conditions</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Chronic kidney disease</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lvl="0">
              <a:lnSpc>
                <a:spcPct val="115000"/>
              </a:lnSpc>
            </a:pPr>
            <a:endParaRPr lang="en-GB" sz="1100">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Mental Health</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Grief, loss and bereavement</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Managing mental health in non-mental health settings (Bournemouth University)</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Managing mental health in non-mental health settings (University of Winchester)</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Self harm and suicide awareness</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Understanding mental health in Primary Care</a:t>
            </a:r>
          </a:p>
          <a:p>
            <a:pPr>
              <a:lnSpc>
                <a:spcPct val="115000"/>
              </a:lnSpc>
              <a:spcAft>
                <a:spcPts val="800"/>
              </a:spcAft>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endParaRPr lang="en-GB" sz="1100" b="1">
              <a:latin typeface="Arial" panose="020B0604020202020204" pitchFamily="34" charset="0"/>
              <a:ea typeface="Aptos" panose="020B0004020202020204" pitchFamily="34" charset="0"/>
              <a:cs typeface="Times New Roman" panose="02020603050405020304" pitchFamily="18" charset="0"/>
            </a:endParaRPr>
          </a:p>
          <a:p>
            <a:pPr marL="180975">
              <a:lnSpc>
                <a:spcPct val="115000"/>
              </a:lnSpc>
              <a:buNone/>
              <a:tabLst>
                <a:tab pos="447675" algn="l"/>
              </a:tabLst>
            </a:pPr>
            <a:endParaRPr lang="en-GB" sz="80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9326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2A23-CD2C-3A50-08FD-EC730E422C62}"/>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7E66AE06-9BB7-C926-D162-78B18FC9D6AD}"/>
              </a:ext>
            </a:extLst>
          </p:cNvPr>
          <p:cNvSpPr txBox="1"/>
          <p:nvPr/>
        </p:nvSpPr>
        <p:spPr>
          <a:xfrm>
            <a:off x="3017525" y="219496"/>
            <a:ext cx="467257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Ears, Nose and Throat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0E85C69E-E948-D885-7416-09CB9A4FAD25}"/>
              </a:ext>
            </a:extLst>
          </p:cNvPr>
          <p:cNvSpPr txBox="1">
            <a:spLocks/>
          </p:cNvSpPr>
          <p:nvPr/>
        </p:nvSpPr>
        <p:spPr>
          <a:xfrm>
            <a:off x="506896" y="983973"/>
            <a:ext cx="5307495" cy="5317436"/>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Digital Skills for Digital Health</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For professionals interested in learning more about how they can </a:t>
            </a:r>
          </a:p>
          <a:p>
            <a:pPr marL="0" lvl="0" indent="0">
              <a:lnSpc>
                <a:spcPct val="100000"/>
              </a:lnSpc>
              <a:spcBef>
                <a:spcPts val="0"/>
              </a:spcBef>
              <a:buNone/>
              <a:defRPr/>
            </a:pPr>
            <a:r>
              <a:rPr lang="en-GB" sz="1400">
                <a:solidFill>
                  <a:schemeClr val="tx1"/>
                </a:solidFill>
                <a:latin typeface="Arial"/>
                <a:cs typeface="Arial"/>
              </a:rPr>
              <a:t>play a part of the digital transformation in healthcare, this course </a:t>
            </a:r>
          </a:p>
          <a:p>
            <a:pPr marL="0" lvl="0" indent="0">
              <a:lnSpc>
                <a:spcPct val="100000"/>
              </a:lnSpc>
              <a:spcBef>
                <a:spcPts val="0"/>
              </a:spcBef>
              <a:buNone/>
              <a:defRPr/>
            </a:pPr>
            <a:r>
              <a:rPr lang="en-GB" sz="1400">
                <a:solidFill>
                  <a:schemeClr val="tx1"/>
                </a:solidFill>
                <a:latin typeface="Arial"/>
                <a:cs typeface="Arial"/>
              </a:rPr>
              <a:t>explores the use of technology to improve patient care and </a:t>
            </a:r>
          </a:p>
          <a:p>
            <a:pPr marL="0" lvl="0" indent="0">
              <a:lnSpc>
                <a:spcPct val="100000"/>
              </a:lnSpc>
              <a:spcBef>
                <a:spcPts val="0"/>
              </a:spcBef>
              <a:buNone/>
              <a:defRPr/>
            </a:pPr>
            <a:r>
              <a:rPr lang="en-GB" sz="1400">
                <a:solidFill>
                  <a:schemeClr val="tx1"/>
                </a:solidFill>
                <a:latin typeface="Arial"/>
                <a:cs typeface="Arial"/>
              </a:rPr>
              <a:t>population wellbeing and the shift from analogue to digital.</a:t>
            </a:r>
          </a:p>
          <a:p>
            <a:pPr marL="0" lvl="0" indent="0">
              <a:lnSpc>
                <a:spcPct val="100000"/>
              </a:lnSpc>
              <a:spcBef>
                <a:spcPts val="0"/>
              </a:spcBef>
              <a:buNone/>
              <a:defRPr/>
            </a:pPr>
            <a:endParaRPr lang="en-GB" sz="1400">
              <a:solidFill>
                <a:schemeClr val="tx1"/>
              </a:solidFill>
              <a:latin typeface="Arial"/>
              <a:cs typeface="Arial"/>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blended</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79933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C92F9-3C2A-C049-F117-CD41EF6447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6783B5-F9F8-6E4E-2288-EBF91EE5CCDB}"/>
              </a:ext>
            </a:extLst>
          </p:cNvPr>
          <p:cNvSpPr>
            <a:spLocks noGrp="1"/>
          </p:cNvSpPr>
          <p:nvPr>
            <p:ph type="body" sz="quarter" idx="15"/>
          </p:nvPr>
        </p:nvSpPr>
        <p:spPr>
          <a:xfrm>
            <a:off x="969264" y="1659228"/>
            <a:ext cx="3922776" cy="891948"/>
          </a:xfrm>
        </p:spPr>
        <p:txBody>
          <a:bodyPr/>
          <a:lstStyle/>
          <a:p>
            <a:pPr algn="ctr"/>
            <a:r>
              <a:rPr lang="en-GB"/>
              <a:t>Ear, Nose and Throat</a:t>
            </a:r>
          </a:p>
        </p:txBody>
      </p:sp>
      <p:pic>
        <p:nvPicPr>
          <p:cNvPr id="6" name="Picture Placeholder 5" descr="A black and white image of a head&#10;&#10;AI-generated content may be incorrect.">
            <a:extLst>
              <a:ext uri="{FF2B5EF4-FFF2-40B4-BE49-F238E27FC236}">
                <a16:creationId xmlns:a16="http://schemas.microsoft.com/office/drawing/2014/main" id="{95F8FCCB-4369-8729-AF1B-153ACCB32FE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noFill/>
        </p:spPr>
      </p:pic>
    </p:spTree>
    <p:extLst>
      <p:ext uri="{BB962C8B-B14F-4D97-AF65-F5344CB8AC3E}">
        <p14:creationId xmlns:p14="http://schemas.microsoft.com/office/powerpoint/2010/main" val="351841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461C9-A4AD-95FB-F5E3-46B1A79850A4}"/>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C0DF399-473F-FD04-0288-4DFF3E158C2E}"/>
              </a:ext>
            </a:extLst>
          </p:cNvPr>
          <p:cNvSpPr txBox="1"/>
          <p:nvPr/>
        </p:nvSpPr>
        <p:spPr>
          <a:xfrm>
            <a:off x="3017525" y="219496"/>
            <a:ext cx="467257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Ears, Nose and Throat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9E4FD6D6-07EA-2419-DC48-2BBE00201EB3}"/>
              </a:ext>
            </a:extLst>
          </p:cNvPr>
          <p:cNvSpPr txBox="1">
            <a:spLocks/>
          </p:cNvSpPr>
          <p:nvPr/>
        </p:nvSpPr>
        <p:spPr>
          <a:xfrm>
            <a:off x="506896" y="983973"/>
            <a:ext cx="5307495" cy="5317436"/>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Principles of Ear Examination (not irrigation) for Nurses and HCAs</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introduction course is for any clinician wishing to learn about ear care. The course will explore the rationale for examining ears and introduce the concepts of ear care – guiding the clinician to support patients with self-management strategies and good aural hygiene. Having an appreciation for ear anatomy and potential abnormal presentations will help the clinician to advise and if necessary, refer on for appropriate management.</a:t>
            </a:r>
          </a:p>
          <a:p>
            <a:pPr marL="0" lvl="0" indent="0">
              <a:lnSpc>
                <a:spcPct val="100000"/>
              </a:lnSpc>
              <a:spcBef>
                <a:spcPts val="0"/>
              </a:spcBef>
              <a:buNone/>
              <a:defRPr/>
            </a:pPr>
            <a:r>
              <a:rPr lang="en-GB" sz="1400" b="1">
                <a:solidFill>
                  <a:schemeClr val="tx1"/>
                </a:solidFill>
                <a:latin typeface="Arial"/>
                <a:cs typeface="Arial"/>
              </a:rPr>
              <a:t>Content</a:t>
            </a:r>
          </a:p>
          <a:p>
            <a:pPr>
              <a:lnSpc>
                <a:spcPct val="100000"/>
              </a:lnSpc>
              <a:spcBef>
                <a:spcPts val="0"/>
              </a:spcBef>
              <a:defRPr/>
            </a:pPr>
            <a:r>
              <a:rPr lang="en-GB" sz="1400">
                <a:solidFill>
                  <a:schemeClr val="tx1"/>
                </a:solidFill>
                <a:latin typeface="Arial"/>
                <a:cs typeface="Arial"/>
              </a:rPr>
              <a:t>Anatomy and physiology of the ear</a:t>
            </a:r>
          </a:p>
          <a:p>
            <a:pPr>
              <a:lnSpc>
                <a:spcPct val="100000"/>
              </a:lnSpc>
              <a:spcBef>
                <a:spcPts val="0"/>
              </a:spcBef>
              <a:defRPr/>
            </a:pPr>
            <a:r>
              <a:rPr lang="en-GB" sz="1400">
                <a:solidFill>
                  <a:schemeClr val="tx1"/>
                </a:solidFill>
                <a:latin typeface="Arial"/>
                <a:cs typeface="Arial"/>
              </a:rPr>
              <a:t>Examining ears – equipment and technique</a:t>
            </a:r>
          </a:p>
          <a:p>
            <a:pPr>
              <a:lnSpc>
                <a:spcPct val="100000"/>
              </a:lnSpc>
              <a:spcBef>
                <a:spcPts val="0"/>
              </a:spcBef>
              <a:defRPr/>
            </a:pPr>
            <a:r>
              <a:rPr lang="en-GB" sz="1400">
                <a:solidFill>
                  <a:schemeClr val="tx1"/>
                </a:solidFill>
                <a:latin typeface="Arial"/>
                <a:cs typeface="Arial"/>
              </a:rPr>
              <a:t>Basic principles of ear care</a:t>
            </a:r>
          </a:p>
          <a:p>
            <a:pPr>
              <a:lnSpc>
                <a:spcPct val="100000"/>
              </a:lnSpc>
              <a:spcBef>
                <a:spcPts val="0"/>
              </a:spcBef>
              <a:defRPr/>
            </a:pPr>
            <a:r>
              <a:rPr lang="en-GB" sz="1400">
                <a:solidFill>
                  <a:schemeClr val="tx1"/>
                </a:solidFill>
                <a:latin typeface="Arial"/>
                <a:cs typeface="Arial"/>
              </a:rPr>
              <a:t>Wax impaction and management</a:t>
            </a:r>
          </a:p>
          <a:p>
            <a:pPr>
              <a:lnSpc>
                <a:spcPct val="100000"/>
              </a:lnSpc>
              <a:spcBef>
                <a:spcPts val="0"/>
              </a:spcBef>
              <a:defRPr/>
            </a:pPr>
            <a:r>
              <a:rPr lang="en-GB" sz="1400">
                <a:solidFill>
                  <a:schemeClr val="tx1"/>
                </a:solidFill>
                <a:latin typeface="Arial"/>
                <a:cs typeface="Arial"/>
              </a:rPr>
              <a:t>When to refer – Red flags</a:t>
            </a:r>
          </a:p>
          <a:p>
            <a:pPr>
              <a:lnSpc>
                <a:spcPct val="100000"/>
              </a:lnSpc>
              <a:spcBef>
                <a:spcPts val="0"/>
              </a:spcBef>
              <a:defRPr/>
            </a:pPr>
            <a:endParaRPr lang="en-GB" sz="1400">
              <a:solidFill>
                <a:schemeClr val="tx1"/>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359351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59990-179F-51A3-F1C6-A7DE1D671C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11D01A-3C08-9499-F247-93891E1BA810}"/>
              </a:ext>
            </a:extLst>
          </p:cNvPr>
          <p:cNvSpPr>
            <a:spLocks noGrp="1"/>
          </p:cNvSpPr>
          <p:nvPr>
            <p:ph type="body" sz="quarter" idx="15"/>
          </p:nvPr>
        </p:nvSpPr>
        <p:spPr/>
        <p:txBody>
          <a:bodyPr/>
          <a:lstStyle/>
          <a:p>
            <a:r>
              <a:rPr lang="en-GB"/>
              <a:t>Frailty</a:t>
            </a:r>
          </a:p>
        </p:txBody>
      </p:sp>
      <p:pic>
        <p:nvPicPr>
          <p:cNvPr id="8" name="Picture Placeholder 7" descr="A black background with a black square&#10;&#10;AI-generated content may be incorrect.">
            <a:extLst>
              <a:ext uri="{FF2B5EF4-FFF2-40B4-BE49-F238E27FC236}">
                <a16:creationId xmlns:a16="http://schemas.microsoft.com/office/drawing/2014/main" id="{306BCE0E-9EC3-1BA1-7866-E74609DAA8B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174865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37F352E7-7F52-5437-F26F-BC78E3CC5D71}"/>
              </a:ext>
            </a:extLst>
          </p:cNvPr>
          <p:cNvSpPr txBox="1">
            <a:spLocks/>
          </p:cNvSpPr>
          <p:nvPr/>
        </p:nvSpPr>
        <p:spPr>
          <a:xfrm>
            <a:off x="467485" y="677102"/>
            <a:ext cx="4787416" cy="522164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Assessment of the Child in Primary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C</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2-day programme will cover common presentations, why children are different and the process of exclusion in making diagnosis as children often present with non-specific symptoms with both serious and non-serious illness. For nurses, doctors and allied professionals working in a primary care setting who need to develop and enhance their head-to-toe assessment skills of a presenting child (not neonates).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5B56B4BA-BBF0-14A2-F5CB-088E97BA1A07}"/>
              </a:ext>
            </a:extLst>
          </p:cNvPr>
          <p:cNvSpPr txBox="1">
            <a:spLocks/>
          </p:cNvSpPr>
          <p:nvPr/>
        </p:nvSpPr>
        <p:spPr>
          <a:xfrm>
            <a:off x="6198221" y="67710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Comprehensive Assessment of the Older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P</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erson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is aimed at nurses and allied health professionals it will enable the attendee to understand, recognise and use appropriate assessments as part of a systematic approach to improve the quality of assessment and outcomes of care for older people in acute or intermediate care settings.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hlinkClick r:id="rId3" action="ppaction://hlinksldjump"/>
            <a:extLst>
              <a:ext uri="{FF2B5EF4-FFF2-40B4-BE49-F238E27FC236}">
                <a16:creationId xmlns:a16="http://schemas.microsoft.com/office/drawing/2014/main" id="{4D48A7E3-F866-1F4D-DF42-CF1DB07C23B6}"/>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History taking and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80785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CAE2-D04E-9A28-F08A-3B46B613F6D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470206F-5169-3442-5900-85C4A6874ADE}"/>
              </a:ext>
            </a:extLst>
          </p:cNvPr>
          <p:cNvSpPr txBox="1"/>
          <p:nvPr/>
        </p:nvSpPr>
        <p:spPr>
          <a:xfrm>
            <a:off x="4718309" y="300268"/>
            <a:ext cx="165505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err="1">
                <a:ln>
                  <a:noFill/>
                </a:ln>
                <a:solidFill>
                  <a:prstClr val="white">
                    <a:lumMod val="75000"/>
                  </a:prstClr>
                </a:solidFill>
                <a:effectLst/>
                <a:uLnTx/>
                <a:uFillTx/>
                <a:latin typeface="Calibri" panose="020F0502020204030204"/>
                <a:ea typeface="+mn-ea"/>
                <a:cs typeface="+mn-cs"/>
                <a:hlinkClick r:id="rId2" action="ppaction://hlinksldjump"/>
              </a:rPr>
              <a:t>Fraility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CC63188F-9A81-CF29-F2A0-11F07C9A962D}"/>
              </a:ext>
            </a:extLst>
          </p:cNvPr>
          <p:cNvSpPr txBox="1">
            <a:spLocks/>
          </p:cNvSpPr>
          <p:nvPr/>
        </p:nvSpPr>
        <p:spPr>
          <a:xfrm>
            <a:off x="6194287" y="95172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Community Rehabilitation: Healthy Ageing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professionals supporting older adults in community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or hospital settings, this course explores strategies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promote healthy ageing. The module introduces rehabilitation theories and interventions that support ageing populations. </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 develop critical thinking and self-managed clinical practice skills, with relevance to frailty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services, urgent response teams, and reablement.</a:t>
            </a: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C9995ED2-5943-635C-3D1D-1F5BA0930AFB}"/>
              </a:ext>
            </a:extLst>
          </p:cNvPr>
          <p:cNvSpPr txBox="1">
            <a:spLocks/>
          </p:cNvSpPr>
          <p:nvPr/>
        </p:nvSpPr>
        <p:spPr>
          <a:xfrm>
            <a:off x="815088" y="951720"/>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Assessment of Older People with Frailty</a:t>
            </a:r>
            <a:endPar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a:latin typeface="Arial" panose="020B0604020202020204" pitchFamily="34" charset="0"/>
                <a:cs typeface="Arial" panose="020B0604020202020204" pitchFamily="34" charset="0"/>
              </a:rPr>
              <a:t>This non-accredited course is suitable for AHPs and nursing associates.</a:t>
            </a:r>
          </a:p>
          <a:p>
            <a:pPr>
              <a:lnSpc>
                <a:spcPct val="115000"/>
              </a:lnSpc>
              <a:buNone/>
            </a:pPr>
            <a:endParaRPr lang="en-GB" sz="1400">
              <a:latin typeface="Arial" panose="020B0604020202020204" pitchFamily="34" charset="0"/>
              <a:cs typeface="Arial" panose="020B0604020202020204" pitchFamily="34" charset="0"/>
            </a:endParaRPr>
          </a:p>
          <a:p>
            <a:pPr>
              <a:lnSpc>
                <a:spcPct val="115000"/>
              </a:lnSpc>
              <a:buNone/>
            </a:pPr>
            <a:r>
              <a:rPr lang="en-GB" sz="1400">
                <a:latin typeface="Arial" panose="020B0604020202020204" pitchFamily="34" charset="0"/>
                <a:cs typeface="Arial" panose="020B0604020202020204" pitchFamily="34" charset="0"/>
              </a:rPr>
              <a:t>Intended learning outcomes:</a:t>
            </a:r>
          </a:p>
          <a:p>
            <a:pPr marL="285750" indent="-285750">
              <a:lnSpc>
                <a:spcPct val="115000"/>
              </a:lnSpc>
              <a:buFont typeface="Arial" panose="020B0604020202020204" pitchFamily="34" charset="0"/>
              <a:buChar char="•"/>
            </a:pPr>
            <a:r>
              <a:rPr lang="en-GB" sz="1400">
                <a:latin typeface="Arial" panose="020B0604020202020204" pitchFamily="34" charset="0"/>
                <a:cs typeface="Arial" panose="020B0604020202020204" pitchFamily="34" charset="0"/>
              </a:rPr>
              <a:t>Understanding of the importance of CGA when caring for an older people living with frailty</a:t>
            </a:r>
          </a:p>
          <a:p>
            <a:pPr marL="285750" indent="-285750">
              <a:lnSpc>
                <a:spcPct val="115000"/>
              </a:lnSpc>
              <a:buFont typeface="Arial" panose="020B0604020202020204" pitchFamily="34" charset="0"/>
              <a:buChar char="•"/>
            </a:pPr>
            <a:r>
              <a:rPr lang="en-GB" sz="1400">
                <a:latin typeface="Arial" panose="020B0604020202020204" pitchFamily="34" charset="0"/>
                <a:cs typeface="Arial" panose="020B0604020202020204" pitchFamily="34" charset="0"/>
              </a:rPr>
              <a:t>Application of a holistic assessment to a case study</a:t>
            </a:r>
          </a:p>
          <a:p>
            <a:pPr marL="285750" indent="-285750">
              <a:lnSpc>
                <a:spcPct val="115000"/>
              </a:lnSpc>
              <a:buFont typeface="Arial" panose="020B0604020202020204" pitchFamily="34" charset="0"/>
              <a:buChar char="•"/>
            </a:pPr>
            <a:r>
              <a:rPr lang="en-GB" sz="1400">
                <a:latin typeface="Arial" panose="020B0604020202020204" pitchFamily="34" charset="0"/>
                <a:cs typeface="Arial" panose="020B0604020202020204" pitchFamily="34" charset="0"/>
              </a:rPr>
              <a:t>Contribution of the MDT when working with older people</a:t>
            </a:r>
          </a:p>
          <a:p>
            <a:pPr marL="285750" indent="-285750">
              <a:lnSpc>
                <a:spcPct val="115000"/>
              </a:lnSpc>
              <a:buFont typeface="Arial" panose="020B0604020202020204" pitchFamily="34" charset="0"/>
              <a:buChar char="•"/>
            </a:pPr>
            <a:r>
              <a:rPr lang="en-GB" sz="1400">
                <a:latin typeface="Arial" panose="020B0604020202020204" pitchFamily="34" charset="0"/>
                <a:cs typeface="Arial" panose="020B0604020202020204" pitchFamily="34" charset="0"/>
              </a:rPr>
              <a:t>Consider impact cognitive impairment and polypharmacy in the older person</a:t>
            </a:r>
          </a:p>
          <a:p>
            <a:pPr marL="285750" indent="-285750">
              <a:lnSpc>
                <a:spcPct val="115000"/>
              </a:lnSpc>
              <a:buFont typeface="Arial" panose="020B0604020202020204" pitchFamily="34" charset="0"/>
              <a:buChar char="•"/>
            </a:pPr>
            <a:r>
              <a:rPr lang="en-GB" sz="1400">
                <a:latin typeface="Arial" panose="020B0604020202020204" pitchFamily="34" charset="0"/>
                <a:cs typeface="Arial" panose="020B0604020202020204" pitchFamily="34" charset="0"/>
              </a:rPr>
              <a:t>Discuss managing expectation of patients', relatives and staff when caring for an older person</a:t>
            </a:r>
          </a:p>
          <a:p>
            <a:pPr>
              <a:lnSpc>
                <a:spcPct val="115000"/>
              </a:lnSpc>
              <a:buNone/>
            </a:pPr>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non-accredited</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910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199D-A594-D85E-80B0-4E0EE837375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5899E0D-13E3-838A-B34E-353FA8AE0957}"/>
              </a:ext>
            </a:extLst>
          </p:cNvPr>
          <p:cNvSpPr txBox="1"/>
          <p:nvPr/>
        </p:nvSpPr>
        <p:spPr>
          <a:xfrm>
            <a:off x="4718309" y="300268"/>
            <a:ext cx="165505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err="1">
                <a:ln>
                  <a:noFill/>
                </a:ln>
                <a:solidFill>
                  <a:prstClr val="white">
                    <a:lumMod val="75000"/>
                  </a:prstClr>
                </a:solidFill>
                <a:effectLst/>
                <a:uLnTx/>
                <a:uFillTx/>
                <a:latin typeface="Calibri" panose="020F0502020204030204"/>
                <a:ea typeface="+mn-ea"/>
                <a:cs typeface="+mn-cs"/>
                <a:hlinkClick r:id="rId2" action="ppaction://hlinksldjump"/>
              </a:rPr>
              <a:t>Fraility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D176902-3B11-4FD8-9506-02BD9A3672E1}"/>
              </a:ext>
            </a:extLst>
          </p:cNvPr>
          <p:cNvSpPr txBox="1">
            <a:spLocks/>
          </p:cNvSpPr>
          <p:nvPr/>
        </p:nvSpPr>
        <p:spPr>
          <a:xfrm>
            <a:off x="6756540" y="87630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Interventions for frailty and falls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Ideal for clinicians working with older adults, this course focuses on evidence-based strategies to reduce frailty and prevent falls.</a:t>
            </a:r>
          </a:p>
          <a:p>
            <a:pPr>
              <a:lnSpc>
                <a:spcPct val="115000"/>
              </a:lnSpc>
              <a:buNone/>
            </a:pPr>
            <a:endParaRPr lang="en-GB" sz="1400" b="1" kern="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cs typeface="Times New Roman" panose="02020603050405020304" pitchFamily="18" charset="0"/>
              </a:rPr>
              <a:t>Learners will analyse epidemiological data, review policy frameworks, and evaluate interventions such as exercise, </a:t>
            </a:r>
          </a:p>
          <a:p>
            <a:pPr>
              <a:lnSpc>
                <a:spcPct val="115000"/>
              </a:lnSpc>
              <a:buNone/>
            </a:pPr>
            <a:r>
              <a:rPr lang="en-GB" sz="1400" kern="0">
                <a:solidFill>
                  <a:srgbClr val="000000"/>
                </a:solidFill>
                <a:latin typeface="Arial" panose="020B0604020202020204" pitchFamily="34" charset="0"/>
                <a:cs typeface="Times New Roman" panose="02020603050405020304" pitchFamily="18" charset="0"/>
              </a:rPr>
              <a:t>nutrition, and social engagement. </a:t>
            </a:r>
          </a:p>
          <a:p>
            <a:pPr>
              <a:lnSpc>
                <a:spcPct val="115000"/>
              </a:lnSpc>
              <a:buNone/>
            </a:pPr>
            <a:endParaRPr lang="en-GB" sz="1400" kern="0">
              <a:solidFill>
                <a:srgbClr val="000000"/>
              </a:solidFill>
              <a:latin typeface="Arial" panose="020B06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3A2EA868-93F3-CD4C-AE71-F3D709A149D6}"/>
              </a:ext>
            </a:extLst>
          </p:cNvPr>
          <p:cNvSpPr txBox="1">
            <a:spLocks/>
          </p:cNvSpPr>
          <p:nvPr/>
        </p:nvSpPr>
        <p:spPr>
          <a:xfrm>
            <a:off x="704712" y="87630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Frailty - Assessment, Risk reduction and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examines the factors that increase the risk of frailty and what the nurse, AHPs, as part of the multidisciplinary team can do to reduce risks and improve quality of life.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3311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9BA0-6091-CA3A-EFDF-B53D285971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976855-9375-450C-ADD3-8BB088BBD722}"/>
              </a:ext>
            </a:extLst>
          </p:cNvPr>
          <p:cNvSpPr>
            <a:spLocks noGrp="1"/>
          </p:cNvSpPr>
          <p:nvPr>
            <p:ph type="body" sz="quarter" idx="15"/>
          </p:nvPr>
        </p:nvSpPr>
        <p:spPr>
          <a:xfrm>
            <a:off x="1347844" y="1375764"/>
            <a:ext cx="3580772" cy="493775"/>
          </a:xfrm>
        </p:spPr>
        <p:txBody>
          <a:bodyPr/>
          <a:lstStyle/>
          <a:p>
            <a:r>
              <a:rPr lang="en-GB"/>
              <a:t>Health and Wellbeing  Promotion</a:t>
            </a:r>
          </a:p>
        </p:txBody>
      </p:sp>
      <p:pic>
        <p:nvPicPr>
          <p:cNvPr id="4" name="Picture Placeholder 3" descr="A black background with a black square&#10;&#10;AI-generated content may be incorrect.">
            <a:extLst>
              <a:ext uri="{FF2B5EF4-FFF2-40B4-BE49-F238E27FC236}">
                <a16:creationId xmlns:a16="http://schemas.microsoft.com/office/drawing/2014/main" id="{236A3EE7-1937-6563-68D1-00A3EE92059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p:spPr>
      </p:pic>
    </p:spTree>
    <p:extLst>
      <p:ext uri="{BB962C8B-B14F-4D97-AF65-F5344CB8AC3E}">
        <p14:creationId xmlns:p14="http://schemas.microsoft.com/office/powerpoint/2010/main" val="174724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39490-4C75-6432-FBB4-CEF9E3F6496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0788DB1-5F8D-CD67-363C-DACFAE1F96C2}"/>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Health and Wellbeing Promotion</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E6984B3E-0126-9513-3A60-744725D6E381}"/>
              </a:ext>
            </a:extLst>
          </p:cNvPr>
          <p:cNvSpPr txBox="1">
            <a:spLocks/>
          </p:cNvSpPr>
          <p:nvPr/>
        </p:nvSpPr>
        <p:spPr>
          <a:xfrm>
            <a:off x="434655" y="781050"/>
            <a:ext cx="5029974"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Health Promotion and Partnership Working</a:t>
            </a:r>
            <a:endPar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this module you will examine the evidence base for health promotion and explore issues such as the role and function of different agencies, needs assessment, planning, execution and evaluation.</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  includes:</a:t>
            </a:r>
          </a:p>
          <a:p>
            <a:pPr marL="285750" indent="-285750">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Examination of the scope of the concepts of partnership working within health promotion.</a:t>
            </a:r>
          </a:p>
          <a:p>
            <a:pPr marL="285750" indent="-285750">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Consideration of how to enable effective partnership working and its role in reducing inequalities in health and access to health services</a:t>
            </a:r>
          </a:p>
          <a:p>
            <a:pPr marL="285750" indent="-285750">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Critical examination of inter-agency approaches to programme development and the strategic role of health promotion</a:t>
            </a:r>
          </a:p>
          <a:p>
            <a:pPr marL="285750" indent="-285750">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Exploration of the impact of national and international policy development on health promotion</a:t>
            </a:r>
            <a:b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C50D5365-1EF2-6601-465E-3E645C40D38D}"/>
              </a:ext>
            </a:extLst>
          </p:cNvPr>
          <p:cNvSpPr txBox="1">
            <a:spLocks/>
          </p:cNvSpPr>
          <p:nvPr/>
        </p:nvSpPr>
        <p:spPr>
          <a:xfrm>
            <a:off x="6096000" y="78105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Wild Monday – Work Well Programme and Webinars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Open to </a:t>
            </a:r>
            <a:r>
              <a:rPr lang="en-GB" sz="1400" b="1" u="sng" kern="0">
                <a:solidFill>
                  <a:srgbClr val="FF0000"/>
                </a:solidFill>
                <a:latin typeface="Arial" panose="020B0604020202020204" pitchFamily="34" charset="0"/>
                <a:ea typeface="Times New Roman" panose="02020603050405020304" pitchFamily="18" charset="0"/>
                <a:cs typeface="Times New Roman" panose="02020603050405020304" pitchFamily="18" charset="0"/>
              </a:rPr>
              <a:t>ALL </a:t>
            </a: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staff working in Primary Care in HIOW.</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Work Well Programme is a practical system of resources on topics at are relevant to frontline healthcare staff. </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package includes:</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Access to live monthly webinars that you can view at</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any time</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Training and support masterclasses for wellbeing leads</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Access to the Wellbeing QI Toolkit to support your</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practice to audit and improve wellbeing support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Access to five-minute booster videos with simple,</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actionable steps to boost you, and your team’s </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day-to-day wellbeing, even in times of stress</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b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Wild Monday (You Are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N</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ot a Frog)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N/A</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550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8F59A-B417-8105-2B89-9D35F2EE07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11852C-541C-14E6-2F84-EB085BCB10E6}"/>
              </a:ext>
            </a:extLst>
          </p:cNvPr>
          <p:cNvSpPr>
            <a:spLocks noGrp="1"/>
          </p:cNvSpPr>
          <p:nvPr>
            <p:ph type="body" sz="quarter" idx="15"/>
          </p:nvPr>
        </p:nvSpPr>
        <p:spPr>
          <a:xfrm>
            <a:off x="1347844" y="1375764"/>
            <a:ext cx="3187579" cy="782220"/>
          </a:xfrm>
        </p:spPr>
        <p:txBody>
          <a:bodyPr/>
          <a:lstStyle/>
          <a:p>
            <a:pPr algn="ctr"/>
            <a:r>
              <a:rPr lang="en-GB"/>
              <a:t>History Taking &amp; Assessment</a:t>
            </a:r>
          </a:p>
        </p:txBody>
      </p:sp>
      <p:pic>
        <p:nvPicPr>
          <p:cNvPr id="5" name="Picture Placeholder 4" descr="A black background with a black square&#10;&#10;AI-generated content may be incorrect.">
            <a:extLst>
              <a:ext uri="{FF2B5EF4-FFF2-40B4-BE49-F238E27FC236}">
                <a16:creationId xmlns:a16="http://schemas.microsoft.com/office/drawing/2014/main" id="{3BBF2765-2F03-465F-3D3C-8BB8C6A952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182037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CB9E-D0FD-5D2F-A22E-626956746F9B}"/>
            </a:ext>
          </a:extLst>
        </p:cNvPr>
        <p:cNvGrpSpPr/>
        <p:nvPr/>
      </p:nvGrpSpPr>
      <p:grpSpPr>
        <a:xfrm>
          <a:off x="0" y="0"/>
          <a:ext cx="0" cy="0"/>
          <a:chOff x="0" y="0"/>
          <a:chExt cx="0" cy="0"/>
        </a:xfrm>
      </p:grpSpPr>
      <p:sp>
        <p:nvSpPr>
          <p:cNvPr id="20" name="Title 16">
            <a:extLst>
              <a:ext uri="{FF2B5EF4-FFF2-40B4-BE49-F238E27FC236}">
                <a16:creationId xmlns:a16="http://schemas.microsoft.com/office/drawing/2014/main" id="{5FA61BF2-5CF2-432F-2E01-96F696FCCC9F}"/>
              </a:ext>
            </a:extLst>
          </p:cNvPr>
          <p:cNvSpPr txBox="1">
            <a:spLocks/>
          </p:cNvSpPr>
          <p:nvPr/>
        </p:nvSpPr>
        <p:spPr>
          <a:xfrm>
            <a:off x="589720" y="213402"/>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7" name="Content Placeholder 14">
            <a:extLst>
              <a:ext uri="{FF2B5EF4-FFF2-40B4-BE49-F238E27FC236}">
                <a16:creationId xmlns:a16="http://schemas.microsoft.com/office/drawing/2014/main" id="{059DA5AB-E238-5DF5-3201-D2211AC807D2}"/>
              </a:ext>
            </a:extLst>
          </p:cNvPr>
          <p:cNvSpPr txBox="1">
            <a:spLocks/>
          </p:cNvSpPr>
          <p:nvPr/>
        </p:nvSpPr>
        <p:spPr>
          <a:xfrm>
            <a:off x="5465031" y="850296"/>
            <a:ext cx="5765166" cy="5327512"/>
          </a:xfrm>
          <a:prstGeom prst="rect">
            <a:avLst/>
          </a:prstGeom>
          <a:noFill/>
          <a:ln>
            <a:noFill/>
          </a:ln>
        </p:spPr>
        <p:txBody>
          <a:bodyPr vert="horz" lIns="91440" tIns="45720" rIns="91440" bIns="45720" rtlCol="0" anchor="t">
            <a:noAutofit/>
          </a:bodyPr>
          <a:lstStyle/>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14">
            <a:extLst>
              <a:ext uri="{FF2B5EF4-FFF2-40B4-BE49-F238E27FC236}">
                <a16:creationId xmlns:a16="http://schemas.microsoft.com/office/drawing/2014/main" id="{419D57DC-7D26-CB72-F325-CE5C3D086779}"/>
              </a:ext>
            </a:extLst>
          </p:cNvPr>
          <p:cNvSpPr txBox="1">
            <a:spLocks/>
          </p:cNvSpPr>
          <p:nvPr/>
        </p:nvSpPr>
        <p:spPr>
          <a:xfrm>
            <a:off x="436992" y="628334"/>
            <a:ext cx="4549798" cy="5771436"/>
          </a:xfrm>
          <a:prstGeom prst="rect">
            <a:avLst/>
          </a:prstGeom>
          <a:noFill/>
          <a:ln>
            <a:noFill/>
          </a:ln>
        </p:spPr>
        <p:txBody>
          <a:bodyPr vert="horz" wrap="square" lIns="91440" tIns="45720" rIns="91440" bIns="45720" rtlCol="0" anchor="t">
            <a:noAutofit/>
          </a:bodyPr>
          <a:lstStyle/>
          <a:p>
            <a:pPr>
              <a:lnSpc>
                <a:spcPct val="115000"/>
              </a:lnSpc>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Minor Illness and Minor Injuries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kern="1200">
                <a:effectLst/>
                <a:latin typeface="Arial" panose="020B0604020202020204" pitchFamily="34" charset="0"/>
                <a:ea typeface="Aptos" panose="020B0004020202020204" pitchFamily="34" charset="0"/>
                <a:cs typeface="Times New Roman" panose="02020603050405020304" pitchFamily="18" charset="0"/>
              </a:rPr>
              <a:t>Care of clients with minor illness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kern="1200">
                <a:effectLst/>
                <a:latin typeface="Arial" panose="020B0604020202020204" pitchFamily="34" charset="0"/>
                <a:ea typeface="Aptos" panose="020B0004020202020204" pitchFamily="34" charset="0"/>
                <a:cs typeface="Times New Roman" panose="02020603050405020304" pitchFamily="18" charset="0"/>
              </a:rPr>
              <a:t>Minor illness – 3-day workshop</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Managing minor injuries and minor illness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pPr>
            <a:endParaRPr lang="en-GB" sz="11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Musculoskeletal Conditions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457200" indent="-2286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Times New Roman" panose="02020603050405020304" pitchFamily="18" charset="0"/>
              </a:rPr>
              <a:t>Musculoskeletal problems in general practice</a:t>
            </a:r>
          </a:p>
          <a:p>
            <a:pPr marL="457200" indent="-228600">
              <a:lnSpc>
                <a:spcPct val="115000"/>
              </a:lnSpc>
              <a:buFont typeface="Arial" panose="020B0604020202020204" pitchFamily="34" charset="0"/>
              <a:buChar char="•"/>
            </a:pPr>
            <a:endParaRPr lang="en-GB" sz="1100">
              <a:latin typeface="Arial" panose="020B0604020202020204" pitchFamily="34" charset="0"/>
              <a:ea typeface="Aptos" panose="020B0004020202020204" pitchFamily="34" charset="0"/>
              <a:cs typeface="Times New Roman" panose="02020603050405020304" pitchFamily="18" charset="0"/>
            </a:endParaRPr>
          </a:p>
          <a:p>
            <a:pPr marL="457200" indent="-228600">
              <a:lnSpc>
                <a:spcPct val="115000"/>
              </a:lnSpc>
              <a:buFont typeface="Arial" panose="020B0604020202020204" pitchFamily="34" charset="0"/>
              <a:buChar char="•"/>
            </a:pPr>
            <a:endParaRPr lang="en-GB" sz="1100">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Professional Skills</a:t>
            </a:r>
            <a:endParaRPr lang="en-GB" sz="1100" b="1">
              <a:highlight>
                <a:srgbClr val="00FFFF"/>
              </a:highlight>
              <a:latin typeface="Arial" panose="020B0604020202020204" pitchFamily="34" charset="0"/>
              <a:ea typeface="Aptos" panose="020B0004020202020204" pitchFamily="34" charset="0"/>
              <a:cs typeface="Times New Roman" panose="02020603050405020304" pitchFamily="18" charset="0"/>
            </a:endParaRPr>
          </a:p>
          <a:p>
            <a:pPr marL="171450" indent="-171450">
              <a:lnSpc>
                <a:spcPct val="115000"/>
              </a:lnSpc>
              <a:buFont typeface="Arial" panose="020B0604020202020204" pitchFamily="34" charset="0"/>
              <a:buChar char="•"/>
            </a:pPr>
            <a:endParaRPr lang="en-GB" sz="1100">
              <a:latin typeface="Arial" panose="020B0604020202020204" pitchFamily="34" charset="0"/>
              <a:ea typeface="Aptos" panose="020B0004020202020204" pitchFamily="34" charset="0"/>
              <a:cs typeface="Times New Roman" panose="02020603050405020304" pitchFamily="18" charset="0"/>
            </a:endParaRPr>
          </a:p>
          <a:p>
            <a:pPr marL="171450" indent="-171450">
              <a:lnSpc>
                <a:spcPct val="115000"/>
              </a:lnSpc>
              <a:buFont typeface="Arial" panose="020B0604020202020204" pitchFamily="34" charset="0"/>
              <a:buChar char="•"/>
            </a:pPr>
            <a:endParaRPr lang="en-GB" sz="1100">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tabLst>
                <a:tab pos="447675" algn="l"/>
              </a:tabLst>
            </a:pPr>
            <a:r>
              <a:rPr lang="en-GB" sz="1100" b="1">
                <a:latin typeface="Arial" panose="020B0604020202020204" pitchFamily="34" charset="0"/>
                <a:ea typeface="Aptos" panose="020B0004020202020204" pitchFamily="34" charset="0"/>
                <a:cs typeface="Times New Roman" panose="02020603050405020304" pitchFamily="18" charset="0"/>
              </a:rPr>
              <a:t>Respiratory</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Advancing asthma care</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Advancing COPD care</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Advancing paediatric asthma care</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Asthma foundation</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Asthma update</a:t>
            </a:r>
          </a:p>
          <a:p>
            <a:pPr marL="447675" indent="-266700">
              <a:lnSpc>
                <a:spcPct val="115000"/>
              </a:lnSpc>
              <a:buNone/>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	Bronchiectasis </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COPD foundation</a:t>
            </a:r>
          </a:p>
          <a:p>
            <a:pPr marL="447675" indent="-266700">
              <a:lnSpc>
                <a:spcPct val="115000"/>
              </a:lnSpc>
              <a:buNone/>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	COPD update</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Half day asthma update for practice nurses</a:t>
            </a:r>
          </a:p>
          <a:p>
            <a:pPr marL="447675" indent="-26670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Interstitial lung disease (ILD)</a:t>
            </a:r>
          </a:p>
          <a:p>
            <a:pPr marL="352425"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  Introduction to paediatric asthma</a:t>
            </a:r>
          </a:p>
          <a:p>
            <a:pPr marL="180975">
              <a:lnSpc>
                <a:spcPct val="115000"/>
              </a:lnSpc>
              <a:buNone/>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	Respiratory examination for the primary care practitioner</a:t>
            </a:r>
          </a:p>
          <a:p>
            <a:pPr marL="171450" indent="-171450">
              <a:lnSpc>
                <a:spcPct val="115000"/>
              </a:lnSpc>
              <a:buFont typeface="Arial" panose="020B0604020202020204" pitchFamily="34" charset="0"/>
              <a:buChar char="•"/>
            </a:pPr>
            <a:endParaRPr lang="en-GB" sz="1200">
              <a:latin typeface="Arial" panose="020B0604020202020204" pitchFamily="34" charset="0"/>
              <a:ea typeface="Aptos" panose="020B0004020202020204" pitchFamily="34" charset="0"/>
              <a:cs typeface="Times New Roman" panose="02020603050405020304" pitchFamily="18" charset="0"/>
            </a:endParaRPr>
          </a:p>
          <a:p>
            <a:pPr marL="180975">
              <a:lnSpc>
                <a:spcPct val="115000"/>
              </a:lnSpc>
              <a:buNone/>
              <a:tabLst>
                <a:tab pos="447675" algn="l"/>
              </a:tabLst>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ontent Placeholder 14">
            <a:extLst>
              <a:ext uri="{FF2B5EF4-FFF2-40B4-BE49-F238E27FC236}">
                <a16:creationId xmlns:a16="http://schemas.microsoft.com/office/drawing/2014/main" id="{0A6E3665-FCAE-0C7C-EEFA-BFA77A38E758}"/>
              </a:ext>
            </a:extLst>
          </p:cNvPr>
          <p:cNvSpPr txBox="1">
            <a:spLocks/>
          </p:cNvSpPr>
          <p:nvPr/>
        </p:nvSpPr>
        <p:spPr>
          <a:xfrm>
            <a:off x="6096000" y="587576"/>
            <a:ext cx="5734050" cy="5327512"/>
          </a:xfrm>
          <a:prstGeom prst="rect">
            <a:avLst/>
          </a:prstGeom>
          <a:noFill/>
          <a:ln>
            <a:noFill/>
          </a:ln>
        </p:spPr>
        <p:txBody>
          <a:bodyPr vert="horz" wrap="square" lIns="91440" tIns="45720" rIns="91440" bIns="45720" rtlCol="0" anchor="t">
            <a:noAutofit/>
          </a:bodyPr>
          <a:lstStyle/>
          <a:p>
            <a:pPr marL="180975">
              <a:lnSpc>
                <a:spcPct val="115000"/>
              </a:lnSpc>
              <a:buNone/>
              <a:tabLst>
                <a:tab pos="447675" algn="l"/>
              </a:tabLst>
            </a:pPr>
            <a:endParaRPr lang="en-GB" sz="80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BC0159DD-68B0-E901-748F-D3AA9DF02ABB}"/>
              </a:ext>
            </a:extLst>
          </p:cNvPr>
          <p:cNvSpPr txBox="1">
            <a:spLocks/>
          </p:cNvSpPr>
          <p:nvPr/>
        </p:nvSpPr>
        <p:spPr>
          <a:xfrm>
            <a:off x="6346299" y="606626"/>
            <a:ext cx="4660460" cy="4903666"/>
          </a:xfrm>
          <a:prstGeom prst="rect">
            <a:avLst/>
          </a:prstGeom>
          <a:noFill/>
          <a:ln>
            <a:noFill/>
          </a:ln>
        </p:spPr>
        <p:txBody>
          <a:bodyPr vert="horz" wrap="square" lIns="91440" tIns="45720" rIns="91440" bIns="45720" rtlCol="0" anchor="t">
            <a:noAutofit/>
          </a:bodyPr>
          <a:lstStyle/>
          <a:p>
            <a:pPr>
              <a:lnSpc>
                <a:spcPct val="115000"/>
              </a:lnSpc>
              <a:buNone/>
              <a:tabLst>
                <a:tab pos="447675" algn="l"/>
              </a:tabLst>
            </a:pPr>
            <a:r>
              <a:rPr lang="en-GB" sz="1100" b="1">
                <a:latin typeface="Arial" panose="020B0604020202020204" pitchFamily="34" charset="0"/>
                <a:ea typeface="Aptos" panose="020B0004020202020204" pitchFamily="34" charset="0"/>
                <a:cs typeface="Times New Roman" panose="02020603050405020304" pitchFamily="18" charset="0"/>
              </a:rPr>
              <a:t>Sepsis</a:t>
            </a:r>
          </a:p>
          <a:p>
            <a:pPr>
              <a:lnSpc>
                <a:spcPct val="115000"/>
              </a:lnSpc>
              <a:buNone/>
              <a:tabLst>
                <a:tab pos="447675" algn="l"/>
              </a:tabLst>
            </a:pPr>
            <a:r>
              <a:rPr lang="en-GB" sz="1100">
                <a:latin typeface="Arial" panose="020B0604020202020204" pitchFamily="34" charset="0"/>
                <a:ea typeface="Aptos" panose="020B0004020202020204" pitchFamily="34" charset="0"/>
                <a:cs typeface="Times New Roman" panose="02020603050405020304" pitchFamily="18" charset="0"/>
              </a:rPr>
              <a:t>•	Recognising a patient with sepsis</a:t>
            </a:r>
          </a:p>
          <a:p>
            <a:pPr>
              <a:lnSpc>
                <a:spcPct val="115000"/>
              </a:lnSpc>
              <a:buNone/>
              <a:tabLst>
                <a:tab pos="447675" algn="l"/>
              </a:tabLst>
            </a:pP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pPr>
            <a:r>
              <a:rPr lang="en-GB" sz="1100" b="1">
                <a:latin typeface="Arial" panose="020B0604020202020204" pitchFamily="34" charset="0"/>
                <a:ea typeface="Aptos" panose="020B0004020202020204" pitchFamily="34" charset="0"/>
                <a:cs typeface="Times New Roman" panose="02020603050405020304" pitchFamily="18" charset="0"/>
              </a:rPr>
              <a:t>Sexual Health</a:t>
            </a:r>
          </a:p>
          <a:p>
            <a:pPr marL="171450" indent="-17145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Times New Roman" panose="02020603050405020304" pitchFamily="18" charset="0"/>
              </a:rPr>
              <a:t>Sexual health course for nurses and AHPs </a:t>
            </a: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endParaRPr lang="en-GB" sz="1100" b="1">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100" b="1">
                <a:latin typeface="Arial" panose="020B0604020202020204" pitchFamily="34" charset="0"/>
                <a:ea typeface="Aptos" panose="020B0004020202020204" pitchFamily="34" charset="0"/>
                <a:cs typeface="Times New Roman" panose="02020603050405020304" pitchFamily="18" charset="0"/>
              </a:rPr>
              <a:t>Spirometry</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Advancing spirometry</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Performing paediatric spirometry</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Reporting paediatric spirometry</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Spirometry performing and reporting</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Spirometry performing only</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Spirometry reporting &amp; interpretation the 7 steps</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Spirometry update</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100" kern="100">
              <a:highlight>
                <a:srgbClr val="00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100" kern="100">
              <a:highlight>
                <a:srgbClr val="00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b="1" kern="1200">
                <a:effectLst/>
                <a:latin typeface="Arial" panose="020B0604020202020204" pitchFamily="34" charset="0"/>
                <a:ea typeface="Aptos" panose="020B0004020202020204" pitchFamily="34" charset="0"/>
                <a:cs typeface="Times New Roman" panose="02020603050405020304" pitchFamily="18" charset="0"/>
              </a:rPr>
              <a:t>Supporting  Learners and Staff</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Personal and professional practice for patient safety</a:t>
            </a:r>
          </a:p>
          <a:p>
            <a:pPr marL="342900" lvl="0" indent="-342900">
              <a:lnSpc>
                <a:spcPct val="115000"/>
              </a:lnSpc>
              <a:buFont typeface="Symbol" panose="05050102010706020507" pitchFamily="18" charset="2"/>
              <a:buChar char=""/>
            </a:pPr>
            <a:r>
              <a:rPr lang="en-GB" sz="1100" kern="1200">
                <a:effectLst/>
                <a:latin typeface="Arial" panose="020B0604020202020204" pitchFamily="34" charset="0"/>
                <a:ea typeface="Aptos" panose="020B0004020202020204" pitchFamily="34" charset="0"/>
                <a:cs typeface="Times New Roman" panose="02020603050405020304" pitchFamily="18" charset="0"/>
              </a:rPr>
              <a:t>Root cause analysis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kern="1200">
                <a:effectLst/>
                <a:latin typeface="Arial" panose="020B0604020202020204" pitchFamily="34" charset="0"/>
                <a:ea typeface="Aptos" panose="020B0004020202020204" pitchFamily="34" charset="0"/>
                <a:cs typeface="Times New Roman" panose="02020603050405020304" pitchFamily="18" charset="0"/>
              </a:rPr>
              <a:t>Teaching and training skills</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Working in a multi-disciplinary team and supervising other colleagues safely</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lvl="0">
              <a:lnSpc>
                <a:spcPct val="115000"/>
              </a:lnSpc>
              <a:spcAft>
                <a:spcPts val="800"/>
              </a:spcAft>
            </a:pPr>
            <a:endParaRPr lang="en-GB" sz="1100" kern="100">
              <a:effectLst/>
              <a:highlight>
                <a:srgbClr val="00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b="1">
                <a:latin typeface="Arial" panose="020B0604020202020204" pitchFamily="34" charset="0"/>
                <a:ea typeface="Aptos" panose="020B0004020202020204" pitchFamily="34" charset="0"/>
                <a:cs typeface="Times New Roman" panose="02020603050405020304" pitchFamily="18" charset="0"/>
              </a:rPr>
              <a:t>Women’s Health</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Advanced menopause masterclass – for GPs &amp; AHPs </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Contraception update for GPs and Allied Health Professionals</a:t>
            </a: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Times New Roman" panose="02020603050405020304" pitchFamily="18" charset="0"/>
              </a:rPr>
              <a:t>Contraception update – review of current contraception choices</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Introduction to contraception and sexual health </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Times New Roman" panose="02020603050405020304" pitchFamily="18" charset="0"/>
              </a:rPr>
              <a:t>Long-acting reversible contraception training (LARC) </a:t>
            </a:r>
            <a:endParaRPr lang="en-GB" sz="1100" kern="100">
              <a:latin typeface="Aptos" panose="020B0004020202020204" pitchFamily="34" charset="0"/>
              <a:ea typeface="Aptos" panose="020B0004020202020204" pitchFamily="34" charset="0"/>
              <a:cs typeface="Times New Roman" panose="02020603050405020304" pitchFamily="18" charset="0"/>
            </a:endParaRPr>
          </a:p>
          <a:p>
            <a:pPr lvl="0">
              <a:lnSpc>
                <a:spcPct val="115000"/>
              </a:lnSpc>
            </a:pPr>
            <a:endParaRPr lang="en-GB" sz="1100">
              <a:latin typeface="Arial" panose="020B0604020202020204" pitchFamily="34" charset="0"/>
              <a:ea typeface="Aptos" panose="020B0004020202020204" pitchFamily="34" charset="0"/>
              <a:cs typeface="Times New Roman" panose="02020603050405020304" pitchFamily="18" charset="0"/>
            </a:endParaRPr>
          </a:p>
          <a:p>
            <a:pPr lvl="0">
              <a:lnSpc>
                <a:spcPct val="115000"/>
              </a:lnSpc>
              <a:spcAft>
                <a:spcPts val="800"/>
              </a:spcAft>
            </a:pPr>
            <a:endParaRPr lang="en-GB" sz="1050" b="1">
              <a:solidFill>
                <a:srgbClr val="4472C4"/>
              </a:solidFill>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2770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13ED-4BC2-1887-FCE9-DD7D0CB6C545}"/>
            </a:ext>
          </a:extLst>
        </p:cNvPr>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AD113DA3-1E23-62A1-9699-6467540F7155}"/>
              </a:ext>
            </a:extLst>
          </p:cNvPr>
          <p:cNvSpPr txBox="1">
            <a:spLocks/>
          </p:cNvSpPr>
          <p:nvPr/>
        </p:nvSpPr>
        <p:spPr>
          <a:xfrm>
            <a:off x="6312935" y="1001338"/>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Diagnostic Assessment and Decision Making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module focuses more specifically on variants from the normal (the pathophysiological) and explore the concept of clinical diagnosis. The module is based on the hypothesis that a critical understanding of both quantitative and qualitative aspects of clinical reasoning and decision making underpins diagnostic accuracy and skill.</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Highfield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55E24274-22DD-5DF7-2056-5615E9CE4EF3}"/>
              </a:ext>
            </a:extLst>
          </p:cNvPr>
          <p:cNvSpPr txBox="1">
            <a:spLocks/>
          </p:cNvSpPr>
          <p:nvPr/>
        </p:nvSpPr>
        <p:spPr>
          <a:xfrm>
            <a:off x="400810" y="1063486"/>
            <a:ext cx="4787416" cy="522164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Decision making for healthcare settings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Designed for health and care professionals, this course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enhances decision-making in complex clinical environments. </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 critically examine decision-making theories, risk management, and ethical frameworks. Topics include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pattern recognition, uncertainty, and legal considerations.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supports reflective practice and sound clinical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judgement and enables learners to develop their decision-making skills and evaluate their own processes when dealing with rapidly changing situations, uncertainty, and risk.</a:t>
            </a:r>
          </a:p>
          <a:p>
            <a:pPr algn="just">
              <a:lnSpc>
                <a:spcPct val="115000"/>
              </a:lnSpc>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hybrid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hlinkClick r:id="rId4" action="ppaction://hlinksldjump"/>
            <a:extLst>
              <a:ext uri="{FF2B5EF4-FFF2-40B4-BE49-F238E27FC236}">
                <a16:creationId xmlns:a16="http://schemas.microsoft.com/office/drawing/2014/main" id="{1041BB1E-3B69-459B-F787-5A0CC17848CE}"/>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5" action="ppaction://hlinksldjump"/>
              </a:rPr>
              <a:t>History taking and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1341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A95F2-60F6-DB52-91DA-A4F92951711A}"/>
            </a:ext>
          </a:extLst>
        </p:cNvPr>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71869A69-29EC-7965-B181-B6945ACE4283}"/>
              </a:ext>
            </a:extLst>
          </p:cNvPr>
          <p:cNvSpPr txBox="1">
            <a:spLocks/>
          </p:cNvSpPr>
          <p:nvPr/>
        </p:nvSpPr>
        <p:spPr>
          <a:xfrm>
            <a:off x="490674" y="977761"/>
            <a:ext cx="5439674" cy="5424557"/>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Enhanced Assessment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S</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kills for Clinical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P</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ractice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clinically-focused unit has been developed in response to the need to enhance the assessment skills of healthcare professionals across the health and social care sector. The unit offers the opportunity for healthcare professionals to enhance their skills in the assessment of adult patients and further develop their knowledge in the relevant pathophysiology applied to stages of the assessment. As a result, this will enable healthcare professionals to be able to confidently undertake a consultation of a presenting patient, perform an assessment utilising enhanced skills, identify any relevant red flags through their assessment, interpret the findings of their assessment and consider the relevant escalation and action plans, specific to the sector in which they are based.</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Bournemouth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6 &amp;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4788B144-0B05-2F26-29E7-F3C3BB73FC80}"/>
              </a:ext>
            </a:extLst>
          </p:cNvPr>
          <p:cNvSpPr txBox="1">
            <a:spLocks/>
          </p:cNvSpPr>
          <p:nvPr/>
        </p:nvSpPr>
        <p:spPr>
          <a:xfrm>
            <a:off x="6878619" y="977761"/>
            <a:ext cx="5158410" cy="5084919"/>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History taking and assessment</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Designed for practising health and care professionals </a:t>
            </a:r>
          </a:p>
          <a:p>
            <a:pPr marL="0" lvl="0" indent="0">
              <a:lnSpc>
                <a:spcPct val="100000"/>
              </a:lnSpc>
              <a:spcBef>
                <a:spcPts val="0"/>
              </a:spcBef>
              <a:buNone/>
              <a:defRPr/>
            </a:pPr>
            <a:r>
              <a:rPr lang="en-GB" sz="1400">
                <a:solidFill>
                  <a:schemeClr val="tx1"/>
                </a:solidFill>
                <a:latin typeface="Arial"/>
                <a:cs typeface="Arial"/>
              </a:rPr>
              <a:t>developing advanced assessment skills, this course covers physical and mental health evaluations.</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L earners will develop the knowledge and clinical skills </a:t>
            </a:r>
          </a:p>
          <a:p>
            <a:pPr marL="0" lvl="0" indent="0">
              <a:lnSpc>
                <a:spcPct val="100000"/>
              </a:lnSpc>
              <a:spcBef>
                <a:spcPts val="0"/>
              </a:spcBef>
              <a:buNone/>
              <a:defRPr/>
            </a:pPr>
            <a:r>
              <a:rPr lang="en-GB" sz="1400">
                <a:solidFill>
                  <a:schemeClr val="tx1"/>
                </a:solidFill>
                <a:latin typeface="Arial"/>
                <a:cs typeface="Arial"/>
              </a:rPr>
              <a:t>required to systematically take a patient history, perform </a:t>
            </a:r>
          </a:p>
          <a:p>
            <a:pPr marL="0" lvl="0" indent="0">
              <a:lnSpc>
                <a:spcPct val="100000"/>
              </a:lnSpc>
              <a:spcBef>
                <a:spcPts val="0"/>
              </a:spcBef>
              <a:buNone/>
              <a:defRPr/>
            </a:pPr>
            <a:r>
              <a:rPr lang="en-GB" sz="1400">
                <a:solidFill>
                  <a:schemeClr val="tx1"/>
                </a:solidFill>
                <a:latin typeface="Arial"/>
                <a:cs typeface="Arial"/>
              </a:rPr>
              <a:t>physical examinations and interpret diagnostic data. </a:t>
            </a:r>
          </a:p>
          <a:p>
            <a:pPr marL="0" lvl="0" indent="0">
              <a:lnSpc>
                <a:spcPct val="100000"/>
              </a:lnSpc>
              <a:spcBef>
                <a:spcPts val="0"/>
              </a:spcBef>
              <a:buNone/>
              <a:defRPr/>
            </a:pPr>
            <a:r>
              <a:rPr lang="en-GB" sz="1400">
                <a:solidFill>
                  <a:schemeClr val="tx1"/>
                </a:solidFill>
                <a:latin typeface="Arial"/>
                <a:cs typeface="Arial"/>
              </a:rPr>
              <a:t>This will facilitate their ability to assess and manage </a:t>
            </a:r>
          </a:p>
          <a:p>
            <a:pPr marL="0" lvl="0" indent="0">
              <a:lnSpc>
                <a:spcPct val="100000"/>
              </a:lnSpc>
              <a:spcBef>
                <a:spcPts val="0"/>
              </a:spcBef>
              <a:buNone/>
              <a:defRPr/>
            </a:pPr>
            <a:r>
              <a:rPr lang="en-GB" sz="1400">
                <a:solidFill>
                  <a:schemeClr val="tx1"/>
                </a:solidFill>
                <a:latin typeface="Arial"/>
                <a:cs typeface="Arial"/>
              </a:rPr>
              <a:t>patients with undifferentiated and undiagnosed conditions.</a:t>
            </a:r>
          </a:p>
          <a:p>
            <a:pPr marL="0" indent="0">
              <a:lnSpc>
                <a:spcPct val="100000"/>
              </a:lnSpc>
              <a:spcBef>
                <a:spcPts val="0"/>
              </a:spcBef>
              <a:buNone/>
              <a:defRPr/>
            </a:pPr>
            <a:endParaRPr lang="en-GB" sz="1400">
              <a:solidFill>
                <a:schemeClr val="tx1"/>
              </a:solidFill>
              <a:latin typeface="Arial"/>
              <a:cs typeface="Arial"/>
            </a:endParaRPr>
          </a:p>
          <a:p>
            <a:pPr marL="0" indent="0">
              <a:lnSpc>
                <a:spcPct val="100000"/>
              </a:lnSpc>
              <a:spcBef>
                <a:spcPts val="0"/>
              </a:spcBef>
              <a:buNone/>
              <a:defRPr/>
            </a:pPr>
            <a:endParaRPr lang="en-GB" sz="1400">
              <a:solidFill>
                <a:schemeClr val="tx1"/>
              </a:solidFill>
              <a:latin typeface="Arial"/>
              <a:cs typeface="Arial"/>
            </a:endParaRPr>
          </a:p>
          <a:p>
            <a:pPr marL="0" indent="0">
              <a:lnSpc>
                <a:spcPct val="100000"/>
              </a:lnSpc>
              <a:spcBef>
                <a:spcPts val="0"/>
              </a:spcBef>
              <a:spcAft>
                <a:spcPts val="800"/>
              </a:spcAft>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a:lnSpc>
                <a:spcPct val="115000"/>
              </a:lnSpc>
              <a:spcAft>
                <a:spcPts val="800"/>
              </a:spcAft>
              <a:buNone/>
            </a:pPr>
            <a:r>
              <a:rPr lang="en-GB" sz="1400" b="1">
                <a:solidFill>
                  <a:schemeClr val="tx1"/>
                </a:solidFill>
                <a:latin typeface="Arial" panose="020B0604020202020204" pitchFamily="34" charset="0"/>
                <a:cs typeface="Arial" panose="020B0604020202020204" pitchFamily="34"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800"/>
              </a:spcAft>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face-to-face, Winchester</a:t>
            </a:r>
          </a:p>
          <a:p>
            <a:pPr marL="0" indent="0">
              <a:lnSpc>
                <a:spcPct val="100000"/>
              </a:lnSpc>
              <a:spcBef>
                <a:spcPts val="0"/>
              </a:spcBef>
              <a:spcAft>
                <a:spcPts val="800"/>
              </a:spcAft>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Level 7</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7" name="TextBox 6">
            <a:hlinkClick r:id="rId4" action="ppaction://hlinksldjump"/>
            <a:extLst>
              <a:ext uri="{FF2B5EF4-FFF2-40B4-BE49-F238E27FC236}">
                <a16:creationId xmlns:a16="http://schemas.microsoft.com/office/drawing/2014/main" id="{99D0CA00-86B2-EA8F-B3BB-50660FF80642}"/>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5" action="ppaction://hlinksldjump"/>
              </a:rPr>
              <a:t>History taking and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44924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9DF1-328C-76A2-18B1-6B357D508A13}"/>
            </a:ext>
          </a:extLst>
        </p:cNvPr>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0A03FDE8-2B87-5800-2503-6AF52A601A82}"/>
              </a:ext>
            </a:extLst>
          </p:cNvPr>
          <p:cNvSpPr txBox="1">
            <a:spLocks/>
          </p:cNvSpPr>
          <p:nvPr/>
        </p:nvSpPr>
        <p:spPr>
          <a:xfrm>
            <a:off x="659640" y="92553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History Taking and Physical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A</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ssessment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A</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cross the Lifespan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module is designed to prepare nurses and allied health professionals with additional skills in history taking and physical examination (specifically the skills of inspection palpation and auscultation) across all major body systems. The module is appropriate for anyone who seeks to practice enhanced patient assessments with a higher level of autonomy.</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Highfield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6 &amp;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0DDF8E20-6B05-80D4-38CE-A61A2147D645}"/>
              </a:ext>
            </a:extLst>
          </p:cNvPr>
          <p:cNvSpPr txBox="1">
            <a:spLocks/>
          </p:cNvSpPr>
          <p:nvPr/>
        </p:nvSpPr>
        <p:spPr>
          <a:xfrm>
            <a:off x="6296025" y="92553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Paediatric Presenting Conditions in Urgent and Primary Care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unit has been designed for registered healthcare professionals in primary care and urgent care services caring for both adults and children. It will help practitioners to develop their knowledge and skills in the assessment, planning and treatment of a range of minor ailments commonly presenting in children. It will also enable students to evaluate the evidence base for practice, thereby enhancing their clinical reasoning skills. Students will complete a Clinical Practice Portfolio which will be assessed their own place of work by a practice assessor.</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6 &amp;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hlinkClick r:id="rId4" action="ppaction://hlinksldjump"/>
            <a:extLst>
              <a:ext uri="{FF2B5EF4-FFF2-40B4-BE49-F238E27FC236}">
                <a16:creationId xmlns:a16="http://schemas.microsoft.com/office/drawing/2014/main" id="{CF525E42-FCFC-3EED-0383-5D6D3605941F}"/>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History taking and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71519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04AF1-35FD-304F-5BAE-8A564ADF8A94}"/>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949A588-E739-2315-FD68-EB028C83910D}"/>
              </a:ext>
            </a:extLst>
          </p:cNvPr>
          <p:cNvSpPr txBox="1"/>
          <p:nvPr/>
        </p:nvSpPr>
        <p:spPr>
          <a:xfrm>
            <a:off x="3767333" y="300268"/>
            <a:ext cx="3246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History Taking &amp;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88EDF476-1B15-A0A8-9510-14A151D4255C}"/>
              </a:ext>
            </a:extLst>
          </p:cNvPr>
          <p:cNvSpPr txBox="1">
            <a:spLocks/>
          </p:cNvSpPr>
          <p:nvPr/>
        </p:nvSpPr>
        <p:spPr>
          <a:xfrm>
            <a:off x="639900" y="1015613"/>
            <a:ext cx="5158410" cy="5084919"/>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Recognising the Deteriorating Adult for the Primary Care Practitioner</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course covers a wide range of presentations, focusing on evidence-based assessment and management along with safe practice.</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b="1">
                <a:solidFill>
                  <a:schemeClr val="tx1"/>
                </a:solidFill>
                <a:latin typeface="Arial"/>
                <a:cs typeface="Arial"/>
              </a:rPr>
              <a:t>Who should attend?</a:t>
            </a:r>
          </a:p>
          <a:p>
            <a:pPr>
              <a:lnSpc>
                <a:spcPct val="100000"/>
              </a:lnSpc>
              <a:spcBef>
                <a:spcPts val="0"/>
              </a:spcBef>
              <a:defRPr/>
            </a:pPr>
            <a:r>
              <a:rPr lang="en-GB" sz="1400">
                <a:solidFill>
                  <a:schemeClr val="tx1"/>
                </a:solidFill>
                <a:latin typeface="Arial"/>
                <a:cs typeface="Arial"/>
              </a:rPr>
              <a:t>Allied health professionals (including pharmacists and physios)</a:t>
            </a:r>
          </a:p>
          <a:p>
            <a:pPr>
              <a:lnSpc>
                <a:spcPct val="100000"/>
              </a:lnSpc>
              <a:spcBef>
                <a:spcPts val="0"/>
              </a:spcBef>
              <a:defRPr/>
            </a:pPr>
            <a:r>
              <a:rPr lang="en-GB" sz="1400">
                <a:solidFill>
                  <a:schemeClr val="tx1"/>
                </a:solidFill>
                <a:latin typeface="Arial"/>
                <a:cs typeface="Arial"/>
              </a:rPr>
              <a:t>Practice nurses</a:t>
            </a:r>
          </a:p>
          <a:p>
            <a:pPr>
              <a:lnSpc>
                <a:spcPct val="100000"/>
              </a:lnSpc>
              <a:spcBef>
                <a:spcPts val="0"/>
              </a:spcBef>
              <a:defRPr/>
            </a:pPr>
            <a:r>
              <a:rPr lang="en-GB" sz="1400">
                <a:solidFill>
                  <a:schemeClr val="tx1"/>
                </a:solidFill>
                <a:latin typeface="Arial"/>
                <a:cs typeface="Arial"/>
              </a:rPr>
              <a:t>Community nurses</a:t>
            </a:r>
          </a:p>
          <a:p>
            <a:pPr>
              <a:lnSpc>
                <a:spcPct val="100000"/>
              </a:lnSpc>
              <a:spcBef>
                <a:spcPts val="0"/>
              </a:spcBef>
              <a:defRPr/>
            </a:pPr>
            <a:endParaRPr lang="en-GB" sz="1400">
              <a:solidFill>
                <a:schemeClr val="tx1"/>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Overview</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4" name="Content Placeholder 14">
            <a:extLst>
              <a:ext uri="{FF2B5EF4-FFF2-40B4-BE49-F238E27FC236}">
                <a16:creationId xmlns:a16="http://schemas.microsoft.com/office/drawing/2014/main" id="{766BF85A-EF4B-48A2-4D0B-81CAB3C017A4}"/>
              </a:ext>
            </a:extLst>
          </p:cNvPr>
          <p:cNvSpPr txBox="1">
            <a:spLocks/>
          </p:cNvSpPr>
          <p:nvPr/>
        </p:nvSpPr>
        <p:spPr>
          <a:xfrm>
            <a:off x="6298897" y="1015613"/>
            <a:ext cx="5007779" cy="492322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467886"/>
                </a:solidFill>
                <a:latin typeface="Arial" panose="020B0604020202020204" pitchFamily="34" charset="0"/>
                <a:ea typeface="Aptos" panose="020B0004020202020204" pitchFamily="34" charset="0"/>
                <a:cs typeface="Times New Roman" panose="02020603050405020304" pitchFamily="18" charset="0"/>
                <a:hlinkClick r:id="rId5"/>
              </a:rPr>
              <a:t>The Deteriorating Patient – A Workshop for Nursing Associates </a:t>
            </a:r>
            <a:endParaRPr lang="en-GB" sz="1400" b="1" u="sng">
              <a:solidFill>
                <a:srgbClr val="467886"/>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latin typeface="Arial" panose="020B0604020202020204" pitchFamily="34" charset="0"/>
                <a:cs typeface="Arial" panose="020B0604020202020204" pitchFamily="34" charset="0"/>
              </a:rPr>
              <a:t>This course is aimed at NAs who are increasing their scope of Practice within complex consultations to support the transition to registered clinician. </a:t>
            </a: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Acute infection and sepsis are often presented to Primary Care and early recognition and referral to hospital are critical in improving outcomes for the patient. Exploring </a:t>
            </a:r>
            <a:r>
              <a:rPr lang="en-GB" sz="1400" i="1">
                <a:latin typeface="Arial" panose="020B0604020202020204" pitchFamily="34" charset="0"/>
                <a:cs typeface="Arial" panose="020B0604020202020204" pitchFamily="34" charset="0"/>
              </a:rPr>
              <a:t>‘route cause analysis’</a:t>
            </a:r>
            <a:r>
              <a:rPr lang="en-GB" sz="1400">
                <a:latin typeface="Arial" panose="020B0604020202020204" pitchFamily="34" charset="0"/>
                <a:cs typeface="Arial" panose="020B0604020202020204" pitchFamily="34" charset="0"/>
              </a:rPr>
              <a:t> in the chain of infection and how this can influence the potential for deterioration. This session will consider the value of capturing  clinical observations, incorporating assessment tools to help to guide the consultation and identify ‘red flags’ for urgent intervention. </a:t>
            </a:r>
          </a:p>
          <a:p>
            <a:pPr lvl="0"/>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J2S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defRPr/>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latin typeface="Arial" panose="020B0604020202020204" pitchFamily="34" charset="0"/>
                <a:cs typeface="Arial" panose="020B0604020202020204" pitchFamily="34" charset="0"/>
              </a:rPr>
              <a:t>face-to-face, John Pounds Community Centre, Portsmouth</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Enhanced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20267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BECB0035-E2B5-C7AF-C525-F59A532BBC84}"/>
              </a:ext>
            </a:extLst>
          </p:cNvPr>
          <p:cNvSpPr txBox="1">
            <a:spLocks/>
          </p:cNvSpPr>
          <p:nvPr/>
        </p:nvSpPr>
        <p:spPr>
          <a:xfrm>
            <a:off x="673969" y="92908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2"/>
              </a:rPr>
              <a:t>Urgent Care Problems in the Elderly</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webinar is for all clinicians who undertake consultations with elderly patients. As people live longer, more and more urgent problems crop up in the elderly and very elderly population that we are expected to deal with during our working days. Guidelines usually give us pointers on how to manage someone who only has one long term condition, but how can we make safe and timely assessments on someone who may have 3 or 4 co-morbidities and is on all the medications associated with those conditions - and often a few more!</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hlinkClick r:id="rId3" action="ppaction://hlinksldjump"/>
            <a:extLst>
              <a:ext uri="{FF2B5EF4-FFF2-40B4-BE49-F238E27FC236}">
                <a16:creationId xmlns:a16="http://schemas.microsoft.com/office/drawing/2014/main" id="{A8179D53-BC70-EFBB-ABBB-661484470EA5}"/>
              </a:ext>
            </a:extLst>
          </p:cNvPr>
          <p:cNvSpPr txBox="1"/>
          <p:nvPr/>
        </p:nvSpPr>
        <p:spPr>
          <a:xfrm>
            <a:off x="4133093" y="219496"/>
            <a:ext cx="29260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History taking and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6540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885B-03EA-B64C-551F-D1F3267C3F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35E5D5-00C0-D7DB-A1AF-FB6CAEED43C5}"/>
              </a:ext>
            </a:extLst>
          </p:cNvPr>
          <p:cNvSpPr>
            <a:spLocks noGrp="1"/>
          </p:cNvSpPr>
          <p:nvPr>
            <p:ph type="body" sz="quarter" idx="15"/>
          </p:nvPr>
        </p:nvSpPr>
        <p:spPr>
          <a:xfrm>
            <a:off x="1347844" y="1375764"/>
            <a:ext cx="2949835" cy="791364"/>
          </a:xfrm>
        </p:spPr>
        <p:txBody>
          <a:bodyPr/>
          <a:lstStyle/>
          <a:p>
            <a:pPr algn="ctr"/>
            <a:r>
              <a:rPr lang="en-GB"/>
              <a:t>Immunisation &amp; Travel Health</a:t>
            </a:r>
          </a:p>
        </p:txBody>
      </p:sp>
      <p:pic>
        <p:nvPicPr>
          <p:cNvPr id="9" name="Picture Placeholder 8" descr="A black background with a black square&#10;&#10;AI-generated content may be incorrect.">
            <a:extLst>
              <a:ext uri="{FF2B5EF4-FFF2-40B4-BE49-F238E27FC236}">
                <a16:creationId xmlns:a16="http://schemas.microsoft.com/office/drawing/2014/main" id="{612B8C32-D539-78FB-7ECE-0E20CB7C2A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6" r="32"/>
          <a:stretch>
            <a:fillRect/>
          </a:stretch>
        </p:blipFill>
        <p:spPr>
          <a:xfrm>
            <a:off x="6381945" y="-17253"/>
            <a:ext cx="6381947" cy="6351792"/>
          </a:xfrm>
        </p:spPr>
      </p:pic>
    </p:spTree>
    <p:extLst>
      <p:ext uri="{BB962C8B-B14F-4D97-AF65-F5344CB8AC3E}">
        <p14:creationId xmlns:p14="http://schemas.microsoft.com/office/powerpoint/2010/main" val="2924548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E6A25-C45F-9E94-F574-D6389C00A0D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FD62F8C-1210-DE0D-465E-7AEAC8D54C2B}"/>
              </a:ext>
            </a:extLst>
          </p:cNvPr>
          <p:cNvSpPr txBox="1"/>
          <p:nvPr/>
        </p:nvSpPr>
        <p:spPr>
          <a:xfrm>
            <a:off x="3346709" y="219496"/>
            <a:ext cx="406993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Immunisation &amp; Travel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6BB23803-D826-E49B-0CBF-606767021FC9}"/>
              </a:ext>
            </a:extLst>
          </p:cNvPr>
          <p:cNvSpPr txBox="1">
            <a:spLocks/>
          </p:cNvSpPr>
          <p:nvPr/>
        </p:nvSpPr>
        <p:spPr>
          <a:xfrm>
            <a:off x="6368844" y="781050"/>
            <a:ext cx="510477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Introduction to Travel Health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a:t>
            </a: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two-day </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course provides a simple introduction for healthcare professionals new to travel health.  Nursing Associates are now encouraged to train in travel health but will need the support of a prescriber. The aim of the course is to give confidence and knowledge which enables delegates to carry out a detailed risk assessment and care management plan for routine travel abroad. The course includes:-Vaccine Storage, Administration &amp; Scheduling-International Health Regulations-Vector Borne Diseases including Yellow Fever-Risk Assessment-Recent changes in travel health practice-Travel vaccinations.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E44AC150-A138-121C-A913-71C1EF899A8A}"/>
              </a:ext>
            </a:extLst>
          </p:cNvPr>
          <p:cNvSpPr txBox="1">
            <a:spLocks/>
          </p:cNvSpPr>
          <p:nvPr/>
        </p:nvSpPr>
        <p:spPr>
          <a:xfrm>
            <a:off x="454440" y="781050"/>
            <a:ext cx="5184359"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Child and Adult Immunisation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r>
              <a:rPr lang="en-GB" sz="1350">
                <a:latin typeface="Arial" panose="020B0604020202020204" pitchFamily="34" charset="0"/>
                <a:cs typeface="Arial" panose="020B0604020202020204" pitchFamily="34" charset="0"/>
              </a:rPr>
              <a:t>This course is a “one stop shop” Immunisation update aimed at clinicians who provide childhood and adult immunisations covered within the routine UK schedule.</a:t>
            </a:r>
            <a:br>
              <a:rPr lang="en-GB" sz="1350">
                <a:latin typeface="Arial" panose="020B0604020202020204" pitchFamily="34" charset="0"/>
                <a:cs typeface="Arial" panose="020B0604020202020204" pitchFamily="34" charset="0"/>
              </a:rPr>
            </a:br>
            <a:r>
              <a:rPr lang="en-GB" sz="1350">
                <a:latin typeface="Arial" panose="020B0604020202020204" pitchFamily="34" charset="0"/>
                <a:cs typeface="Arial" panose="020B0604020202020204" pitchFamily="34" charset="0"/>
              </a:rPr>
              <a:t>It will refresh current knowledge and skills, providing clinicians with the latest guidance on national immunisation programmes. Discussion will include the tools and resources available to support the clinician, exploring common vaccine incidents and how to educate patients.</a:t>
            </a:r>
          </a:p>
          <a:p>
            <a:pPr marL="285750" indent="-285750">
              <a:buFont typeface="Arial" panose="020B0604020202020204" pitchFamily="34" charset="0"/>
              <a:buChar char="•"/>
            </a:pPr>
            <a:endParaRPr lang="en-GB" sz="1350">
              <a:latin typeface="Arial" panose="020B0604020202020204" pitchFamily="34" charset="0"/>
              <a:cs typeface="Arial" panose="020B0604020202020204" pitchFamily="34" charset="0"/>
            </a:endParaRPr>
          </a:p>
          <a:p>
            <a:r>
              <a:rPr lang="en-GB" sz="1350" b="1">
                <a:latin typeface="Arial" panose="020B0604020202020204" pitchFamily="34" charset="0"/>
                <a:cs typeface="Arial" panose="020B0604020202020204" pitchFamily="34" charset="0"/>
              </a:rPr>
              <a:t>Learning Outcomes</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Current issues in immunisation</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Recent epidemiology of vaccine preventable disease</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Awareness of changes to vaccine recommendations or national policy</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Update on vaccine ordering, storage, and administration</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Update of legislation relevant to vaccination</a:t>
            </a:r>
          </a:p>
          <a:p>
            <a:pPr marL="285750" lvl="0" indent="-285750">
              <a:buFont typeface="Arial" panose="020B0604020202020204" pitchFamily="34" charset="0"/>
              <a:buChar char="•"/>
            </a:pPr>
            <a:r>
              <a:rPr lang="en-GB" sz="1350">
                <a:latin typeface="Arial" panose="020B0604020202020204" pitchFamily="34" charset="0"/>
                <a:cs typeface="Arial" panose="020B0604020202020204" pitchFamily="34" charset="0"/>
              </a:rPr>
              <a:t>Review of current practice, recent vaccine incidents and identification of areas for improvement </a:t>
            </a:r>
          </a:p>
          <a:p>
            <a:pPr algn="just">
              <a:lnSpc>
                <a:spcPct val="115000"/>
              </a:lnSpc>
              <a:spcAft>
                <a:spcPts val="800"/>
              </a:spcAft>
              <a:buNone/>
            </a:pPr>
            <a:endParaRPr lang="en-GB" sz="1350" b="1" kern="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35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5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35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35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35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5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5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J2S</a:t>
            </a:r>
            <a:endParaRPr lang="en-GB" sz="135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spcAft>
                <a:spcPts val="800"/>
              </a:spcAft>
              <a:defRPr/>
            </a:pPr>
            <a:r>
              <a:rPr lang="en-GB" sz="135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50">
                <a:latin typeface="Arial" panose="020B0604020202020204" pitchFamily="34" charset="0"/>
                <a:cs typeface="Arial" panose="020B0604020202020204" pitchFamily="34" charset="0"/>
              </a:rPr>
              <a:t>face-to-face, John Pounds Community Centre, Portsmouth</a:t>
            </a:r>
          </a:p>
          <a:p>
            <a:pPr>
              <a:lnSpc>
                <a:spcPct val="115000"/>
              </a:lnSpc>
              <a:spcAft>
                <a:spcPts val="800"/>
              </a:spcAft>
            </a:pPr>
            <a:r>
              <a:rPr lang="en-GB" sz="135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50">
                <a:solidFill>
                  <a:srgbClr val="000000"/>
                </a:solidFill>
                <a:latin typeface="Arial" panose="020B0604020202020204" pitchFamily="34" charset="0"/>
                <a:ea typeface="Aptos" panose="020B0004020202020204" pitchFamily="34" charset="0"/>
                <a:cs typeface="Times New Roman" panose="02020603050405020304" pitchFamily="18" charset="0"/>
              </a:rPr>
              <a:t>Update</a:t>
            </a:r>
            <a:endParaRPr lang="en-GB" sz="135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54199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5700-3702-AF77-BAB6-935B0EF7A4AD}"/>
            </a:ext>
          </a:extLst>
        </p:cNvPr>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685094FE-C2C1-B90F-8F14-B8D6637B181C}"/>
              </a:ext>
            </a:extLst>
          </p:cNvPr>
          <p:cNvSpPr txBox="1">
            <a:spLocks/>
          </p:cNvSpPr>
          <p:nvPr/>
        </p:nvSpPr>
        <p:spPr>
          <a:xfrm>
            <a:off x="400810" y="838212"/>
            <a:ext cx="5053506"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Introduction to Vaccinations and Immunisations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is aimed at Practice Nurses who are new to providing immunisations and will be providing the full range of childhood and adult immunisations covered in the routine UK schedules.  It will cover the latest guidance on national immunisation programmes, anaphylaxis and demonstrate the tools and resources available to manage common incidents and educate patients. </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I</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73ACF91E-EEBD-758D-2DAE-82AEC2516C36}"/>
              </a:ext>
            </a:extLst>
          </p:cNvPr>
          <p:cNvSpPr txBox="1">
            <a:spLocks/>
          </p:cNvSpPr>
          <p:nvPr/>
        </p:nvSpPr>
        <p:spPr>
          <a:xfrm>
            <a:off x="6237700" y="838212"/>
            <a:ext cx="5553490" cy="559794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Travel Health Update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a one-day course for all practice nurses looking for an update in this area of general practice. Health is constantly changing, and disease outbreaks do happen. It is vital therefore that healthcare professionals who provide a travel health service feel equipped to be able to offer the best advice to travellers, as well as being able to signpost themselves and travellers to the latest guidelines</a:t>
            </a:r>
          </a:p>
          <a:p>
            <a:pPr algn="just">
              <a:lnSpc>
                <a:spcPct val="115000"/>
              </a:lnSpc>
              <a:buNone/>
            </a:pPr>
            <a:r>
              <a:rPr lang="en-GB" sz="14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includes:</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role of the nurse in travel health</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 signposting</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Assessment</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International Health Regulations</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Travel vaccinations</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Malaria</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Travellers’ diarrhoea</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 Fever</a:t>
            </a:r>
          </a:p>
          <a:p>
            <a:pPr algn="just">
              <a:lnSpc>
                <a:spcPct val="115000"/>
              </a:lnSpc>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hlinkClick r:id="rId3" action="ppaction://hlinksldjump"/>
            <a:extLst>
              <a:ext uri="{FF2B5EF4-FFF2-40B4-BE49-F238E27FC236}">
                <a16:creationId xmlns:a16="http://schemas.microsoft.com/office/drawing/2014/main" id="{88A95317-9D17-6BE9-E179-0AE7F6E64F96}"/>
              </a:ext>
            </a:extLst>
          </p:cNvPr>
          <p:cNvSpPr txBox="1"/>
          <p:nvPr/>
        </p:nvSpPr>
        <p:spPr>
          <a:xfrm>
            <a:off x="3346709" y="219496"/>
            <a:ext cx="406993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Immunisation &amp; Travel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25255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E2DC5-E505-BCB2-72F1-0400F69412D5}"/>
            </a:ext>
          </a:extLst>
        </p:cNvPr>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863F14A7-8B9D-B467-6946-7351E4781235}"/>
              </a:ext>
            </a:extLst>
          </p:cNvPr>
          <p:cNvSpPr txBox="1">
            <a:spLocks/>
          </p:cNvSpPr>
          <p:nvPr/>
        </p:nvSpPr>
        <p:spPr>
          <a:xfrm>
            <a:off x="848485" y="941607"/>
            <a:ext cx="5393772"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Vaccinations and Immunisations Half-day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U</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half-day update is aimed at nurses who provide the full range of childhood and adult immunisations covered in the routine UK schedules. It will provide clinicians with the latest guidance on national immunisation programmes and demonstrate the tools and resources available to manage common incidents and educate patients.  Delegates are advised to have attended annual resuscitation training, which should include anaphylaxis care.</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hlinkClick r:id="rId3" action="ppaction://hlinksldjump"/>
            <a:extLst>
              <a:ext uri="{FF2B5EF4-FFF2-40B4-BE49-F238E27FC236}">
                <a16:creationId xmlns:a16="http://schemas.microsoft.com/office/drawing/2014/main" id="{C0945DE8-0670-F696-3774-D13BA436D036}"/>
              </a:ext>
            </a:extLst>
          </p:cNvPr>
          <p:cNvSpPr txBox="1"/>
          <p:nvPr/>
        </p:nvSpPr>
        <p:spPr>
          <a:xfrm>
            <a:off x="3346709" y="219496"/>
            <a:ext cx="406993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Immunisation &amp; Travel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18723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ABAF-BD91-26DC-F8E1-24C9101209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DDC75F-FFE0-2BB4-CEC9-31380CD4876B}"/>
              </a:ext>
            </a:extLst>
          </p:cNvPr>
          <p:cNvSpPr>
            <a:spLocks noGrp="1"/>
          </p:cNvSpPr>
          <p:nvPr>
            <p:ph type="body" sz="quarter" idx="15"/>
          </p:nvPr>
        </p:nvSpPr>
        <p:spPr>
          <a:xfrm>
            <a:off x="1347844" y="1375764"/>
            <a:ext cx="3224156" cy="599340"/>
          </a:xfrm>
        </p:spPr>
        <p:txBody>
          <a:bodyPr/>
          <a:lstStyle/>
          <a:p>
            <a:pPr algn="ctr"/>
            <a:r>
              <a:rPr lang="en-GB"/>
              <a:t>Independent Prescribing</a:t>
            </a:r>
          </a:p>
        </p:txBody>
      </p:sp>
      <p:pic>
        <p:nvPicPr>
          <p:cNvPr id="5" name="Picture Placeholder 4" descr="A black background with a black square&#10;&#10;AI-generated content may be incorrect.">
            <a:extLst>
              <a:ext uri="{FF2B5EF4-FFF2-40B4-BE49-F238E27FC236}">
                <a16:creationId xmlns:a16="http://schemas.microsoft.com/office/drawing/2014/main" id="{F2A66CE9-313B-8172-2945-F1FF924A11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6" r="2165"/>
          <a:stretch>
            <a:fillRect/>
          </a:stretch>
        </p:blipFill>
        <p:spPr>
          <a:xfrm>
            <a:off x="6391373" y="-17253"/>
            <a:ext cx="6231117" cy="6351792"/>
          </a:xfrm>
        </p:spPr>
      </p:pic>
    </p:spTree>
    <p:extLst>
      <p:ext uri="{BB962C8B-B14F-4D97-AF65-F5344CB8AC3E}">
        <p14:creationId xmlns:p14="http://schemas.microsoft.com/office/powerpoint/2010/main" val="378252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BE9E-67D8-29FF-DE48-08369EF31A7F}"/>
            </a:ext>
          </a:extLst>
        </p:cNvPr>
        <p:cNvGrpSpPr/>
        <p:nvPr/>
      </p:nvGrpSpPr>
      <p:grpSpPr>
        <a:xfrm>
          <a:off x="0" y="0"/>
          <a:ext cx="0" cy="0"/>
          <a:chOff x="0" y="0"/>
          <a:chExt cx="0" cy="0"/>
        </a:xfrm>
      </p:grpSpPr>
      <p:sp>
        <p:nvSpPr>
          <p:cNvPr id="20" name="Title 16">
            <a:extLst>
              <a:ext uri="{FF2B5EF4-FFF2-40B4-BE49-F238E27FC236}">
                <a16:creationId xmlns:a16="http://schemas.microsoft.com/office/drawing/2014/main" id="{3803E980-61CB-1D1C-C7F5-A00A35C15347}"/>
              </a:ext>
            </a:extLst>
          </p:cNvPr>
          <p:cNvSpPr txBox="1">
            <a:spLocks/>
          </p:cNvSpPr>
          <p:nvPr/>
        </p:nvSpPr>
        <p:spPr>
          <a:xfrm>
            <a:off x="559903" y="287641"/>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7" name="Content Placeholder 14">
            <a:extLst>
              <a:ext uri="{FF2B5EF4-FFF2-40B4-BE49-F238E27FC236}">
                <a16:creationId xmlns:a16="http://schemas.microsoft.com/office/drawing/2014/main" id="{0B7B196E-ED43-0BEB-59C3-D3DA25138020}"/>
              </a:ext>
            </a:extLst>
          </p:cNvPr>
          <p:cNvSpPr txBox="1">
            <a:spLocks/>
          </p:cNvSpPr>
          <p:nvPr/>
        </p:nvSpPr>
        <p:spPr>
          <a:xfrm>
            <a:off x="5493384" y="822090"/>
            <a:ext cx="5765166" cy="5327512"/>
          </a:xfrm>
          <a:prstGeom prst="rect">
            <a:avLst/>
          </a:prstGeom>
          <a:noFill/>
          <a:ln>
            <a:noFill/>
          </a:ln>
        </p:spPr>
        <p:txBody>
          <a:bodyPr vert="horz" lIns="91440" tIns="45720" rIns="91440" bIns="45720" rtlCol="0" anchor="t">
            <a:noAutofit/>
          </a:bodyPr>
          <a:lstStyle/>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B3F6E629-4ED5-5DD8-58A7-0A252FA90D2B}"/>
              </a:ext>
            </a:extLst>
          </p:cNvPr>
          <p:cNvSpPr txBox="1">
            <a:spLocks/>
          </p:cNvSpPr>
          <p:nvPr/>
        </p:nvSpPr>
        <p:spPr>
          <a:xfrm>
            <a:off x="559903" y="794557"/>
            <a:ext cx="5382728" cy="4903666"/>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100" b="1" kern="1200">
                <a:effectLst/>
                <a:latin typeface="Arial" panose="020B0604020202020204" pitchFamily="34" charset="0"/>
                <a:ea typeface="Aptos" panose="020B0004020202020204" pitchFamily="34" charset="0"/>
                <a:cs typeface="Arial" panose="020B0604020202020204" pitchFamily="34" charset="0"/>
              </a:rPr>
              <a:t>Wound Care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15000"/>
              </a:lnSpc>
              <a:buFont typeface="Symbol" panose="05050102010706020507" pitchFamily="18" charset="2"/>
              <a:buChar char=""/>
            </a:pPr>
            <a:r>
              <a:rPr lang="en-GB" sz="1100" kern="100">
                <a:latin typeface="Arial" panose="020B0604020202020204" pitchFamily="34" charset="0"/>
                <a:ea typeface="Aptos" panose="020B0004020202020204" pitchFamily="34" charset="0"/>
                <a:cs typeface="Arial" panose="020B0604020202020204" pitchFamily="34" charset="0"/>
              </a:rPr>
              <a:t>Complex leg ulcers &amp; hard to heal wounds</a:t>
            </a:r>
          </a:p>
          <a:p>
            <a:pPr marL="342900" lvl="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Arial" panose="020B0604020202020204" pitchFamily="34" charset="0"/>
              </a:rPr>
              <a:t>Dressing selection</a:t>
            </a:r>
          </a:p>
          <a:p>
            <a:pPr marL="342900" lvl="0" indent="-342900">
              <a:lnSpc>
                <a:spcPct val="115000"/>
              </a:lnSpc>
              <a:buFont typeface="Symbol" panose="05050102010706020507" pitchFamily="18" charset="2"/>
              <a:buChar char=""/>
            </a:pPr>
            <a:r>
              <a:rPr lang="en-GB" sz="1100" kern="100">
                <a:effectLst/>
                <a:latin typeface="Arial" panose="020B0604020202020204" pitchFamily="34" charset="0"/>
                <a:ea typeface="Aptos" panose="020B0004020202020204" pitchFamily="34" charset="0"/>
                <a:cs typeface="Arial" panose="020B0604020202020204" pitchFamily="34" charset="0"/>
              </a:rPr>
              <a:t>Introduction to compression therapies for nurses, nursing associates &amp; HC</a:t>
            </a:r>
            <a:r>
              <a:rPr lang="en-GB" sz="1100" kern="100">
                <a:latin typeface="Arial" panose="020B0604020202020204" pitchFamily="34" charset="0"/>
                <a:ea typeface="Aptos" panose="020B0004020202020204" pitchFamily="34" charset="0"/>
                <a:cs typeface="Arial" panose="020B0604020202020204" pitchFamily="34" charset="0"/>
              </a:rPr>
              <a:t>As</a:t>
            </a:r>
          </a:p>
          <a:p>
            <a:pPr marL="342900" lvl="0" indent="-342900">
              <a:lnSpc>
                <a:spcPct val="115000"/>
              </a:lnSpc>
              <a:buFont typeface="Symbol" panose="05050102010706020507" pitchFamily="18" charset="2"/>
              <a:buChar char=""/>
            </a:pPr>
            <a:r>
              <a:rPr lang="en-GB" sz="1100" kern="100">
                <a:effectLst/>
                <a:latin typeface="Arial" panose="020B0604020202020204" pitchFamily="34" charset="0"/>
                <a:ea typeface="Aptos" panose="020B0004020202020204" pitchFamily="34" charset="0"/>
                <a:cs typeface="Arial" panose="020B0604020202020204" pitchFamily="34" charset="0"/>
              </a:rPr>
              <a:t>Intro</a:t>
            </a:r>
            <a:r>
              <a:rPr lang="en-GB" sz="1100" kern="100">
                <a:latin typeface="Arial" panose="020B0604020202020204" pitchFamily="34" charset="0"/>
                <a:ea typeface="Aptos" panose="020B0004020202020204" pitchFamily="34" charset="0"/>
                <a:cs typeface="Arial" panose="020B0604020202020204" pitchFamily="34" charset="0"/>
              </a:rPr>
              <a:t>duction to wounds &amp; barriers to healing</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Arial" panose="020B0604020202020204" pitchFamily="34" charset="0"/>
              </a:rPr>
              <a:t>Management of venous leg ulcers</a:t>
            </a:r>
          </a:p>
          <a:p>
            <a:pPr marL="342900" lvl="0" indent="-342900">
              <a:lnSpc>
                <a:spcPct val="115000"/>
              </a:lnSpc>
              <a:buFont typeface="Symbol" panose="05050102010706020507" pitchFamily="18" charset="2"/>
              <a:buChar char=""/>
            </a:pPr>
            <a:r>
              <a:rPr lang="en-GB" sz="1100" kern="100">
                <a:effectLst/>
                <a:latin typeface="Arial" panose="020B0604020202020204" pitchFamily="34" charset="0"/>
                <a:ea typeface="Aptos" panose="020B0004020202020204" pitchFamily="34" charset="0"/>
                <a:cs typeface="Arial" panose="020B0604020202020204" pitchFamily="34" charset="0"/>
              </a:rPr>
              <a:t>Refresher – skin care, wounds</a:t>
            </a:r>
            <a:r>
              <a:rPr lang="en-GB" sz="1100" kern="100">
                <a:latin typeface="Arial" panose="020B0604020202020204" pitchFamily="34" charset="0"/>
                <a:ea typeface="Aptos" panose="020B0004020202020204" pitchFamily="34" charset="0"/>
                <a:cs typeface="Arial" panose="020B0604020202020204" pitchFamily="34" charset="0"/>
              </a:rPr>
              <a:t>, doppler and leg ulcers for the competent practitioner</a:t>
            </a:r>
          </a:p>
          <a:p>
            <a:pPr marL="342900" indent="-342900">
              <a:lnSpc>
                <a:spcPct val="115000"/>
              </a:lnSpc>
              <a:buFont typeface="Symbol" panose="05050102010706020507" pitchFamily="18" charset="2"/>
              <a:buChar char=""/>
            </a:pPr>
            <a:r>
              <a:rPr lang="en-GB" sz="1100">
                <a:latin typeface="Arial" panose="020B0604020202020204" pitchFamily="34" charset="0"/>
                <a:ea typeface="Aptos" panose="020B0004020202020204" pitchFamily="34" charset="0"/>
                <a:cs typeface="Arial" panose="020B0604020202020204" pitchFamily="34" charset="0"/>
              </a:rPr>
              <a:t>Wound management for nurses and AHPs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1100" kern="10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100" b="1" kern="10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r>
              <a:rPr lang="en-GB" sz="1100" b="1" kern="100">
                <a:latin typeface="Arial" panose="020B0604020202020204" pitchFamily="34" charset="0"/>
                <a:ea typeface="Aptos" panose="020B0004020202020204" pitchFamily="34" charset="0"/>
                <a:cs typeface="Arial" panose="020B0604020202020204" pitchFamily="34" charset="0"/>
              </a:rPr>
              <a:t>Free CPD Resources</a:t>
            </a:r>
          </a:p>
          <a:p>
            <a:pPr lvl="0">
              <a:lnSpc>
                <a:spcPct val="115000"/>
              </a:lnSpc>
              <a:spcAft>
                <a:spcPts val="800"/>
              </a:spcAft>
            </a:pPr>
            <a:endParaRPr lang="en-GB" sz="1100" b="1" kern="10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r>
              <a:rPr lang="en-GB" sz="1100" b="1" kern="100">
                <a:latin typeface="Arial" panose="020B0604020202020204" pitchFamily="34" charset="0"/>
                <a:ea typeface="Aptos" panose="020B0004020202020204" pitchFamily="34" charset="0"/>
                <a:cs typeface="Arial" panose="020B0604020202020204" pitchFamily="34" charset="0"/>
              </a:rPr>
              <a:t>Summary of Acronyms</a:t>
            </a:r>
            <a:endParaRPr lang="en-GB" sz="1100" b="1">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48565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AC64F-8B5D-CFEB-A2CF-2C72068D668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A5BF7F5-6295-6B12-92F7-E3D1F1E7B9CA}"/>
              </a:ext>
            </a:extLst>
          </p:cNvPr>
          <p:cNvSpPr txBox="1"/>
          <p:nvPr/>
        </p:nvSpPr>
        <p:spPr>
          <a:xfrm>
            <a:off x="3218693" y="219496"/>
            <a:ext cx="4389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Independent Prescribing</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9DCA5A20-02CE-BEF5-2B1E-1F39834BFC17}"/>
              </a:ext>
            </a:extLst>
          </p:cNvPr>
          <p:cNvSpPr txBox="1">
            <a:spLocks/>
          </p:cNvSpPr>
          <p:nvPr/>
        </p:nvSpPr>
        <p:spPr>
          <a:xfrm>
            <a:off x="523750" y="998616"/>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Non-medical Prescribing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U</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pdate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 prescriber who would like an update on current issues in prescribing practice. </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 includes: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Principles for safer prescribing</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Prescribing in children</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Frailty and renal impairment</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Prescribing for acute and long-term conditions </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medico-legal and ethical issues in healthcare</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762E2BE5-C203-997C-D9A6-E64906975157}"/>
              </a:ext>
            </a:extLst>
          </p:cNvPr>
          <p:cNvSpPr txBox="1">
            <a:spLocks/>
          </p:cNvSpPr>
          <p:nvPr/>
        </p:nvSpPr>
        <p:spPr>
          <a:xfrm>
            <a:off x="6294783" y="998616"/>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Non-medical Prescribing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U</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pdate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D</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ay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essential part of continuing to become a safe and effective NMP is to maintain competence and undertake annual CPD and revalidation as specified by their supervisor. It is also important NMPs are kept up-to-date with any changes that affect safe prescribing such as changes to the law and medicine safety.  This half day update is designed to meet those needs.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8659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CD95-2EB0-239F-BB83-9CE81A07F1C3}"/>
            </a:ext>
          </a:extLst>
        </p:cNvPr>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5B365628-E6C6-B036-CFB9-62A49BC23FBC}"/>
              </a:ext>
            </a:extLst>
          </p:cNvPr>
          <p:cNvSpPr txBox="1">
            <a:spLocks/>
          </p:cNvSpPr>
          <p:nvPr/>
        </p:nvSpPr>
        <p:spPr>
          <a:xfrm>
            <a:off x="682500" y="114039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Non-medical Prescribing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U</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pdate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D</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update course is designed for all non-medical prescribers to develop and maintain safe and effective prescribing practice. You will explore contemporaneous issues and challenges relating to prescribing practice and evaluate your individual prescribing scope of competence.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A66506C9-00EF-71BF-B3E5-5289112B05DC}"/>
              </a:ext>
            </a:extLst>
          </p:cNvPr>
          <p:cNvSpPr txBox="1">
            <a:spLocks/>
          </p:cNvSpPr>
          <p:nvPr/>
        </p:nvSpPr>
        <p:spPr>
          <a:xfrm>
            <a:off x="6797550" y="1237829"/>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Prescribing Update for the Non-medical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T</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eam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aim of this course is to update independent prescribers around all aspects of their role and covers:-Prescribing standards-Scope of Practice-Governance-Contemporary issues-Prescribing errors-Electronic prescribing-Learning from patient safety events.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hlinkClick r:id="rId4" action="ppaction://hlinksldjump"/>
            <a:extLst>
              <a:ext uri="{FF2B5EF4-FFF2-40B4-BE49-F238E27FC236}">
                <a16:creationId xmlns:a16="http://schemas.microsoft.com/office/drawing/2014/main" id="{85B06A65-769A-E9A9-9B96-8D90923AB1EF}"/>
              </a:ext>
            </a:extLst>
          </p:cNvPr>
          <p:cNvSpPr txBox="1"/>
          <p:nvPr/>
        </p:nvSpPr>
        <p:spPr>
          <a:xfrm>
            <a:off x="3218693" y="219496"/>
            <a:ext cx="4389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5" action="ppaction://hlinksldjump"/>
              </a:rPr>
              <a:t>Independent Prescribing</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98258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58CE-A472-E7C0-9118-7AF1B0FDA8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0802AD-DADA-F364-6FBD-90A9FC06E61C}"/>
              </a:ext>
            </a:extLst>
          </p:cNvPr>
          <p:cNvSpPr>
            <a:spLocks noGrp="1"/>
          </p:cNvSpPr>
          <p:nvPr>
            <p:ph type="body" sz="quarter" idx="15"/>
          </p:nvPr>
        </p:nvSpPr>
        <p:spPr>
          <a:xfrm>
            <a:off x="1347844" y="1375764"/>
            <a:ext cx="3224156" cy="599340"/>
          </a:xfrm>
        </p:spPr>
        <p:txBody>
          <a:bodyPr/>
          <a:lstStyle/>
          <a:p>
            <a:pPr algn="ctr"/>
            <a:r>
              <a:rPr lang="en-GB"/>
              <a:t>Interpreting Blood Results</a:t>
            </a:r>
          </a:p>
        </p:txBody>
      </p:sp>
      <p:pic>
        <p:nvPicPr>
          <p:cNvPr id="5" name="Picture Placeholder 4" descr="A black background with a black square&#10;&#10;AI-generated content may be incorrect.">
            <a:extLst>
              <a:ext uri="{FF2B5EF4-FFF2-40B4-BE49-F238E27FC236}">
                <a16:creationId xmlns:a16="http://schemas.microsoft.com/office/drawing/2014/main" id="{C3432177-E641-97F2-F3B7-DBC1E5F29A8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295001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6F4F9-72E7-88AD-1996-DAF835B77E4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A6267FE-0458-F863-BA50-E399E783F010}"/>
              </a:ext>
            </a:extLst>
          </p:cNvPr>
          <p:cNvSpPr txBox="1"/>
          <p:nvPr/>
        </p:nvSpPr>
        <p:spPr>
          <a:xfrm>
            <a:off x="3839356" y="219496"/>
            <a:ext cx="339241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Interpreting Blood Results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2DA243A6-618B-0AD9-55AE-49E3F25F7835}"/>
              </a:ext>
            </a:extLst>
          </p:cNvPr>
          <p:cNvSpPr txBox="1">
            <a:spLocks/>
          </p:cNvSpPr>
          <p:nvPr/>
        </p:nvSpPr>
        <p:spPr>
          <a:xfrm>
            <a:off x="6413500" y="1026650"/>
            <a:ext cx="4730750" cy="4788412"/>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Understanding Blood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R</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esults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allows the candidate a chance to fully understand routine haematology and biochemistry results.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95B36DDA-EC1A-A770-5598-5FCFDABC6BE6}"/>
              </a:ext>
            </a:extLst>
          </p:cNvPr>
          <p:cNvSpPr txBox="1">
            <a:spLocks/>
          </p:cNvSpPr>
          <p:nvPr/>
        </p:nvSpPr>
        <p:spPr>
          <a:xfrm>
            <a:off x="501650" y="1042937"/>
            <a:ext cx="5102639" cy="47721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Requesting &amp; Interpreting Blood Results for GPs &amp; AHPs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session looks at the important principles of requesting/ interpreting bloods and how to avoid medico-legal pitfalls.</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0918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52C6-422E-B0B2-9872-C50B19D32E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668DDF-537A-F313-01BF-3DD78EF2295F}"/>
              </a:ext>
            </a:extLst>
          </p:cNvPr>
          <p:cNvSpPr>
            <a:spLocks noGrp="1"/>
          </p:cNvSpPr>
          <p:nvPr>
            <p:ph type="body" sz="quarter" idx="15"/>
          </p:nvPr>
        </p:nvSpPr>
        <p:spPr>
          <a:xfrm>
            <a:off x="1418989" y="1430628"/>
            <a:ext cx="3354179" cy="837084"/>
          </a:xfrm>
        </p:spPr>
        <p:txBody>
          <a:bodyPr/>
          <a:lstStyle/>
          <a:p>
            <a:pPr algn="ctr"/>
            <a:r>
              <a:rPr lang="en-GB"/>
              <a:t>Leadership Development</a:t>
            </a:r>
          </a:p>
        </p:txBody>
      </p:sp>
      <p:pic>
        <p:nvPicPr>
          <p:cNvPr id="5" name="Picture Placeholder 4" descr="A black background with a black square&#10;&#10;AI-generated content may be incorrect.">
            <a:extLst>
              <a:ext uri="{FF2B5EF4-FFF2-40B4-BE49-F238E27FC236}">
                <a16:creationId xmlns:a16="http://schemas.microsoft.com/office/drawing/2014/main" id="{E66F1723-83C4-2E5F-740B-0CC952D6AF4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205" t="-272" r="4038" b="272"/>
          <a:stretch>
            <a:fillRect/>
          </a:stretch>
        </p:blipFill>
        <p:spPr>
          <a:xfrm>
            <a:off x="6363093" y="-17253"/>
            <a:ext cx="5828907" cy="6351792"/>
          </a:xfrm>
        </p:spPr>
      </p:pic>
    </p:spTree>
    <p:extLst>
      <p:ext uri="{BB962C8B-B14F-4D97-AF65-F5344CB8AC3E}">
        <p14:creationId xmlns:p14="http://schemas.microsoft.com/office/powerpoint/2010/main" val="2474836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90FE-8E7C-65BA-B0A0-D9E0ED2D3A4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20939EC-B737-3705-A499-3C03C1FD3E35}"/>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85B36B56-B0B7-DD28-CC4C-E1E4A0EEE2EE}"/>
              </a:ext>
            </a:extLst>
          </p:cNvPr>
          <p:cNvSpPr txBox="1">
            <a:spLocks/>
          </p:cNvSpPr>
          <p:nvPr/>
        </p:nvSpPr>
        <p:spPr>
          <a:xfrm>
            <a:off x="571500" y="817258"/>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Introduction to leadership (Improving Personal and Organisational Performance - IPOP)</a:t>
            </a:r>
            <a:endPar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a:latin typeface="Arial" panose="020B0604020202020204" pitchFamily="34" charset="0"/>
                <a:cs typeface="Arial" panose="020B0604020202020204" pitchFamily="34" charset="0"/>
              </a:rPr>
              <a:t>The unit will encourage you to explore your leadership capability starting with self, critically reflecting upon your impact and experience.</a:t>
            </a:r>
          </a:p>
          <a:p>
            <a:pPr>
              <a:lnSpc>
                <a:spcPct val="115000"/>
              </a:lnSpc>
              <a:spcAft>
                <a:spcPts val="800"/>
              </a:spcAft>
              <a:buNone/>
            </a:pPr>
            <a:r>
              <a:rPr lang="en-GB" sz="1400">
                <a:latin typeface="Arial" panose="020B0604020202020204" pitchFamily="34" charset="0"/>
                <a:cs typeface="Arial" panose="020B0604020202020204" pitchFamily="34" charset="0"/>
              </a:rPr>
              <a:t>You will learn to access a range of strategies and behaviours that will help you to achieve and maintain effectiveness in managing self and the performance of others and will apply appropriate theoretical issues and frameworks in a critical way to reflect on and analyse a complex, work related situation.</a:t>
            </a: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6</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05C46A3D-8352-0712-8770-227AAECFA002}"/>
              </a:ext>
            </a:extLst>
          </p:cNvPr>
          <p:cNvSpPr txBox="1">
            <a:spLocks/>
          </p:cNvSpPr>
          <p:nvPr/>
        </p:nvSpPr>
        <p:spPr>
          <a:xfrm>
            <a:off x="5829852" y="817258"/>
            <a:ext cx="4730750" cy="481822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Integrated System leadership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for health and social care professionals seeking to enhance their leadership practice in complex systems.</a:t>
            </a:r>
          </a:p>
          <a:p>
            <a:pPr algn="just">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We are taking expressions of interest for this course to commission a Primary Care cohort</a:t>
            </a:r>
            <a:endParaRPr lang="en-GB" sz="1200" b="1"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7895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66D43-CA6D-C126-AB6A-73DA020A68F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B3931D5A-A54D-4C5D-80C7-92FD4DB4E176}"/>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DCA6487E-DF33-E444-8181-0838BFBC2400}"/>
              </a:ext>
            </a:extLst>
          </p:cNvPr>
          <p:cNvSpPr txBox="1">
            <a:spLocks/>
          </p:cNvSpPr>
          <p:nvPr/>
        </p:nvSpPr>
        <p:spPr>
          <a:xfrm>
            <a:off x="572052" y="996163"/>
            <a:ext cx="4730750" cy="481822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Leading and Managing Organisations and Systems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 of the Leadership and Management pathway, this module focuses on organisational behaviour, and the coordination of organisations to improve health and social care outcomes. The module is divided into five topics:</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•Understanding current issues facing leaders in health</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social care, including cross-boundary working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•Key leadership approaches to healthcare organisations</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•Managing organisational culture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•Managerial judgement and decision making in complex</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settings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•Knowledge and information management in complex</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settings</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face-to-face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Highfield Campus,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FD754D0C-73AE-7C1E-388A-117C9036360E}"/>
              </a:ext>
            </a:extLst>
          </p:cNvPr>
          <p:cNvSpPr txBox="1">
            <a:spLocks/>
          </p:cNvSpPr>
          <p:nvPr/>
        </p:nvSpPr>
        <p:spPr>
          <a:xfrm>
            <a:off x="6512339" y="996163"/>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Leading Others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a:latin typeface="Arial" panose="020B0604020202020204" pitchFamily="34" charset="0"/>
                <a:cs typeface="Arial" panose="020B0604020202020204" pitchFamily="34" charset="0"/>
              </a:rPr>
              <a:t>This Master's level unit is designed to enhance knowledge and skills on team leadership and management of those in leadership and management roles. Students will be able to gain a systematic understanding of relevant literature including a critical awareness of current issues and recent research related to leading a team. </a:t>
            </a:r>
          </a:p>
          <a:p>
            <a:pPr algn="just">
              <a:lnSpc>
                <a:spcPct val="115000"/>
              </a:lnSpc>
              <a:buNone/>
            </a:pPr>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7253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2475-FF33-E9E9-173D-F84B9DF5D05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6F2A7CE-7B35-1C12-0FA2-AE022EE0E2C2}"/>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FB7139C8-20A3-F1FE-C082-1737CF1FF8A0}"/>
              </a:ext>
            </a:extLst>
          </p:cNvPr>
          <p:cNvSpPr txBox="1">
            <a:spLocks/>
          </p:cNvSpPr>
          <p:nvPr/>
        </p:nvSpPr>
        <p:spPr>
          <a:xfrm>
            <a:off x="572052" y="996163"/>
            <a:ext cx="4730750" cy="481822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Self Leadership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 of the Leadership and Management pathway, this module focuses on organisational behaviour, and the coordination of organisations to improve health and social care outcomes. The module is divided into five topics:</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•Understanding current issues facing leaders in health</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social care, including cross-boundary working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•Key leadership approaches to healthcare organisations</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•Managing organisational culture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•Managerial judgement and decision making in complex</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settings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•Knowledge and information management in complex</a:t>
            </a:r>
            <a:b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settings</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face-to-face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Highfield Campus, Southampton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AE74141C-FDE7-1E87-309C-17117CFE7477}"/>
              </a:ext>
            </a:extLst>
          </p:cNvPr>
          <p:cNvSpPr txBox="1">
            <a:spLocks/>
          </p:cNvSpPr>
          <p:nvPr/>
        </p:nvSpPr>
        <p:spPr>
          <a:xfrm>
            <a:off x="6588539" y="996163"/>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Leading others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 of the Leadership and Management pathway, the overarching logic behind this module is that leadership grows from the inside out: That a leader first knows, understands, and is able to lead oneself before they can lead others.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module will focus directly on personal values, character, and integrity. Students will learn about their personal leadership styles and habits, patterns of communications, biases in decision making, and reflective practice. The module aims to highlight reflective thinking and reflective practice as a means to make you more aware of your own values, and to change patterned, habitual behaviours.</a:t>
            </a:r>
          </a:p>
          <a:p>
            <a:pPr algn="just">
              <a:lnSpc>
                <a:spcPct val="115000"/>
              </a:lnSpc>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Southampton</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face-to-face, Highfield Campus, Southampton</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0718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7EAF-3BC4-121D-2F2A-2ADF7FFEE8D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4E61275-C47D-9993-59B4-5E60240B1032}"/>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55093DF5-A2B6-5CC0-736D-1E8B4FFBB882}"/>
              </a:ext>
            </a:extLst>
          </p:cNvPr>
          <p:cNvSpPr txBox="1">
            <a:spLocks/>
          </p:cNvSpPr>
          <p:nvPr/>
        </p:nvSpPr>
        <p:spPr>
          <a:xfrm>
            <a:off x="768765" y="1043788"/>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Self Leadership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a:latin typeface="Arial" panose="020B0604020202020204" pitchFamily="34" charset="0"/>
                <a:cs typeface="Arial" panose="020B0604020202020204" pitchFamily="34" charset="0"/>
              </a:rPr>
              <a:t>This unit aims to enable qualified practitioners in health and social care to increase their self-leadership capability and capacity to better manage self and others under the multiple pressures of the work environment. The development focus is upon the quality of the leader’s thinking, creativity, and deeper self-awareness in the moment; ultimately developing advanced level professional leadership impact. Personal resilience and better relating within complex and critical situations is a fundamental goal of this leadership unit.</a:t>
            </a:r>
          </a:p>
          <a:p>
            <a:pPr algn="just">
              <a:lnSpc>
                <a:spcPct val="115000"/>
              </a:lnSpc>
              <a:buNone/>
            </a:pPr>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7928CCD3-6F8B-6D51-2B51-9A0A722A76CD}"/>
              </a:ext>
            </a:extLst>
          </p:cNvPr>
          <p:cNvSpPr txBox="1">
            <a:spLocks/>
          </p:cNvSpPr>
          <p:nvPr/>
        </p:nvSpPr>
        <p:spPr>
          <a:xfrm>
            <a:off x="6692486" y="1043788"/>
            <a:ext cx="4730750" cy="50865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Strategic Leadership</a:t>
            </a:r>
            <a:endPar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a:latin typeface="Arial" panose="020B0604020202020204" pitchFamily="34" charset="0"/>
                <a:cs typeface="Arial" panose="020B0604020202020204" pitchFamily="34" charset="0"/>
              </a:rPr>
              <a:t>The unit aims to address the needs of managers/leaders in health and social care who are working in a culture of constant change and service development. Strategy is considered in respect of how it might be formulated and implemented locally within Health and Social Care. It will help leaders to consider and evaluate national and local strategy. Being strategic within the organisation and in collaboration/integration with others is a key principle here.</a:t>
            </a: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7600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C8E5B0C7-C713-E0E3-2962-ABCB7B8D9A72}"/>
              </a:ext>
            </a:extLst>
          </p:cNvPr>
          <p:cNvSpPr txBox="1">
            <a:spLocks/>
          </p:cNvSpPr>
          <p:nvPr/>
        </p:nvSpPr>
        <p:spPr>
          <a:xfrm>
            <a:off x="665232" y="1019885"/>
            <a:ext cx="4730750" cy="481822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Three Step Leadership and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3-day course enables development of skills in managing yourself, your job and managing others. Focusing on key elements such as your team role, personal developmental needs, time management, confidence, effective communication skills, managing difficult working relationships, leadership styles, use of power and influence, negotiation and conflict resolution strategies and improving job performance.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hlinkClick r:id="rId3" action="ppaction://hlinksldjump"/>
            <a:extLst>
              <a:ext uri="{FF2B5EF4-FFF2-40B4-BE49-F238E27FC236}">
                <a16:creationId xmlns:a16="http://schemas.microsoft.com/office/drawing/2014/main" id="{A612BFA0-4583-B9E7-A5D2-040868624293}"/>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4481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81086-E781-4DD3-9593-6E01730BC9EE}"/>
              </a:ext>
            </a:extLst>
          </p:cNvPr>
          <p:cNvSpPr>
            <a:spLocks noGrp="1"/>
          </p:cNvSpPr>
          <p:nvPr>
            <p:ph idx="4294967295"/>
          </p:nvPr>
        </p:nvSpPr>
        <p:spPr>
          <a:xfrm>
            <a:off x="358189" y="1473728"/>
            <a:ext cx="10830561" cy="710075"/>
          </a:xfrm>
        </p:spPr>
        <p:txBody>
          <a:bodyPr vert="horz" lIns="121920" tIns="60960" rIns="121920" bIns="60960" rtlCol="0" anchor="t">
            <a:noAutofit/>
          </a:bodyPr>
          <a:lstStyle/>
          <a:p>
            <a:pPr marL="0" indent="0">
              <a:lnSpc>
                <a:spcPct val="100000"/>
              </a:lnSpc>
              <a:buNone/>
            </a:pPr>
            <a:r>
              <a:rPr lang="en-GB" sz="1467">
                <a:solidFill>
                  <a:srgbClr val="000000"/>
                </a:solidFill>
                <a:latin typeface="Arial"/>
                <a:cs typeface="Arial"/>
              </a:rPr>
              <a:t>Please do contact the primary care school team if you have any queries on any aspect of the courses listed within this brochure. Our contact details are below general queries can be directed to our team inbox: </a:t>
            </a:r>
            <a:r>
              <a:rPr lang="en-GB" sz="1467">
                <a:solidFill>
                  <a:srgbClr val="000000"/>
                </a:solidFill>
                <a:latin typeface="Arial"/>
                <a:cs typeface="Arial"/>
                <a:hlinkClick r:id="rId2"/>
              </a:rPr>
              <a:t>england.primarycareschooltvw.se@nhs.net</a:t>
            </a:r>
            <a:r>
              <a:rPr lang="en-GB" sz="1467">
                <a:solidFill>
                  <a:srgbClr val="000000"/>
                </a:solidFill>
                <a:latin typeface="Arial"/>
                <a:cs typeface="Arial"/>
              </a:rPr>
              <a:t> </a:t>
            </a:r>
          </a:p>
          <a:p>
            <a:pPr marL="0" indent="0">
              <a:lnSpc>
                <a:spcPct val="100000"/>
              </a:lnSpc>
              <a:buNone/>
            </a:pPr>
            <a:endParaRPr lang="en-GB" sz="1467">
              <a:solidFill>
                <a:srgbClr val="000000"/>
              </a:solidFill>
              <a:highlight>
                <a:srgbClr val="FFFF00"/>
              </a:highlight>
              <a:latin typeface="Arial"/>
              <a:cs typeface="Arial"/>
            </a:endParaRPr>
          </a:p>
          <a:p>
            <a:pPr marL="0" indent="0">
              <a:lnSpc>
                <a:spcPct val="100000"/>
              </a:lnSpc>
              <a:buNone/>
            </a:pPr>
            <a:endParaRPr lang="en-GB" sz="1467">
              <a:solidFill>
                <a:srgbClr val="000000"/>
              </a:solidFill>
              <a:highlight>
                <a:srgbClr val="FFFF00"/>
              </a:highlight>
              <a:latin typeface="Arial"/>
              <a:cs typeface="Arial"/>
            </a:endParaRPr>
          </a:p>
          <a:p>
            <a:pPr marL="0" indent="0">
              <a:lnSpc>
                <a:spcPct val="100000"/>
              </a:lnSpc>
              <a:buNone/>
            </a:pPr>
            <a:endParaRPr lang="en-GB" sz="1867">
              <a:solidFill>
                <a:srgbClr val="000000"/>
              </a:solidFill>
              <a:highlight>
                <a:srgbClr val="FFFF00"/>
              </a:highlight>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267">
              <a:solidFill>
                <a:srgbClr val="000000"/>
              </a:solidFill>
            </a:endParaRPr>
          </a:p>
          <a:p>
            <a:pPr marL="0" indent="0">
              <a:buNone/>
            </a:pPr>
            <a:endParaRPr lang="en-GB" sz="1200">
              <a:latin typeface="Arial"/>
              <a:cs typeface="Arial"/>
            </a:endParaRPr>
          </a:p>
        </p:txBody>
      </p:sp>
      <p:sp>
        <p:nvSpPr>
          <p:cNvPr id="5" name="Title 16">
            <a:extLst>
              <a:ext uri="{FF2B5EF4-FFF2-40B4-BE49-F238E27FC236}">
                <a16:creationId xmlns:a16="http://schemas.microsoft.com/office/drawing/2014/main" id="{33B05AE6-D90A-4DD7-A8DF-CCE7A62060B0}"/>
              </a:ext>
            </a:extLst>
          </p:cNvPr>
          <p:cNvSpPr txBox="1">
            <a:spLocks/>
          </p:cNvSpPr>
          <p:nvPr/>
        </p:nvSpPr>
        <p:spPr>
          <a:xfrm>
            <a:off x="294289" y="895605"/>
            <a:ext cx="11072195" cy="596136"/>
          </a:xfrm>
          <a:prstGeom prst="rect">
            <a:avLst/>
          </a:prstGeom>
        </p:spPr>
        <p:txBody>
          <a:bodyPr vert="horz" lIns="121920" tIns="60960" rIns="121920" bIns="60960" rtlCol="0" anchor="t">
            <a:normAutofit lnSpcReduction="10000"/>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77"/>
            <a:r>
              <a:rPr lang="en-GB" sz="3733">
                <a:solidFill>
                  <a:srgbClr val="4472C4"/>
                </a:solidFill>
                <a:latin typeface="Arial" panose="020B0604020202020204" pitchFamily="34" charset="0"/>
                <a:cs typeface="Arial" panose="020B0604020202020204" pitchFamily="34" charset="0"/>
              </a:rPr>
              <a:t>Meet The Team</a:t>
            </a:r>
          </a:p>
        </p:txBody>
      </p:sp>
      <p:sp>
        <p:nvSpPr>
          <p:cNvPr id="9" name="TextBox 8">
            <a:hlinkClick r:id="rId3" action="ppaction://hlinksldjump"/>
            <a:extLst>
              <a:ext uri="{FF2B5EF4-FFF2-40B4-BE49-F238E27FC236}">
                <a16:creationId xmlns:a16="http://schemas.microsoft.com/office/drawing/2014/main" id="{CA2FF909-F3CC-46B9-B817-BC417512585A}"/>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 action="ppaction://hlinkshowjump?jump=previousslide">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graphicFrame>
        <p:nvGraphicFramePr>
          <p:cNvPr id="6" name="Table 10">
            <a:extLst>
              <a:ext uri="{FF2B5EF4-FFF2-40B4-BE49-F238E27FC236}">
                <a16:creationId xmlns:a16="http://schemas.microsoft.com/office/drawing/2014/main" id="{65F1FCCE-1844-238E-462A-46BE0A572B67}"/>
              </a:ext>
            </a:extLst>
          </p:cNvPr>
          <p:cNvGraphicFramePr>
            <a:graphicFrameLocks noGrp="1"/>
          </p:cNvGraphicFramePr>
          <p:nvPr>
            <p:extLst>
              <p:ext uri="{D42A27DB-BD31-4B8C-83A1-F6EECF244321}">
                <p14:modId xmlns:p14="http://schemas.microsoft.com/office/powerpoint/2010/main" val="1298110211"/>
              </p:ext>
            </p:extLst>
          </p:nvPr>
        </p:nvGraphicFramePr>
        <p:xfrm>
          <a:off x="459970" y="2183803"/>
          <a:ext cx="10792680" cy="4428839"/>
        </p:xfrm>
        <a:graphic>
          <a:graphicData uri="http://schemas.openxmlformats.org/drawingml/2006/table">
            <a:tbl>
              <a:tblPr firstRow="1" bandRow="1">
                <a:tableStyleId>{5C22544A-7EE6-4342-B048-85BDC9FD1C3A}</a:tableStyleId>
              </a:tblPr>
              <a:tblGrid>
                <a:gridCol w="2151846">
                  <a:extLst>
                    <a:ext uri="{9D8B030D-6E8A-4147-A177-3AD203B41FA5}">
                      <a16:colId xmlns:a16="http://schemas.microsoft.com/office/drawing/2014/main" val="3758031451"/>
                    </a:ext>
                  </a:extLst>
                </a:gridCol>
                <a:gridCol w="4062126">
                  <a:extLst>
                    <a:ext uri="{9D8B030D-6E8A-4147-A177-3AD203B41FA5}">
                      <a16:colId xmlns:a16="http://schemas.microsoft.com/office/drawing/2014/main" val="848663265"/>
                    </a:ext>
                  </a:extLst>
                </a:gridCol>
                <a:gridCol w="4578708">
                  <a:extLst>
                    <a:ext uri="{9D8B030D-6E8A-4147-A177-3AD203B41FA5}">
                      <a16:colId xmlns:a16="http://schemas.microsoft.com/office/drawing/2014/main" val="2836509749"/>
                    </a:ext>
                  </a:extLst>
                </a:gridCol>
              </a:tblGrid>
              <a:tr h="416384">
                <a:tc>
                  <a:txBody>
                    <a:bodyPr/>
                    <a:lstStyle/>
                    <a:p>
                      <a:r>
                        <a:rPr lang="en-GB" sz="1000">
                          <a:latin typeface="Arial"/>
                          <a:cs typeface="Arial"/>
                        </a:rPr>
                        <a:t>Team member</a:t>
                      </a:r>
                    </a:p>
                  </a:txBody>
                  <a:tcPr/>
                </a:tc>
                <a:tc>
                  <a:txBody>
                    <a:bodyPr/>
                    <a:lstStyle/>
                    <a:p>
                      <a:r>
                        <a:rPr lang="en-GB" sz="1000">
                          <a:latin typeface="Arial"/>
                          <a:cs typeface="Arial"/>
                        </a:rPr>
                        <a:t>Role</a:t>
                      </a:r>
                    </a:p>
                  </a:txBody>
                  <a:tcPr/>
                </a:tc>
                <a:tc>
                  <a:txBody>
                    <a:bodyPr/>
                    <a:lstStyle/>
                    <a:p>
                      <a:r>
                        <a:rPr lang="en-GB" sz="1000">
                          <a:latin typeface="Arial"/>
                          <a:cs typeface="Arial"/>
                        </a:rPr>
                        <a:t>Area covered</a:t>
                      </a:r>
                    </a:p>
                  </a:txBody>
                  <a:tcPr/>
                </a:tc>
                <a:extLst>
                  <a:ext uri="{0D108BD9-81ED-4DB2-BD59-A6C34878D82A}">
                    <a16:rowId xmlns:a16="http://schemas.microsoft.com/office/drawing/2014/main" val="611834975"/>
                  </a:ext>
                </a:extLst>
              </a:tr>
              <a:tr h="434486">
                <a:tc>
                  <a:txBody>
                    <a:bodyPr/>
                    <a:lstStyle/>
                    <a:p>
                      <a:r>
                        <a:rPr lang="en-GB" sz="900">
                          <a:latin typeface="Arial"/>
                          <a:cs typeface="Arial"/>
                        </a:rPr>
                        <a:t>Dr Mary-Rose Shears</a:t>
                      </a:r>
                    </a:p>
                  </a:txBody>
                  <a:tcPr/>
                </a:tc>
                <a:tc>
                  <a:txBody>
                    <a:bodyPr/>
                    <a:lstStyle/>
                    <a:p>
                      <a:r>
                        <a:rPr lang="en-GB" sz="900">
                          <a:latin typeface="Arial"/>
                          <a:cs typeface="Arial"/>
                        </a:rPr>
                        <a:t>Primary Care Dean</a:t>
                      </a:r>
                    </a:p>
                  </a:txBody>
                  <a:tcPr/>
                </a:tc>
                <a:tc>
                  <a:txBody>
                    <a:bodyPr/>
                    <a:lstStyle/>
                    <a:p>
                      <a:r>
                        <a:rPr lang="en-GB" sz="900">
                          <a:latin typeface="Arial" panose="020B0604020202020204" pitchFamily="34" charset="0"/>
                          <a:cs typeface="Arial" panose="020B0604020202020204" pitchFamily="34" charset="0"/>
                        </a:rPr>
                        <a:t>Thames Valley and Wessex</a:t>
                      </a:r>
                    </a:p>
                  </a:txBody>
                  <a:tcPr/>
                </a:tc>
                <a:extLst>
                  <a:ext uri="{0D108BD9-81ED-4DB2-BD59-A6C34878D82A}">
                    <a16:rowId xmlns:a16="http://schemas.microsoft.com/office/drawing/2014/main" val="4118080652"/>
                  </a:ext>
                </a:extLst>
              </a:tr>
              <a:tr h="398281">
                <a:tc>
                  <a:txBody>
                    <a:bodyPr/>
                    <a:lstStyle/>
                    <a:p>
                      <a:r>
                        <a:rPr lang="en-GB" sz="900">
                          <a:latin typeface="Arial"/>
                          <a:cs typeface="Arial"/>
                        </a:rPr>
                        <a:t>Sue Clarke</a:t>
                      </a:r>
                    </a:p>
                  </a:txBody>
                  <a:tcPr/>
                </a:tc>
                <a:tc>
                  <a:txBody>
                    <a:bodyPr/>
                    <a:lstStyle/>
                    <a:p>
                      <a:r>
                        <a:rPr lang="en-GB" sz="900">
                          <a:latin typeface="Arial"/>
                          <a:cs typeface="Arial"/>
                        </a:rPr>
                        <a:t>Head of School of Primary Care (Training Hubs)</a:t>
                      </a:r>
                    </a:p>
                  </a:txBody>
                  <a:tcPr/>
                </a:tc>
                <a:tc>
                  <a:txBody>
                    <a:bodyPr/>
                    <a:lstStyle/>
                    <a:p>
                      <a:r>
                        <a:rPr lang="en-GB" sz="900">
                          <a:latin typeface="Arial"/>
                          <a:cs typeface="Arial"/>
                        </a:rPr>
                        <a:t>Thames Valley and Wessex</a:t>
                      </a:r>
                    </a:p>
                  </a:txBody>
                  <a:tcPr/>
                </a:tc>
                <a:extLst>
                  <a:ext uri="{0D108BD9-81ED-4DB2-BD59-A6C34878D82A}">
                    <a16:rowId xmlns:a16="http://schemas.microsoft.com/office/drawing/2014/main" val="688242687"/>
                  </a:ext>
                </a:extLst>
              </a:tr>
              <a:tr h="525006">
                <a:tc>
                  <a:txBody>
                    <a:bodyPr/>
                    <a:lstStyle/>
                    <a:p>
                      <a:r>
                        <a:rPr lang="en-GB" sz="900">
                          <a:latin typeface="Arial"/>
                          <a:cs typeface="Arial"/>
                        </a:rPr>
                        <a:t>Libby </a:t>
                      </a:r>
                      <a:r>
                        <a:rPr lang="en-GB" sz="900" err="1">
                          <a:latin typeface="Arial"/>
                          <a:cs typeface="Arial"/>
                        </a:rPr>
                        <a:t>MacKenzie</a:t>
                      </a:r>
                      <a:endParaRPr lang="en-GB" sz="900">
                        <a:latin typeface="Arial"/>
                        <a:cs typeface="Aria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Workforce Development Lead</a:t>
                      </a:r>
                    </a:p>
                  </a:txBody>
                  <a:tcPr/>
                </a:tc>
                <a:tc>
                  <a:txBody>
                    <a:bodyPr/>
                    <a:lstStyle/>
                    <a:p>
                      <a:r>
                        <a:rPr lang="en-GB" sz="900">
                          <a:latin typeface="Arial"/>
                          <a:cs typeface="Arial"/>
                        </a:rPr>
                        <a:t>Hampshire and Isle of Wight</a:t>
                      </a:r>
                    </a:p>
                  </a:txBody>
                  <a:tcPr/>
                </a:tc>
                <a:extLst>
                  <a:ext uri="{0D108BD9-81ED-4DB2-BD59-A6C34878D82A}">
                    <a16:rowId xmlns:a16="http://schemas.microsoft.com/office/drawing/2014/main" val="3162522864"/>
                  </a:ext>
                </a:extLst>
              </a:tr>
              <a:tr h="539832">
                <a:tc>
                  <a:txBody>
                    <a:bodyPr/>
                    <a:lstStyle/>
                    <a:p>
                      <a:r>
                        <a:rPr lang="en-GB" sz="900">
                          <a:latin typeface="Arial"/>
                          <a:cs typeface="Arial"/>
                        </a:rPr>
                        <a:t>Claire Sutton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clinical Learning Environment Lead</a:t>
                      </a:r>
                    </a:p>
                  </a:txBody>
                  <a:tcPr/>
                </a:tc>
                <a:tc>
                  <a:txBody>
                    <a:bodyPr/>
                    <a:lstStyle/>
                    <a:p>
                      <a:r>
                        <a:rPr lang="en-GB" sz="900">
                          <a:latin typeface="Arial"/>
                          <a:cs typeface="Arial"/>
                        </a:rPr>
                        <a:t>Hampshire and Isle of Wight</a:t>
                      </a:r>
                    </a:p>
                  </a:txBody>
                  <a:tcPr/>
                </a:tc>
                <a:extLst>
                  <a:ext uri="{0D108BD9-81ED-4DB2-BD59-A6C34878D82A}">
                    <a16:rowId xmlns:a16="http://schemas.microsoft.com/office/drawing/2014/main" val="982793130"/>
                  </a:ext>
                </a:extLst>
              </a:tr>
              <a:tr h="539832">
                <a:tc>
                  <a:txBody>
                    <a:bodyPr/>
                    <a:lstStyle/>
                    <a:p>
                      <a:r>
                        <a:rPr lang="en-GB" sz="900">
                          <a:latin typeface="Arial"/>
                          <a:cs typeface="Arial"/>
                        </a:rPr>
                        <a:t>Angie Thompsett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clinical Learning Environment Lead</a:t>
                      </a:r>
                    </a:p>
                  </a:txBody>
                  <a:tcPr/>
                </a:tc>
                <a:tc>
                  <a:txBody>
                    <a:bodyPr/>
                    <a:lstStyle/>
                    <a:p>
                      <a:r>
                        <a:rPr lang="en-GB" sz="900">
                          <a:latin typeface="Arial"/>
                          <a:cs typeface="Arial"/>
                        </a:rPr>
                        <a:t>Hampshire and Isle of Wight</a:t>
                      </a:r>
                    </a:p>
                  </a:txBody>
                  <a:tcPr/>
                </a:tc>
                <a:extLst>
                  <a:ext uri="{0D108BD9-81ED-4DB2-BD59-A6C34878D82A}">
                    <a16:rowId xmlns:a16="http://schemas.microsoft.com/office/drawing/2014/main" val="1911042347"/>
                  </a:ext>
                </a:extLst>
              </a:tr>
              <a:tr h="525006">
                <a:tc>
                  <a:txBody>
                    <a:bodyPr/>
                    <a:lstStyle/>
                    <a:p>
                      <a:r>
                        <a:rPr lang="en-GB" sz="900">
                          <a:latin typeface="Arial"/>
                          <a:cs typeface="Arial"/>
                        </a:rPr>
                        <a:t>Ola Adekunle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Business Administration Officer</a:t>
                      </a:r>
                    </a:p>
                  </a:txBody>
                  <a:tcPr/>
                </a:tc>
                <a:tc>
                  <a:txBody>
                    <a:bodyPr/>
                    <a:lstStyle/>
                    <a:p>
                      <a:r>
                        <a:rPr lang="en-GB" sz="900">
                          <a:latin typeface="Arial"/>
                          <a:cs typeface="Arial"/>
                        </a:rPr>
                        <a:t>Thames Valley and Wessex</a:t>
                      </a:r>
                    </a:p>
                  </a:txBody>
                  <a:tcPr/>
                </a:tc>
                <a:extLst>
                  <a:ext uri="{0D108BD9-81ED-4DB2-BD59-A6C34878D82A}">
                    <a16:rowId xmlns:a16="http://schemas.microsoft.com/office/drawing/2014/main" val="3988263517"/>
                  </a:ext>
                </a:extLst>
              </a:tr>
              <a:tr h="525006">
                <a:tc>
                  <a:txBody>
                    <a:bodyPr/>
                    <a:lstStyle/>
                    <a:p>
                      <a:r>
                        <a:rPr lang="en-GB" sz="900">
                          <a:latin typeface="Arial"/>
                          <a:cs typeface="Arial"/>
                        </a:rPr>
                        <a:t>Mary Curtis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Programme Support Manager</a:t>
                      </a:r>
                    </a:p>
                  </a:txBody>
                  <a:tcPr/>
                </a:tc>
                <a:tc>
                  <a:txBody>
                    <a:bodyPr/>
                    <a:lstStyle/>
                    <a:p>
                      <a:r>
                        <a:rPr lang="en-GB" sz="900">
                          <a:latin typeface="Arial"/>
                          <a:cs typeface="Arial"/>
                        </a:rPr>
                        <a:t>Thames Valley and Wessex</a:t>
                      </a:r>
                    </a:p>
                  </a:txBody>
                  <a:tcPr/>
                </a:tc>
                <a:extLst>
                  <a:ext uri="{0D108BD9-81ED-4DB2-BD59-A6C34878D82A}">
                    <a16:rowId xmlns:a16="http://schemas.microsoft.com/office/drawing/2014/main" val="3283636250"/>
                  </a:ext>
                </a:extLst>
              </a:tr>
              <a:tr h="525006">
                <a:tc>
                  <a:txBody>
                    <a:bodyPr/>
                    <a:lstStyle/>
                    <a:p>
                      <a:r>
                        <a:rPr lang="en-GB" sz="900">
                          <a:latin typeface="Arial"/>
                          <a:cs typeface="Arial"/>
                        </a:rPr>
                        <a:t>Stephen Ingram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Arial"/>
                        </a:rPr>
                        <a:t>Primary Care Business Manager</a:t>
                      </a:r>
                    </a:p>
                  </a:txBody>
                  <a:tcPr/>
                </a:tc>
                <a:tc>
                  <a:txBody>
                    <a:bodyPr/>
                    <a:lstStyle/>
                    <a:p>
                      <a:r>
                        <a:rPr lang="en-GB" sz="900">
                          <a:latin typeface="Arial"/>
                          <a:cs typeface="Arial"/>
                        </a:rPr>
                        <a:t>Thames Valley and Wessex</a:t>
                      </a:r>
                    </a:p>
                  </a:txBody>
                  <a:tcPr/>
                </a:tc>
                <a:extLst>
                  <a:ext uri="{0D108BD9-81ED-4DB2-BD59-A6C34878D82A}">
                    <a16:rowId xmlns:a16="http://schemas.microsoft.com/office/drawing/2014/main" val="4193331674"/>
                  </a:ext>
                </a:extLst>
              </a:tr>
            </a:tbl>
          </a:graphicData>
        </a:graphic>
      </p:graphicFrame>
    </p:spTree>
    <p:extLst>
      <p:ext uri="{BB962C8B-B14F-4D97-AF65-F5344CB8AC3E}">
        <p14:creationId xmlns:p14="http://schemas.microsoft.com/office/powerpoint/2010/main" val="26604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8EB3-DAA9-FD92-9E8E-893A936072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9446-C421-BFA1-6D75-437C288CDE4F}"/>
              </a:ext>
            </a:extLst>
          </p:cNvPr>
          <p:cNvSpPr>
            <a:spLocks noGrp="1"/>
          </p:cNvSpPr>
          <p:nvPr>
            <p:ph type="body" sz="quarter" idx="15"/>
          </p:nvPr>
        </p:nvSpPr>
        <p:spPr>
          <a:xfrm>
            <a:off x="1027803" y="1549500"/>
            <a:ext cx="3856761" cy="599340"/>
          </a:xfrm>
        </p:spPr>
        <p:txBody>
          <a:bodyPr/>
          <a:lstStyle/>
          <a:p>
            <a:pPr algn="ctr"/>
            <a:r>
              <a:rPr lang="en-GB"/>
              <a:t>Long-Term Conditions</a:t>
            </a:r>
          </a:p>
        </p:txBody>
      </p:sp>
      <p:pic>
        <p:nvPicPr>
          <p:cNvPr id="5" name="Picture Placeholder 4" descr="A black and white image of lungs and heart&#10;&#10;AI-generated content may be incorrect.">
            <a:extLst>
              <a:ext uri="{FF2B5EF4-FFF2-40B4-BE49-F238E27FC236}">
                <a16:creationId xmlns:a16="http://schemas.microsoft.com/office/drawing/2014/main" id="{1289643C-79DE-B397-60AB-5696642686B1}"/>
              </a:ext>
            </a:extLst>
          </p:cNvPr>
          <p:cNvPicPr>
            <a:picLocks noGrp="1" noChangeAspect="1"/>
          </p:cNvPicPr>
          <p:nvPr>
            <p:ph type="pic" sz="quarter" idx="10"/>
          </p:nvPr>
        </p:nvPicPr>
        <p:blipFill>
          <a:blip r:embed="rId2"/>
          <a:srcRect l="9035" r="9035" b="19399"/>
          <a:stretch>
            <a:fillRect/>
          </a:stretch>
        </p:blipFill>
        <p:spPr>
          <a:xfrm>
            <a:off x="6813660" y="0"/>
            <a:ext cx="5204604" cy="5321808"/>
          </a:xfrm>
        </p:spPr>
      </p:pic>
    </p:spTree>
    <p:extLst>
      <p:ext uri="{BB962C8B-B14F-4D97-AF65-F5344CB8AC3E}">
        <p14:creationId xmlns:p14="http://schemas.microsoft.com/office/powerpoint/2010/main" val="1163883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30C0-2A34-2933-4A9B-4CD0E4B42A5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14A5CFD1-7EDE-C0D8-A6FD-DAD9032D8E00}"/>
              </a:ext>
            </a:extLst>
          </p:cNvPr>
          <p:cNvSpPr txBox="1"/>
          <p:nvPr/>
        </p:nvSpPr>
        <p:spPr>
          <a:xfrm>
            <a:off x="4572005" y="300268"/>
            <a:ext cx="2084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Long Term Conditions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1D43D645-2819-47C2-C5E7-536B02B96EBD}"/>
              </a:ext>
            </a:extLst>
          </p:cNvPr>
          <p:cNvSpPr txBox="1">
            <a:spLocks/>
          </p:cNvSpPr>
          <p:nvPr/>
        </p:nvSpPr>
        <p:spPr>
          <a:xfrm>
            <a:off x="724918" y="929930"/>
            <a:ext cx="4889500" cy="499814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6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Care of Clients with Long-term </a:t>
            </a:r>
            <a:r>
              <a:rPr lang="en-GB" sz="1600" b="1">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4"/>
              </a:rPr>
              <a:t>C</a:t>
            </a:r>
            <a:r>
              <a:rPr lang="en-GB" sz="16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onditions</a:t>
            </a:r>
            <a:endParaRPr lang="en-GB" sz="16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for health and care professionals working with people living with long-term conditions, focusing on physical activity and behaviour change. This course is for health and care professionals working with people living with long-term conditions, focusing on physical activity and behaviour change.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6 &amp;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85CBF4B9-1DEE-2270-A11A-45A1E7B64A29}"/>
              </a:ext>
            </a:extLst>
          </p:cNvPr>
          <p:cNvSpPr txBox="1">
            <a:spLocks/>
          </p:cNvSpPr>
          <p:nvPr/>
        </p:nvSpPr>
        <p:spPr>
          <a:xfrm>
            <a:off x="6656832" y="921183"/>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Chronic Kidney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D</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isease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develop their knowledge and understanding of the diagnosis and holistic management of chronic kidney disease (CKD). It covers risk factors, diagnostic tests, and the pharmacological and lifestyle interventions that can optimise outcomes including blood pressure and lipid management. The course is built around two key case studies which help you to put theory into practice.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87390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a:extLst>
              <a:ext uri="{FF2B5EF4-FFF2-40B4-BE49-F238E27FC236}">
                <a16:creationId xmlns:a16="http://schemas.microsoft.com/office/drawing/2014/main" id="{47FBD790-31F4-C7DA-9C8D-06D2B32341BD}"/>
              </a:ext>
            </a:extLst>
          </p:cNvPr>
          <p:cNvSpPr txBox="1"/>
          <p:nvPr/>
        </p:nvSpPr>
        <p:spPr>
          <a:xfrm>
            <a:off x="4572005" y="300268"/>
            <a:ext cx="2084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Long Term Conditions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B63C72EF-9D5D-2C79-6B2B-333425FF19DA}"/>
              </a:ext>
            </a:extLst>
          </p:cNvPr>
          <p:cNvSpPr txBox="1">
            <a:spLocks/>
          </p:cNvSpPr>
          <p:nvPr/>
        </p:nvSpPr>
        <p:spPr>
          <a:xfrm>
            <a:off x="626508" y="913877"/>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Community Rehabilitation: Long-term Conditions</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for health and care professionals working with people living with long-term conditions, focusing on physical activity and behaviour change. This course is for health and care professionals working with people living with long-term conditions, focusing on physical activity and behaviour change.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hybrid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8607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8684-420E-CAC3-67BE-B27674368B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AC2CC6-88D4-2D6E-0CBA-95E2CF5EC278}"/>
              </a:ext>
            </a:extLst>
          </p:cNvPr>
          <p:cNvSpPr>
            <a:spLocks noGrp="1"/>
          </p:cNvSpPr>
          <p:nvPr>
            <p:ph type="body" sz="quarter" idx="15"/>
          </p:nvPr>
        </p:nvSpPr>
        <p:spPr>
          <a:xfrm>
            <a:off x="1347844" y="1375764"/>
            <a:ext cx="3224156" cy="599340"/>
          </a:xfrm>
        </p:spPr>
        <p:txBody>
          <a:bodyPr/>
          <a:lstStyle/>
          <a:p>
            <a:pPr algn="ctr"/>
            <a:r>
              <a:rPr lang="en-GB"/>
              <a:t>Mental Health</a:t>
            </a:r>
          </a:p>
        </p:txBody>
      </p:sp>
      <p:pic>
        <p:nvPicPr>
          <p:cNvPr id="4" name="Picture Placeholder 3" descr="A black background with a black square&#10;&#10;AI-generated content may be incorrect.">
            <a:extLst>
              <a:ext uri="{FF2B5EF4-FFF2-40B4-BE49-F238E27FC236}">
                <a16:creationId xmlns:a16="http://schemas.microsoft.com/office/drawing/2014/main" id="{C5B56B6B-64E7-7E4D-12BF-5646CBB17E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173495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866F-10FB-9A4C-CA9B-BC062DA79E6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7CF2621-02D0-5BE1-71DC-360D990C750D}"/>
              </a:ext>
            </a:extLst>
          </p:cNvPr>
          <p:cNvSpPr txBox="1"/>
          <p:nvPr/>
        </p:nvSpPr>
        <p:spPr>
          <a:xfrm>
            <a:off x="4416557" y="219496"/>
            <a:ext cx="20573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Mental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736BF490-82B6-90C5-75B9-5C3EE55F1D9C}"/>
              </a:ext>
            </a:extLst>
          </p:cNvPr>
          <p:cNvSpPr txBox="1">
            <a:spLocks/>
          </p:cNvSpPr>
          <p:nvPr/>
        </p:nvSpPr>
        <p:spPr>
          <a:xfrm>
            <a:off x="658733" y="1020126"/>
            <a:ext cx="4876799"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Grief, Loss and Bereavement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one-day programme of study designed for Registered Nurses, Doctors, and Allied Health Professionals working in a variety of care settings, whose role may include supporting and advising patients who are end of life. This course provides the essential knowledge and information to prepare staff with confidence in how to manage loss and grief, for their patients and significant others. Bereavement and loss are frequently unaddressed topics within health care.</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41635507-81E5-D096-5CFC-73F33C8C717E}"/>
              </a:ext>
            </a:extLst>
          </p:cNvPr>
          <p:cNvSpPr txBox="1">
            <a:spLocks/>
          </p:cNvSpPr>
          <p:nvPr/>
        </p:nvSpPr>
        <p:spPr>
          <a:xfrm>
            <a:off x="6016625" y="1020126"/>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Managing Mental Health in Non-Mental Health Settings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unit focusses on the mental health assessment and care of clients with mental health problems within physical health care settings.</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key areas which are explored are recognition, assessment, monitoring management and support of these clients by healthcare workers not familiar with caring for patients with mental health issues. Included in the unit is an overview of common mental illnesses, management in Emergency Departments, in-patient areas and primary care, and an outline of the legislation relevant to mental health service users in non-mental health settings.</a:t>
            </a:r>
          </a:p>
          <a:p>
            <a:pPr algn="just">
              <a:lnSpc>
                <a:spcPct val="115000"/>
              </a:lnSpc>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54774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E55E-E38D-AA8B-8EFF-E9A759700E22}"/>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08DB77D-D04B-B2E8-7557-923779EBDB2D}"/>
              </a:ext>
            </a:extLst>
          </p:cNvPr>
          <p:cNvSpPr txBox="1"/>
          <p:nvPr/>
        </p:nvSpPr>
        <p:spPr>
          <a:xfrm>
            <a:off x="4416557" y="219496"/>
            <a:ext cx="20573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Mental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B9DC9DD-5931-D1FA-DA98-785A151DCA43}"/>
              </a:ext>
            </a:extLst>
          </p:cNvPr>
          <p:cNvSpPr txBox="1">
            <a:spLocks/>
          </p:cNvSpPr>
          <p:nvPr/>
        </p:nvSpPr>
        <p:spPr>
          <a:xfrm>
            <a:off x="574536" y="928354"/>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Managing Mental Health in Non-Mental Health Settings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supports health and care professionals in recognising and responding to mental health needs in general healthcare settings.</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is a focus on decision making that underpins clinical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assessment and treatment of mental ill health. Learners will develop the knowledge and clinical skills required to identify and respond to a mental health presentation and be involved in formulating a safe, evidence based and collaborative treatment plan. Students will critically reflect on how theories of education and leadership impact on leading and managing their teams and services.</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hybrid</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FCFEB29D-2123-11EC-DA79-9E79F337F423}"/>
              </a:ext>
            </a:extLst>
          </p:cNvPr>
          <p:cNvSpPr txBox="1">
            <a:spLocks/>
          </p:cNvSpPr>
          <p:nvPr/>
        </p:nvSpPr>
        <p:spPr>
          <a:xfrm>
            <a:off x="6700729" y="911852"/>
            <a:ext cx="5030343" cy="5034295"/>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5"/>
              </a:rPr>
              <a:t>Self Harm and Suicide Awareness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course will support staff to enhance their knowledge and skills in mental health and learning disability care within the Primary Care setting. Day one will have an overview of mental health disorders and appropriate interventions, an introduction to performing annual review for mental health patients. Day two will define and identify a range of learning disabilities and explore their impact on individuals’ lives and strategies for support. There will also be an introduction for performing annual reviews for learning disability patients.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Updates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1224929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9927A-B667-8C94-D0FF-D2AB84F0555D}"/>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4EB5032-96FC-67B6-E389-8C20C6CECF8E}"/>
              </a:ext>
            </a:extLst>
          </p:cNvPr>
          <p:cNvSpPr txBox="1"/>
          <p:nvPr/>
        </p:nvSpPr>
        <p:spPr>
          <a:xfrm>
            <a:off x="4416557" y="219496"/>
            <a:ext cx="20573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Mental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AF0D64AB-5DAB-833F-7FEC-3A21B4BADA06}"/>
              </a:ext>
            </a:extLst>
          </p:cNvPr>
          <p:cNvSpPr txBox="1">
            <a:spLocks/>
          </p:cNvSpPr>
          <p:nvPr/>
        </p:nvSpPr>
        <p:spPr>
          <a:xfrm>
            <a:off x="645352" y="1058226"/>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Understanding Mental Health in Primary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is intended to give practitioners and introductory overview of several mental health conditions. It will also look at cultural aspects, history taking, and enabling people to gain a deeper understanding of a wide range of conditions.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18792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7291-54E8-D7D7-DD5E-2162D86B72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CE8DC3-6FE7-E07A-DC12-3DC5ECE9EA79}"/>
              </a:ext>
            </a:extLst>
          </p:cNvPr>
          <p:cNvSpPr>
            <a:spLocks noGrp="1"/>
          </p:cNvSpPr>
          <p:nvPr>
            <p:ph type="body" sz="quarter" idx="15"/>
          </p:nvPr>
        </p:nvSpPr>
        <p:spPr>
          <a:xfrm>
            <a:off x="1347844" y="1375764"/>
            <a:ext cx="3224156" cy="599340"/>
          </a:xfrm>
        </p:spPr>
        <p:txBody>
          <a:bodyPr/>
          <a:lstStyle/>
          <a:p>
            <a:pPr algn="ctr"/>
            <a:r>
              <a:rPr lang="en-GB"/>
              <a:t>Minor Illness and Minor Injury</a:t>
            </a:r>
          </a:p>
        </p:txBody>
      </p:sp>
      <p:pic>
        <p:nvPicPr>
          <p:cNvPr id="5" name="Picture Placeholder 4" descr="A blue and black background&#10;&#10;AI-generated content may be incorrect.">
            <a:extLst>
              <a:ext uri="{FF2B5EF4-FFF2-40B4-BE49-F238E27FC236}">
                <a16:creationId xmlns:a16="http://schemas.microsoft.com/office/drawing/2014/main" id="{EB2A8BE4-406A-B8E8-640D-FFC73BC0BFC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2" t="-3683" r="-14030" b="-18828"/>
          <a:stretch>
            <a:fillRect/>
          </a:stretch>
        </p:blipFill>
        <p:spPr>
          <a:xfrm>
            <a:off x="7108112" y="81079"/>
            <a:ext cx="2711504" cy="2880000"/>
          </a:xfrm>
        </p:spPr>
      </p:pic>
      <p:pic>
        <p:nvPicPr>
          <p:cNvPr id="3" name="Picture Placeholder 4" descr="A black background with a black square&#10;&#10;AI-generated content may be incorrect.">
            <a:extLst>
              <a:ext uri="{FF2B5EF4-FFF2-40B4-BE49-F238E27FC236}">
                <a16:creationId xmlns:a16="http://schemas.microsoft.com/office/drawing/2014/main" id="{31D2601E-264C-024D-5BD1-951B1AD66D7D}"/>
              </a:ext>
            </a:extLst>
          </p:cNvPr>
          <p:cNvPicPr>
            <a:picLocks noChangeAspect="1"/>
          </p:cNvPicPr>
          <p:nvPr/>
        </p:nvPicPr>
        <p:blipFill>
          <a:blip r:embed="rId3">
            <a:extLst>
              <a:ext uri="{28A0092B-C50C-407E-A947-70E740481C1C}">
                <a14:useLocalDpi xmlns:a14="http://schemas.microsoft.com/office/drawing/2010/main" val="0"/>
              </a:ext>
            </a:extLst>
          </a:blip>
          <a:srcRect l="9035" r="9035"/>
          <a:stretch>
            <a:fillRect/>
          </a:stretch>
        </p:blipFill>
        <p:spPr>
          <a:xfrm>
            <a:off x="9832153" y="2961079"/>
            <a:ext cx="2359847" cy="2880000"/>
          </a:xfrm>
          <a:prstGeom prst="rect">
            <a:avLst/>
          </a:prstGeom>
          <a:solidFill>
            <a:schemeClr val="bg1">
              <a:lumMod val="95000"/>
            </a:schemeClr>
          </a:solidFill>
          <a:ln>
            <a:solidFill>
              <a:schemeClr val="bg1">
                <a:lumMod val="75000"/>
              </a:schemeClr>
            </a:solidFill>
          </a:ln>
        </p:spPr>
      </p:pic>
    </p:spTree>
    <p:extLst>
      <p:ext uri="{BB962C8B-B14F-4D97-AF65-F5344CB8AC3E}">
        <p14:creationId xmlns:p14="http://schemas.microsoft.com/office/powerpoint/2010/main" val="1686892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9864-C03C-AE54-6F72-C75C0D97416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5BD0810-34F7-A681-F293-8236FB6442F8}"/>
              </a:ext>
            </a:extLst>
          </p:cNvPr>
          <p:cNvSpPr txBox="1"/>
          <p:nvPr/>
        </p:nvSpPr>
        <p:spPr>
          <a:xfrm>
            <a:off x="4818893" y="300268"/>
            <a:ext cx="249630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Minor Illness and Minor Injury </a:t>
            </a:r>
            <a:endPar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3" name="Content Placeholder 14">
            <a:extLst>
              <a:ext uri="{FF2B5EF4-FFF2-40B4-BE49-F238E27FC236}">
                <a16:creationId xmlns:a16="http://schemas.microsoft.com/office/drawing/2014/main" id="{2E3E19C3-FDC5-F5A2-A835-A4263763B617}"/>
              </a:ext>
            </a:extLst>
          </p:cNvPr>
          <p:cNvSpPr txBox="1">
            <a:spLocks/>
          </p:cNvSpPr>
          <p:nvPr/>
        </p:nvSpPr>
        <p:spPr>
          <a:xfrm>
            <a:off x="524893" y="1058226"/>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Care of Clients with Minor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I</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llness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aim of this unit is to equip you with the skills necessary to independently assess, plan, treat and safely discharge adult clients presenting with undifferentiated and undiagnosed minor illnesses.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Bournemouth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Lansdowne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6 &amp;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29443D41-EAE7-2A00-6253-073CA6975810}"/>
              </a:ext>
            </a:extLst>
          </p:cNvPr>
          <p:cNvSpPr txBox="1">
            <a:spLocks/>
          </p:cNvSpPr>
          <p:nvPr/>
        </p:nvSpPr>
        <p:spPr>
          <a:xfrm>
            <a:off x="6741352" y="1058226"/>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Minor Illness – 3-day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W</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orkshop</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Suitable for practice nurses, community nurses and allied health professionals.</a:t>
            </a:r>
          </a:p>
          <a:p>
            <a:pPr algn="just">
              <a:lnSpc>
                <a:spcPct val="115000"/>
              </a:lnSpc>
              <a:buNone/>
            </a:pPr>
            <a:r>
              <a:rPr lang="en-GB" sz="14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Update your knowledge and skills on common clinical conditions and minor ailments</a:t>
            </a:r>
          </a:p>
          <a:p>
            <a:pPr algn="just">
              <a:lnSpc>
                <a:spcPct val="115000"/>
              </a:lnSpc>
              <a:buNone/>
            </a:pPr>
            <a:r>
              <a:rPr lang="en-GB" sz="14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Objective</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undertake a targeted patient history</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gain an understanding of a range of common minor illnesses and their management</a:t>
            </a:r>
          </a:p>
          <a:p>
            <a:pPr marL="285750" indent="-285750" algn="just">
              <a:lnSpc>
                <a:spcPct val="115000"/>
              </a:lnSpc>
              <a:buFont typeface="Arial" panose="020B0604020202020204" pitchFamily="34" charset="0"/>
              <a:buChar char="•"/>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identify red flag signs and symptoms and escalate appropriately</a:t>
            </a:r>
          </a:p>
          <a:p>
            <a:pPr algn="just">
              <a:lnSpc>
                <a:spcPct val="115000"/>
              </a:lnSpc>
              <a:spcBef>
                <a:spcPts val="800"/>
              </a:spcBef>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Enhanced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663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7DC7-0F20-B1C0-F17E-5C7917A40026}"/>
            </a:ext>
          </a:extLst>
        </p:cNvPr>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CA06425E-2E0C-1D5D-CBF7-8A169E1FFEE0}"/>
              </a:ext>
            </a:extLst>
          </p:cNvPr>
          <p:cNvSpPr txBox="1">
            <a:spLocks/>
          </p:cNvSpPr>
          <p:nvPr/>
        </p:nvSpPr>
        <p:spPr>
          <a:xfrm>
            <a:off x="429643" y="577267"/>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Managing minor injuries and minor illness</a:t>
            </a:r>
            <a:endPar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health and care professionals seeking to enhance their ability to assess and manage minor conditions in a range of healthcare settings. This course will involve the application of existing history taking and physical assessment skills and knowledge to assess, diagnose and manage patients presenting with minor injuries within their scope of practice.</a:t>
            </a:r>
          </a:p>
          <a:p>
            <a:pPr>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 evaluate the principles of problem solving in making sound clinical judgements and differentiating between minor and major presentations. They will also gain knowledge of the management and assessment of minor injuries and illness throughout all ages and have a critical understanding of the complexities of diagnosis and management of the child, older patient and pregnant patient within the context of minor injuries and illness presentations. </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b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face to face, Winchester</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hlinkClick r:id="rId3" action="ppaction://hlinksldjump"/>
            <a:extLst>
              <a:ext uri="{FF2B5EF4-FFF2-40B4-BE49-F238E27FC236}">
                <a16:creationId xmlns:a16="http://schemas.microsoft.com/office/drawing/2014/main" id="{12E9D080-F5DE-D8EF-5B1A-7B3C9D0C6579}"/>
              </a:ext>
            </a:extLst>
          </p:cNvPr>
          <p:cNvSpPr txBox="1"/>
          <p:nvPr/>
        </p:nvSpPr>
        <p:spPr>
          <a:xfrm>
            <a:off x="4818893" y="300268"/>
            <a:ext cx="249630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Minor Illness and Minor Injury </a:t>
            </a:r>
            <a:endPar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1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5202-0E87-2A0C-CBA2-8F197F68E220}"/>
              </a:ext>
            </a:extLst>
          </p:cNvPr>
          <p:cNvSpPr>
            <a:spLocks noGrp="1"/>
          </p:cNvSpPr>
          <p:nvPr>
            <p:ph type="ctrTitle" idx="4294967295"/>
          </p:nvPr>
        </p:nvSpPr>
        <p:spPr>
          <a:xfrm>
            <a:off x="359508" y="772133"/>
            <a:ext cx="11472985" cy="875323"/>
          </a:xfrm>
        </p:spPr>
        <p:txBody>
          <a:bodyPr/>
          <a:lstStyle/>
          <a:p>
            <a:r>
              <a:rPr lang="en-GB" b="1"/>
              <a:t>Foreword</a:t>
            </a:r>
          </a:p>
        </p:txBody>
      </p:sp>
      <p:sp>
        <p:nvSpPr>
          <p:cNvPr id="3" name="Content Placeholder 2">
            <a:extLst>
              <a:ext uri="{FF2B5EF4-FFF2-40B4-BE49-F238E27FC236}">
                <a16:creationId xmlns:a16="http://schemas.microsoft.com/office/drawing/2014/main" id="{3C7F1362-313A-D613-7EF7-3C93CDA8EAE9}"/>
              </a:ext>
            </a:extLst>
          </p:cNvPr>
          <p:cNvSpPr>
            <a:spLocks noGrp="1"/>
          </p:cNvSpPr>
          <p:nvPr>
            <p:ph idx="4294967295"/>
          </p:nvPr>
        </p:nvSpPr>
        <p:spPr>
          <a:xfrm>
            <a:off x="576160" y="1647456"/>
            <a:ext cx="6829689" cy="3859827"/>
          </a:xfrm>
        </p:spPr>
        <p:txBody>
          <a:bodyPr vert="horz" lIns="121920" tIns="60960" rIns="121920" bIns="60960" rtlCol="0" anchor="t">
            <a:noAutofit/>
          </a:bodyPr>
          <a:lstStyle/>
          <a:p>
            <a:pPr marL="0" indent="0">
              <a:lnSpc>
                <a:spcPct val="100000"/>
              </a:lnSpc>
              <a:buNone/>
            </a:pPr>
            <a:r>
              <a:rPr lang="en-GB" sz="1467">
                <a:solidFill>
                  <a:srgbClr val="005EB8"/>
                </a:solidFill>
              </a:rPr>
              <a:t>. </a:t>
            </a:r>
          </a:p>
        </p:txBody>
      </p:sp>
      <p:sp>
        <p:nvSpPr>
          <p:cNvPr id="8" name="TextBox 7">
            <a:extLst>
              <a:ext uri="{FF2B5EF4-FFF2-40B4-BE49-F238E27FC236}">
                <a16:creationId xmlns:a16="http://schemas.microsoft.com/office/drawing/2014/main" id="{726F180E-A353-D628-7DD0-9BAD9D0A7B98}"/>
              </a:ext>
            </a:extLst>
          </p:cNvPr>
          <p:cNvSpPr txBox="1"/>
          <p:nvPr/>
        </p:nvSpPr>
        <p:spPr>
          <a:xfrm>
            <a:off x="7978077" y="4594704"/>
            <a:ext cx="4031355" cy="1415772"/>
          </a:xfrm>
          <a:prstGeom prst="rect">
            <a:avLst/>
          </a:prstGeom>
          <a:noFill/>
        </p:spPr>
        <p:txBody>
          <a:bodyPr wrap="square" lIns="121920" tIns="60960" rIns="121920" bIns="60960" anchor="t">
            <a:spAutoFit/>
          </a:bodyPr>
          <a:lstStyle/>
          <a:p>
            <a:pPr defTabSz="609585"/>
            <a:r>
              <a:rPr lang="en-GB" sz="1200" b="1">
                <a:solidFill>
                  <a:srgbClr val="0B0C0C"/>
                </a:solidFill>
                <a:latin typeface="Calibri"/>
                <a:cs typeface="Arial"/>
              </a:rPr>
              <a:t>Dr Mary-Rose Shears</a:t>
            </a:r>
          </a:p>
          <a:p>
            <a:pPr defTabSz="609585"/>
            <a:r>
              <a:rPr lang="en-GB" sz="1200" b="1">
                <a:solidFill>
                  <a:srgbClr val="0B0C0C"/>
                </a:solidFill>
                <a:latin typeface="Calibri"/>
                <a:cs typeface="Arial"/>
              </a:rPr>
              <a:t>Primary Care Dean, Thames Valley and Wessex</a:t>
            </a:r>
            <a:endParaRPr lang="en-GB" sz="1200">
              <a:solidFill>
                <a:srgbClr val="0B0C0C"/>
              </a:solidFill>
              <a:latin typeface="Calibri"/>
              <a:cs typeface="Arial"/>
            </a:endParaRPr>
          </a:p>
          <a:p>
            <a:pPr defTabSz="609585"/>
            <a:r>
              <a:rPr lang="en-GB" sz="1200">
                <a:solidFill>
                  <a:srgbClr val="0B0C0C"/>
                </a:solidFill>
                <a:latin typeface="Calibri"/>
                <a:cs typeface="Arial"/>
              </a:rPr>
              <a:t>Workforce, Training and Education </a:t>
            </a:r>
          </a:p>
          <a:p>
            <a:pPr defTabSz="609585"/>
            <a:r>
              <a:rPr lang="en-GB" sz="1200">
                <a:solidFill>
                  <a:srgbClr val="0B0C0C"/>
                </a:solidFill>
                <a:latin typeface="Calibri"/>
                <a:cs typeface="Arial"/>
              </a:rPr>
              <a:t>NHS England – South East</a:t>
            </a:r>
            <a:endParaRPr lang="en-GB" sz="1200">
              <a:solidFill>
                <a:prstClr val="black"/>
              </a:solidFill>
              <a:latin typeface="Calibri"/>
            </a:endParaRPr>
          </a:p>
          <a:p>
            <a:pPr defTabSz="609585"/>
            <a:endParaRPr lang="en-GB" sz="1200">
              <a:solidFill>
                <a:prstClr val="black"/>
              </a:solidFill>
              <a:latin typeface="Calibri"/>
            </a:endParaRPr>
          </a:p>
          <a:p>
            <a:pPr defTabSz="609585"/>
            <a:endParaRPr lang="en-GB" sz="1200">
              <a:solidFill>
                <a:prstClr val="black"/>
              </a:solidFill>
              <a:latin typeface="Calibri" panose="020F0502020204030204"/>
              <a:cs typeface="Calibri"/>
            </a:endParaRPr>
          </a:p>
          <a:p>
            <a:pPr defTabSz="609585"/>
            <a:endParaRPr lang="en-GB" sz="1200">
              <a:solidFill>
                <a:prstClr val="black"/>
              </a:solidFill>
              <a:highlight>
                <a:srgbClr val="FFFF00"/>
              </a:highlight>
              <a:latin typeface="Calibri" panose="020F0502020204030204"/>
              <a:cs typeface="Calibri"/>
            </a:endParaRPr>
          </a:p>
        </p:txBody>
      </p:sp>
      <p:sp>
        <p:nvSpPr>
          <p:cNvPr id="4" name="TextBox 3">
            <a:hlinkClick r:id="rId2" action="ppaction://hlinksldjump"/>
            <a:extLst>
              <a:ext uri="{FF2B5EF4-FFF2-40B4-BE49-F238E27FC236}">
                <a16:creationId xmlns:a16="http://schemas.microsoft.com/office/drawing/2014/main" id="{92556999-DCAA-52CD-7B3A-7D4435795A59}"/>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2"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pic>
        <p:nvPicPr>
          <p:cNvPr id="9" name="Picture 8">
            <a:extLst>
              <a:ext uri="{FF2B5EF4-FFF2-40B4-BE49-F238E27FC236}">
                <a16:creationId xmlns:a16="http://schemas.microsoft.com/office/drawing/2014/main" id="{0D6C3C5B-64BD-C070-DA54-11A3BC25DC8E}"/>
              </a:ext>
            </a:extLst>
          </p:cNvPr>
          <p:cNvPicPr>
            <a:picLocks noChangeAspect="1"/>
          </p:cNvPicPr>
          <p:nvPr/>
        </p:nvPicPr>
        <p:blipFill>
          <a:blip r:embed="rId3"/>
          <a:stretch>
            <a:fillRect/>
          </a:stretch>
        </p:blipFill>
        <p:spPr>
          <a:xfrm>
            <a:off x="8079994" y="2263296"/>
            <a:ext cx="2006116" cy="2178069"/>
          </a:xfrm>
          <a:prstGeom prst="rect">
            <a:avLst/>
          </a:prstGeom>
        </p:spPr>
      </p:pic>
      <p:sp>
        <p:nvSpPr>
          <p:cNvPr id="6" name="Content Placeholder 2">
            <a:extLst>
              <a:ext uri="{FF2B5EF4-FFF2-40B4-BE49-F238E27FC236}">
                <a16:creationId xmlns:a16="http://schemas.microsoft.com/office/drawing/2014/main" id="{62419516-F5EA-C00B-9B25-1AFBC33AD7E1}"/>
              </a:ext>
            </a:extLst>
          </p:cNvPr>
          <p:cNvSpPr txBox="1">
            <a:spLocks/>
          </p:cNvSpPr>
          <p:nvPr/>
        </p:nvSpPr>
        <p:spPr>
          <a:xfrm>
            <a:off x="728560" y="1799856"/>
            <a:ext cx="6829689" cy="3707427"/>
          </a:xfrm>
          <a:prstGeom prst="rect">
            <a:avLst/>
          </a:prstGeom>
        </p:spPr>
        <p:txBody>
          <a:bodyPr vert="horz" lIns="121920" tIns="60960" rIns="121920" bIns="6096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67">
                <a:solidFill>
                  <a:srgbClr val="004F9E"/>
                </a:solidFill>
              </a:rPr>
              <a:t>Welcome to the rich and exciting educational offers for primary care available to </a:t>
            </a:r>
            <a:r>
              <a:rPr lang="en-GB" sz="1600">
                <a:solidFill>
                  <a:srgbClr val="004F9E"/>
                </a:solidFill>
              </a:rPr>
              <a:t>Allied Health Professionals, registered Nurses and Nursing Associates working in Primary Care within Hampshire and Isle of Wight.</a:t>
            </a:r>
          </a:p>
          <a:p>
            <a:pPr marL="0" indent="0">
              <a:lnSpc>
                <a:spcPct val="100000"/>
              </a:lnSpc>
              <a:buFont typeface="Arial" panose="020B0604020202020204" pitchFamily="34" charset="0"/>
              <a:buNone/>
            </a:pPr>
            <a:r>
              <a:rPr lang="en-GB" sz="1467">
                <a:solidFill>
                  <a:srgbClr val="005EB8"/>
                </a:solidFill>
              </a:rPr>
              <a:t>Facilitating your education and training is important to Thames Valley and Wessex Training and Education, which exists to support the workforce in primary care.  </a:t>
            </a:r>
          </a:p>
          <a:p>
            <a:pPr marL="0" indent="0">
              <a:lnSpc>
                <a:spcPct val="100000"/>
              </a:lnSpc>
              <a:buFont typeface="Arial" panose="020B0604020202020204" pitchFamily="34" charset="0"/>
              <a:buNone/>
            </a:pPr>
            <a:r>
              <a:rPr lang="en-GB" sz="1467">
                <a:solidFill>
                  <a:srgbClr val="005EB8"/>
                </a:solidFill>
              </a:rPr>
              <a:t>Additionally, the Thames Valley and Wessex (TVW) Primary Care School supports educators and placements for learners in primary care by championing learning and quality of education. Currently over 90% of Primary Care Networks (PCN) in TVW have signed up, or are already approved, as learning environments.  Through this activity, we are creating the pipeline for our future workforce.</a:t>
            </a:r>
          </a:p>
          <a:p>
            <a:pPr marL="0" indent="0">
              <a:lnSpc>
                <a:spcPct val="100000"/>
              </a:lnSpc>
              <a:buFont typeface="Arial" panose="020B0604020202020204" pitchFamily="34" charset="0"/>
              <a:buNone/>
            </a:pPr>
            <a:r>
              <a:rPr lang="en-GB" sz="1467">
                <a:solidFill>
                  <a:srgbClr val="005EB8"/>
                </a:solidFill>
              </a:rPr>
              <a:t>Please take up this opportunity of CPD and learning as part of your culture of education and development within your practice or PCN.</a:t>
            </a:r>
          </a:p>
        </p:txBody>
      </p:sp>
    </p:spTree>
    <p:extLst>
      <p:ext uri="{BB962C8B-B14F-4D97-AF65-F5344CB8AC3E}">
        <p14:creationId xmlns:p14="http://schemas.microsoft.com/office/powerpoint/2010/main" val="322759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28D49-F9D8-A9D2-D853-B5F0B94E4E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F03B23-612A-9D44-6899-1C24F776F75D}"/>
              </a:ext>
            </a:extLst>
          </p:cNvPr>
          <p:cNvSpPr>
            <a:spLocks noGrp="1"/>
          </p:cNvSpPr>
          <p:nvPr>
            <p:ph type="body" sz="quarter" idx="15"/>
          </p:nvPr>
        </p:nvSpPr>
        <p:spPr>
          <a:xfrm>
            <a:off x="1347844" y="1375764"/>
            <a:ext cx="3224156" cy="599340"/>
          </a:xfrm>
        </p:spPr>
        <p:txBody>
          <a:bodyPr/>
          <a:lstStyle/>
          <a:p>
            <a:pPr algn="ctr"/>
            <a:r>
              <a:rPr lang="en-GB"/>
              <a:t>Musculoskeletal Conditions</a:t>
            </a:r>
          </a:p>
        </p:txBody>
      </p:sp>
      <p:pic>
        <p:nvPicPr>
          <p:cNvPr id="5" name="Picture Placeholder 4" descr="A black background with a black square&#10;&#10;AI-generated content may be incorrect.">
            <a:extLst>
              <a:ext uri="{FF2B5EF4-FFF2-40B4-BE49-F238E27FC236}">
                <a16:creationId xmlns:a16="http://schemas.microsoft.com/office/drawing/2014/main" id="{2C40C6EE-F6D5-F4F7-BB9C-F282D5FBB12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89497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052B-3ABD-C40C-543B-0722E98EFF3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DCCA2EF-6156-76A7-D131-B40813AA45B0}"/>
              </a:ext>
            </a:extLst>
          </p:cNvPr>
          <p:cNvSpPr txBox="1"/>
          <p:nvPr/>
        </p:nvSpPr>
        <p:spPr>
          <a:xfrm>
            <a:off x="3839356" y="219496"/>
            <a:ext cx="32095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Musculoskeletal Conditions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6151FD60-97F7-E892-EC1D-542CD1AD00B8}"/>
              </a:ext>
            </a:extLst>
          </p:cNvPr>
          <p:cNvSpPr txBox="1">
            <a:spLocks/>
          </p:cNvSpPr>
          <p:nvPr/>
        </p:nvSpPr>
        <p:spPr>
          <a:xfrm>
            <a:off x="463550" y="77877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Musculoskeletal Problems in General </a:t>
            </a:r>
            <a:r>
              <a:rPr lang="en-GB" sz="1400" b="1" u="sng">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4"/>
              </a:rPr>
              <a:t>P</a:t>
            </a: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ractice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two days are dedicated to nurses and other allied healthcare professionals who are either new to or revisiting the realm of minor illness assessment and treatment. The course progression is designed to take you from foundational knowledge to more confident and adept management of patients, encompassing both adults and children.</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5850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8633-16ED-906D-2ED9-A7771A9229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7035C5-AAA4-8D9D-8FB2-DDE85C1BC7FA}"/>
              </a:ext>
            </a:extLst>
          </p:cNvPr>
          <p:cNvSpPr>
            <a:spLocks noGrp="1"/>
          </p:cNvSpPr>
          <p:nvPr>
            <p:ph type="body" sz="quarter" idx="15"/>
          </p:nvPr>
        </p:nvSpPr>
        <p:spPr>
          <a:xfrm>
            <a:off x="1347844" y="1375764"/>
            <a:ext cx="3224156" cy="599340"/>
          </a:xfrm>
        </p:spPr>
        <p:txBody>
          <a:bodyPr/>
          <a:lstStyle/>
          <a:p>
            <a:pPr algn="ctr"/>
            <a:r>
              <a:rPr lang="en-GB"/>
              <a:t>Respiratory</a:t>
            </a:r>
          </a:p>
        </p:txBody>
      </p:sp>
      <p:pic>
        <p:nvPicPr>
          <p:cNvPr id="5" name="Picture Placeholder 4" descr="A black background with a black square&#10;&#10;AI-generated content may be incorrect.">
            <a:extLst>
              <a:ext uri="{FF2B5EF4-FFF2-40B4-BE49-F238E27FC236}">
                <a16:creationId xmlns:a16="http://schemas.microsoft.com/office/drawing/2014/main" id="{50EE9EC5-8972-354D-E3F5-03F73F4805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24" t="-272" r="2029" b="272"/>
          <a:stretch>
            <a:fillRect/>
          </a:stretch>
        </p:blipFill>
        <p:spPr>
          <a:xfrm>
            <a:off x="6565392" y="-17253"/>
            <a:ext cx="6044184" cy="6351792"/>
          </a:xfrm>
        </p:spPr>
      </p:pic>
    </p:spTree>
    <p:extLst>
      <p:ext uri="{BB962C8B-B14F-4D97-AF65-F5344CB8AC3E}">
        <p14:creationId xmlns:p14="http://schemas.microsoft.com/office/powerpoint/2010/main" val="249896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00B7FCF8-8817-02FD-F93F-C576671131CF}"/>
              </a:ext>
            </a:extLst>
          </p:cNvPr>
          <p:cNvSpPr txBox="1">
            <a:spLocks/>
          </p:cNvSpPr>
          <p:nvPr/>
        </p:nvSpPr>
        <p:spPr>
          <a:xfrm>
            <a:off x="489540" y="815799"/>
            <a:ext cx="5436117" cy="5402562"/>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Advancing Asthma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moves beyond the basics of asthma focusing on developing knowledge and skills to enable translation of learning to the delivery of high-quality care in clinical practice. </a:t>
            </a:r>
          </a:p>
          <a:p>
            <a:pPr algn="just">
              <a:lnSpc>
                <a:spcPct val="115000"/>
              </a:lnSpc>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will learn:</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evaluate the impact asthma has on individuals, local health services and their local community</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Distinguish factors underlying the quality and accuracy of asthma diagnosis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Create comprehensive, individualised, management plans for a range of patients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Compare types of asthma and emerging precision medicine therapies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Apply evidence and guideline-based recommendations to acute asthma management and follow up care in all settings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Analyse personalised care approaches in supporting patients to self-manage their asthma</a:t>
            </a: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3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0AC670A7-831F-A004-960C-57E3E4532286}"/>
              </a:ext>
            </a:extLst>
          </p:cNvPr>
          <p:cNvSpPr txBox="1">
            <a:spLocks/>
          </p:cNvSpPr>
          <p:nvPr/>
        </p:nvSpPr>
        <p:spPr>
          <a:xfrm>
            <a:off x="6451222" y="815799"/>
            <a:ext cx="5340727" cy="567965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Advancing COPD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module aims to give an in-depth understanding of the breadth of COPD. </a:t>
            </a:r>
          </a:p>
          <a:p>
            <a:pPr algn="just">
              <a:lnSpc>
                <a:spcPct val="115000"/>
              </a:lnSpc>
              <a:buNone/>
            </a:pPr>
            <a:r>
              <a:rPr lang="en-GB" sz="13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 includes: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history taking and important diagnostic tests, such as spirometry, are used to ensure safe and accurate diagnosis</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appreciate and apply the principles of COPD management, integrating behaviour change theory, lifestyle adaptations and appropriate drug therapy</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effectively review and care for patients at all stages of disease, including acute exacerbation management and palliative care</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Important interventions such as pulmonary rehabilitation</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Managing respiratory failure, with reference to current evidence and guidance</a:t>
            </a:r>
          </a:p>
          <a:p>
            <a:pPr marL="285750" indent="-285750" algn="just">
              <a:lnSpc>
                <a:spcPct val="115000"/>
              </a:lnSpc>
              <a:buFont typeface="Arial" panose="020B0604020202020204" pitchFamily="34" charset="0"/>
              <a:buChar char="•"/>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impact of COVID-19 on COPD care</a:t>
            </a:r>
          </a:p>
          <a:p>
            <a:pPr marL="285750" indent="-285750" algn="just">
              <a:lnSpc>
                <a:spcPct val="115000"/>
              </a:lnSpc>
              <a:buFont typeface="Arial" panose="020B0604020202020204" pitchFamily="34" charset="0"/>
              <a:buChar char="•"/>
            </a:pPr>
            <a:endPar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3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hlinkClick r:id="rId3" action="ppaction://hlinksldjump"/>
            <a:extLst>
              <a:ext uri="{FF2B5EF4-FFF2-40B4-BE49-F238E27FC236}">
                <a16:creationId xmlns:a16="http://schemas.microsoft.com/office/drawing/2014/main" id="{9AF1949C-F52C-637E-E84A-ED780AE5548A}"/>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03069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923A-8B96-A8FC-4CC3-FBCF7B1C298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752499D-78FC-980D-C118-2B93556EC778}"/>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E23F2116-E52A-1942-3BA0-CB421B2C3C3C}"/>
              </a:ext>
            </a:extLst>
          </p:cNvPr>
          <p:cNvSpPr txBox="1">
            <a:spLocks/>
          </p:cNvSpPr>
          <p:nvPr/>
        </p:nvSpPr>
        <p:spPr>
          <a:xfrm>
            <a:off x="591659" y="865785"/>
            <a:ext cx="5358808"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Advancing Paediatric Asthma Care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provide the outcomes of evaluating the impact of asthma on children and their families, local health services and their local community. </a:t>
            </a:r>
          </a:p>
          <a:p>
            <a:pPr algn="just">
              <a:lnSpc>
                <a:spcPct val="115000"/>
              </a:lnSpc>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Consider environmental issues and their relationship with asthma care</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Distinguish factors underlying the quality and accuracy of asthma diagnosis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Create comprehensive individualised management plans for a range of patients </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Apply evidence and guideline-based recommendations to acute asthma management and follow up care in all settings </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Identify, assess and manage children with severe asthma appropriate to their healthcare setting and clinical role</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30 hours course with 4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06EF21DD-D44D-F1D0-9C55-0B4CD817BE17}"/>
              </a:ext>
            </a:extLst>
          </p:cNvPr>
          <p:cNvSpPr txBox="1">
            <a:spLocks/>
          </p:cNvSpPr>
          <p:nvPr/>
        </p:nvSpPr>
        <p:spPr>
          <a:xfrm>
            <a:off x="6513865" y="865786"/>
            <a:ext cx="5086476"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Asthma Foundation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offers an overview of asthma and the impact that it has on health and wellbeing in patients of all ages. The focus of this course is early and accurate diagnosis, appropriate management tailored to individual patient needs and preferences, and the avoidance of asthma attacks/asthma deaths through supported self-management, early interventions and effective organisation of care.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8882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3305-95FD-7EF8-A404-DF67E2B8881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BA59307C-4576-1A1A-20BE-00BDEFAB407F}"/>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5306F9E9-5BBE-0A20-8CDE-8122E643CF08}"/>
              </a:ext>
            </a:extLst>
          </p:cNvPr>
          <p:cNvSpPr txBox="1">
            <a:spLocks/>
          </p:cNvSpPr>
          <p:nvPr/>
        </p:nvSpPr>
        <p:spPr>
          <a:xfrm>
            <a:off x="418215" y="933459"/>
            <a:ext cx="5189921"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Asthma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U</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focus of this course is: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 revision of early and accurate diagnosis in children and adults, and appropriate management tailored to individual patient needs and preferences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 evaluation of contemporary issues in asthma care including risk management, environmental considerations, remote consultations and treatable asthma traits.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health professionals experienced in managing patients with asthma who have previously completed foundation/diploma level asthma training.</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18B9DE0B-AE83-712E-57C1-6B1305C2E6C2}"/>
              </a:ext>
            </a:extLst>
          </p:cNvPr>
          <p:cNvSpPr txBox="1">
            <a:spLocks/>
          </p:cNvSpPr>
          <p:nvPr/>
        </p:nvSpPr>
        <p:spPr>
          <a:xfrm>
            <a:off x="6583865" y="933459"/>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Bronchiectasis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 healthcare professional working in primary care / community settings, who is involved in the care of patients with bronchiectasis. The course covers epidemiology, pathophysiology, diagnosis, treatment options, self management strategies, and exacerbations management. The course has been designed by an experienced respiratory nurse who strives to improve the quality of life of patients living with a respiratory disease.</a:t>
            </a: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8793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672F-55E8-20E0-DA48-D6A04B94F916}"/>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A0B358BE-2FB2-2970-A562-0489EAE4EB3F}"/>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DB3AE718-D63F-5424-EB33-89C198683232}"/>
              </a:ext>
            </a:extLst>
          </p:cNvPr>
          <p:cNvSpPr txBox="1">
            <a:spLocks/>
          </p:cNvSpPr>
          <p:nvPr/>
        </p:nvSpPr>
        <p:spPr>
          <a:xfrm>
            <a:off x="6383175" y="781050"/>
            <a:ext cx="5370675"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COPD Update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provides an overview of current developments in COPD care. Students will revisit the importance of history taking and the use of quality assured spirometry, and other tests, that promote safe and accurate diagnosis. They will learn about updated COPD management guidelines, exploring the evidence base for lifestyle interventions and appropriate drug therapy to reduce the burden and risks associated with COPD.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 materials will promote the use of a structured COPD review to provide effective care for patients at all stages of disease, including acute exacerbation management. The course content is mapped to nationally recognised standards and professional codes, and successful completion will equip students with the knowledge and skills to improve guideline-based care and further develop their professional practice.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436F1FF4-7735-5F01-75DC-0BB2C20AB59F}"/>
              </a:ext>
            </a:extLst>
          </p:cNvPr>
          <p:cNvSpPr txBox="1">
            <a:spLocks/>
          </p:cNvSpPr>
          <p:nvPr/>
        </p:nvSpPr>
        <p:spPr>
          <a:xfrm>
            <a:off x="536952" y="781050"/>
            <a:ext cx="49655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COPD 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professional education module aims to give students an understanding of the foundations of COPD care and provides an overview of the disease and its impact. Students will gain an understanding of how history taking and important diagnostic tests, such as spirometry, are used to ensure safe and accurate diagnosis. They will appreciate and apply the principles of COPD management, using lifestyle change and appropriate drug therapy to reduce the burden and risks associated with COPD, learning how to effectively review and care for patients at all stages of disease, including acute exacerbation management.</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6253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6D0C-832B-C206-A8DF-2DF5B9FF60C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778F1F92-5240-8EB4-F71D-9D4153823C84}"/>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A20B93D6-20C4-3429-11E3-5196FAA0E330}"/>
              </a:ext>
            </a:extLst>
          </p:cNvPr>
          <p:cNvSpPr txBox="1">
            <a:spLocks/>
          </p:cNvSpPr>
          <p:nvPr/>
        </p:nvSpPr>
        <p:spPr>
          <a:xfrm>
            <a:off x="345116" y="864769"/>
            <a:ext cx="5191252" cy="5128462"/>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Half-Day Asthma Update for Practice Nurses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clinicians who are already working with people living with asthma.</a:t>
            </a:r>
          </a:p>
          <a:p>
            <a:pPr algn="just">
              <a:lnSpc>
                <a:spcPct val="115000"/>
              </a:lnSpc>
              <a:spcAft>
                <a:spcPts val="800"/>
              </a:spcAft>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this paediatric and adult case study-based session we will cover:</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Diagnostics - what should we be doing?</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BTS/SIGN, NICE or GINA - who does it best?</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Treatment - is it now all about AIR and MART?</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Identification and management of poor control"</a:t>
            </a: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0540B1F9-0C77-9267-5B00-A8709D7713B8}"/>
              </a:ext>
            </a:extLst>
          </p:cNvPr>
          <p:cNvSpPr txBox="1">
            <a:spLocks/>
          </p:cNvSpPr>
          <p:nvPr/>
        </p:nvSpPr>
        <p:spPr>
          <a:xfrm>
            <a:off x="6407402" y="864769"/>
            <a:ext cx="521199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Interstitial Lung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5"/>
              </a:rPr>
              <a:t>D</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isease (ILD)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module aims to give students an understanding of the foundations of care for patients with interstitial lung diseases. The course provides an overview of the prevalence of different ILDs and their impact. Students will gain an understanding of the importance of safe and accurate diagnosis. Current evidence on ILD management will be explored, including the role of non-pharmacological approaches and the importance of supportive care.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6487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EF42-AEE9-26A7-08E0-1F2E4AE864B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02F2F78-7586-2649-0977-1177B857450E}"/>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EEF8193D-2D4C-C67E-35E2-3A72DB56F89D}"/>
              </a:ext>
            </a:extLst>
          </p:cNvPr>
          <p:cNvSpPr txBox="1">
            <a:spLocks/>
          </p:cNvSpPr>
          <p:nvPr/>
        </p:nvSpPr>
        <p:spPr>
          <a:xfrm>
            <a:off x="806701" y="1156298"/>
            <a:ext cx="49655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Introduction to Paediatric Asthma</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Asthma is the most common medical condition in children and young people; it is vital that all healthcare professionals working with this age group appreciate and understand the diagnostic process and appropriate management options for individual children. This course provides an introduction to asthma in children and young people and will enable healthcare professionals to apply their learning to real world clinical practice. The value of integrated care, and how healthcare professionals in primary and secondary care as well as schools and emergency/ambulatory settings, can work together is explored.</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175DA9E1-8957-3D01-D5EE-364A1E08BAF3}"/>
              </a:ext>
            </a:extLst>
          </p:cNvPr>
          <p:cNvSpPr txBox="1">
            <a:spLocks/>
          </p:cNvSpPr>
          <p:nvPr/>
        </p:nvSpPr>
        <p:spPr>
          <a:xfrm>
            <a:off x="6419725" y="1074668"/>
            <a:ext cx="5191252" cy="5206508"/>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5"/>
              </a:rPr>
              <a:t>Respiratory Examination for the Primary Care Practitioner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 interactive training session incorporating the use of a virtual reality scenario. This session will be particularly beneficial for Allied Health Professionals (including pharmacists and physios), Practice nurses, and Community nurses.</a:t>
            </a:r>
          </a:p>
          <a:p>
            <a:pPr algn="just">
              <a:lnSpc>
                <a:spcPct val="115000"/>
              </a:lnSpc>
              <a:spcAft>
                <a:spcPts val="800"/>
              </a:spcAft>
              <a:buNone/>
            </a:pPr>
            <a:r>
              <a:rPr lang="en-GB" sz="14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Aims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be able to undertake a targeted patient history</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gain an understanding of the components of the respiratory examination</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be able to determine normal from abnormal findings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be able to identify respiratory system red flag signs and symptoms</a:t>
            </a:r>
          </a:p>
          <a:p>
            <a:pPr marL="285750" indent="-285750" algn="just">
              <a:lnSpc>
                <a:spcPct val="115000"/>
              </a:lnSpc>
              <a:buFont typeface="Arial" panose="020B0604020202020204" pitchFamily="34" charset="0"/>
              <a:buChar char="•"/>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undertake a virtual reality respiratory examination</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7206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16077-7FBA-2744-10EC-A5B3ADB610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EC254-5E4C-82CC-43E1-F3433C36BE55}"/>
              </a:ext>
            </a:extLst>
          </p:cNvPr>
          <p:cNvSpPr>
            <a:spLocks noGrp="1"/>
          </p:cNvSpPr>
          <p:nvPr>
            <p:ph type="body" sz="quarter" idx="15"/>
          </p:nvPr>
        </p:nvSpPr>
        <p:spPr>
          <a:xfrm>
            <a:off x="1347844" y="1375764"/>
            <a:ext cx="3224156" cy="599340"/>
          </a:xfrm>
        </p:spPr>
        <p:txBody>
          <a:bodyPr/>
          <a:lstStyle/>
          <a:p>
            <a:pPr algn="ctr"/>
            <a:r>
              <a:rPr lang="en-GB"/>
              <a:t>Sepsis</a:t>
            </a:r>
          </a:p>
        </p:txBody>
      </p:sp>
      <p:pic>
        <p:nvPicPr>
          <p:cNvPr id="11" name="Picture Placeholder 10" descr="A black background with a black square&#10;&#10;AI-generated content may be incorrect.">
            <a:extLst>
              <a:ext uri="{FF2B5EF4-FFF2-40B4-BE49-F238E27FC236}">
                <a16:creationId xmlns:a16="http://schemas.microsoft.com/office/drawing/2014/main" id="{26D393F4-BF1C-8702-C87D-771CA784E70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80430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E402-E028-BE67-525B-24E4637855DA}"/>
              </a:ext>
            </a:extLst>
          </p:cNvPr>
          <p:cNvSpPr>
            <a:spLocks noGrp="1"/>
          </p:cNvSpPr>
          <p:nvPr>
            <p:ph type="title"/>
          </p:nvPr>
        </p:nvSpPr>
        <p:spPr>
          <a:xfrm>
            <a:off x="363485" y="279536"/>
            <a:ext cx="10641499" cy="611649"/>
          </a:xfrm>
        </p:spPr>
        <p:txBody>
          <a:bodyPr>
            <a:normAutofit fontScale="90000"/>
          </a:bodyPr>
          <a:lstStyle/>
          <a:p>
            <a:r>
              <a:rPr lang="en-GB" b="1"/>
              <a:t>What is Continuing Professional Development (CPD)</a:t>
            </a:r>
          </a:p>
        </p:txBody>
      </p:sp>
      <p:sp>
        <p:nvSpPr>
          <p:cNvPr id="3" name="Content Placeholder 2">
            <a:extLst>
              <a:ext uri="{FF2B5EF4-FFF2-40B4-BE49-F238E27FC236}">
                <a16:creationId xmlns:a16="http://schemas.microsoft.com/office/drawing/2014/main" id="{15ADF140-24A3-8D0B-2025-546337FE32C8}"/>
              </a:ext>
            </a:extLst>
          </p:cNvPr>
          <p:cNvSpPr>
            <a:spLocks noGrp="1"/>
          </p:cNvSpPr>
          <p:nvPr>
            <p:ph sz="quarter" idx="10"/>
          </p:nvPr>
        </p:nvSpPr>
        <p:spPr>
          <a:xfrm>
            <a:off x="363485" y="1076325"/>
            <a:ext cx="11018890" cy="5267325"/>
          </a:xfrm>
        </p:spPr>
        <p:txBody>
          <a:bodyPr>
            <a:noAutofit/>
          </a:bodyPr>
          <a:lstStyle/>
          <a:p>
            <a:pPr marL="0" indent="0">
              <a:buNone/>
            </a:pPr>
            <a:r>
              <a:rPr lang="en-GB" sz="1600"/>
              <a:t>Continuing Professional Development refers to the ongoing process by which health care professionals maintain, improve and broaden their knowledge, skills and competence throughout their careers.  </a:t>
            </a:r>
          </a:p>
          <a:p>
            <a:pPr marL="0" indent="0">
              <a:buNone/>
            </a:pPr>
            <a:r>
              <a:rPr lang="en-GB" sz="1600"/>
              <a:t>It is both a registered professional requirement, and a career development tool, ensuring staff can deliver safe, effective and up-to-date person-centred care, aligning with health population needs. All healthcare professionals have a responsibility to identify their CPD needs, and work with their employer to plan how those needs could be met.</a:t>
            </a:r>
            <a:br>
              <a:rPr lang="en-GB" sz="1600"/>
            </a:br>
            <a:endParaRPr lang="en-GB" sz="1600"/>
          </a:p>
          <a:p>
            <a:pPr marL="0" indent="0">
              <a:buNone/>
            </a:pPr>
            <a:r>
              <a:rPr lang="en-GB" sz="1600" b="1"/>
              <a:t>CPD can include the following:</a:t>
            </a:r>
            <a:endParaRPr lang="en-GB" sz="1600"/>
          </a:p>
          <a:p>
            <a:r>
              <a:rPr lang="en-GB" sz="1600"/>
              <a:t>Formal education – for example, attending accredited and non-accredited courses, conferences, webinars, online learning and training modules and carrying out research.</a:t>
            </a:r>
          </a:p>
          <a:p>
            <a:r>
              <a:rPr lang="en-GB" sz="1600"/>
              <a:t>Professional activity – for example, being involved with a professional body or giving a presentation at a conference</a:t>
            </a:r>
          </a:p>
          <a:p>
            <a:r>
              <a:rPr lang="en-GB" sz="1600"/>
              <a:t>Self-directed learning – for example, reading articles or books</a:t>
            </a:r>
          </a:p>
          <a:p>
            <a:r>
              <a:rPr lang="en-GB" sz="1600"/>
              <a:t>Work-based learning – for example, reflecting on experiences at work, considering feedback from service users/students, shadowing or being shadowed or being a member of a committee</a:t>
            </a:r>
            <a:br>
              <a:rPr lang="en-GB" sz="1600"/>
            </a:br>
            <a:endParaRPr lang="en-GB" sz="1600"/>
          </a:p>
          <a:p>
            <a:pPr marL="0" indent="0">
              <a:buNone/>
            </a:pPr>
            <a:r>
              <a:rPr lang="en-GB" sz="1600" b="1"/>
              <a:t>Please note</a:t>
            </a:r>
            <a:r>
              <a:rPr lang="en-GB" sz="1600"/>
              <a:t>, mandatory training does </a:t>
            </a:r>
            <a:r>
              <a:rPr lang="en-GB" sz="1600" b="1"/>
              <a:t>not</a:t>
            </a:r>
            <a:r>
              <a:rPr lang="en-GB" sz="1600"/>
              <a:t> contribute to CPD training hours, unless the training relates to your area of speciality.</a:t>
            </a:r>
          </a:p>
          <a:p>
            <a:pPr marL="0" indent="0">
              <a:buNone/>
            </a:pPr>
            <a:r>
              <a:rPr lang="en-GB" sz="1600" b="1">
                <a:solidFill>
                  <a:srgbClr val="0070C0"/>
                </a:solidFill>
              </a:rPr>
              <a:t>CPD funding is available for formal education (as described above) and equates to approximately £1,000 per learner, over a three-year period. </a:t>
            </a:r>
          </a:p>
        </p:txBody>
      </p:sp>
    </p:spTree>
    <p:extLst>
      <p:ext uri="{BB962C8B-B14F-4D97-AF65-F5344CB8AC3E}">
        <p14:creationId xmlns:p14="http://schemas.microsoft.com/office/powerpoint/2010/main" val="3132695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9E1D-C9ED-F336-0A85-E654B7F5507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0EFB43A-4FA9-525B-82BF-2F228C74F287}"/>
              </a:ext>
            </a:extLst>
          </p:cNvPr>
          <p:cNvSpPr txBox="1"/>
          <p:nvPr/>
        </p:nvSpPr>
        <p:spPr>
          <a:xfrm>
            <a:off x="4558289" y="361208"/>
            <a:ext cx="170077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Sepsis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1066A8D9-4292-44DB-DEEC-E162E3C2C7FF}"/>
              </a:ext>
            </a:extLst>
          </p:cNvPr>
          <p:cNvSpPr txBox="1">
            <a:spLocks/>
          </p:cNvSpPr>
          <p:nvPr/>
        </p:nvSpPr>
        <p:spPr>
          <a:xfrm>
            <a:off x="400449" y="945371"/>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Recognising a Patient with Sepsis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is about recognising the early signs of sepsis in a patient, with the aim of preventing it from developing into a more serious condition. Healthcare Associated Infections are becoming an increasing problem in healthcare, particularly with the development of antibiotic resistance. </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3642623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68C51-4DF6-396A-36E5-08B0A30A1D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05686D-437E-15CA-26B8-3E275B24593E}"/>
              </a:ext>
            </a:extLst>
          </p:cNvPr>
          <p:cNvSpPr>
            <a:spLocks noGrp="1"/>
          </p:cNvSpPr>
          <p:nvPr>
            <p:ph type="body" sz="quarter" idx="15"/>
          </p:nvPr>
        </p:nvSpPr>
        <p:spPr>
          <a:xfrm>
            <a:off x="1347844" y="1375764"/>
            <a:ext cx="3224156" cy="599340"/>
          </a:xfrm>
        </p:spPr>
        <p:txBody>
          <a:bodyPr/>
          <a:lstStyle/>
          <a:p>
            <a:pPr algn="ctr"/>
            <a:r>
              <a:rPr lang="en-GB"/>
              <a:t>Sexual Health</a:t>
            </a:r>
          </a:p>
        </p:txBody>
      </p:sp>
      <p:sp>
        <p:nvSpPr>
          <p:cNvPr id="4" name="Picture Placeholder 3">
            <a:extLst>
              <a:ext uri="{FF2B5EF4-FFF2-40B4-BE49-F238E27FC236}">
                <a16:creationId xmlns:a16="http://schemas.microsoft.com/office/drawing/2014/main" id="{0BD448EA-9D8D-FE01-B365-60A320E70A50}"/>
              </a:ext>
            </a:extLst>
          </p:cNvPr>
          <p:cNvSpPr>
            <a:spLocks noGrp="1"/>
          </p:cNvSpPr>
          <p:nvPr>
            <p:ph type="pic" sz="quarter" idx="10"/>
          </p:nvPr>
        </p:nvSpPr>
        <p:spPr/>
        <p:txBody>
          <a:bodyPr/>
          <a:lstStyle/>
          <a:p>
            <a:endParaRPr lang="en-GB"/>
          </a:p>
        </p:txBody>
      </p:sp>
      <p:pic>
        <p:nvPicPr>
          <p:cNvPr id="6" name="Picture Placeholder 4" descr="A black background with a black square&#10;&#10;AI-generated content may be incorrect.">
            <a:extLst>
              <a:ext uri="{FF2B5EF4-FFF2-40B4-BE49-F238E27FC236}">
                <a16:creationId xmlns:a16="http://schemas.microsoft.com/office/drawing/2014/main" id="{6CE212E2-C11C-899B-A5FE-472B7C466B31}"/>
              </a:ext>
            </a:extLst>
          </p:cNvPr>
          <p:cNvPicPr>
            <a:picLocks noChangeAspect="1"/>
          </p:cNvPicPr>
          <p:nvPr/>
        </p:nvPicPr>
        <p:blipFill>
          <a:blip r:embed="rId2">
            <a:extLst>
              <a:ext uri="{28A0092B-C50C-407E-A947-70E740481C1C}">
                <a14:useLocalDpi xmlns:a14="http://schemas.microsoft.com/office/drawing/2010/main" val="0"/>
              </a:ext>
            </a:extLst>
          </a:blip>
          <a:srcRect l="232" r="302"/>
          <a:stretch>
            <a:fillRect/>
          </a:stretch>
        </p:blipFill>
        <p:spPr>
          <a:xfrm>
            <a:off x="6428232" y="-17253"/>
            <a:ext cx="6318504" cy="6351792"/>
          </a:xfrm>
          <a:prstGeom prst="rect">
            <a:avLst/>
          </a:prstGeom>
          <a:solidFill>
            <a:schemeClr val="bg1">
              <a:lumMod val="95000"/>
            </a:schemeClr>
          </a:solidFill>
          <a:ln>
            <a:solidFill>
              <a:schemeClr val="bg1">
                <a:lumMod val="75000"/>
              </a:schemeClr>
            </a:solidFill>
          </a:ln>
        </p:spPr>
      </p:pic>
    </p:spTree>
    <p:extLst>
      <p:ext uri="{BB962C8B-B14F-4D97-AF65-F5344CB8AC3E}">
        <p14:creationId xmlns:p14="http://schemas.microsoft.com/office/powerpoint/2010/main" val="2724942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A65E-E75A-91FD-BC0F-D7331A90E46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D210481-1618-A34E-F869-BDC932A6BA0B}"/>
              </a:ext>
            </a:extLst>
          </p:cNvPr>
          <p:cNvSpPr txBox="1"/>
          <p:nvPr/>
        </p:nvSpPr>
        <p:spPr>
          <a:xfrm>
            <a:off x="4498853" y="224051"/>
            <a:ext cx="18745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Sexual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75E28605-27CD-FF4C-3E03-D7A1726E6968}"/>
              </a:ext>
            </a:extLst>
          </p:cNvPr>
          <p:cNvSpPr txBox="1">
            <a:spLocks/>
          </p:cNvSpPr>
          <p:nvPr/>
        </p:nvSpPr>
        <p:spPr>
          <a:xfrm>
            <a:off x="537212" y="966145"/>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Sexual Health Course for Nurses and AHPs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A two-day programme designed to develop awareness, skills and knowledge for the delivery of a coordinated sexual health service. Will appeal to practice nurses, youth workers and other health and social care workers involved in sexual health.</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5A75729B-B1B1-B78E-17F0-1A51E3272AB9}"/>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693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B280-BB5A-B0AF-F8E9-793192375B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6C081F-1EA2-B1C5-1FE8-FDE36314E6B7}"/>
              </a:ext>
            </a:extLst>
          </p:cNvPr>
          <p:cNvSpPr>
            <a:spLocks noGrp="1"/>
          </p:cNvSpPr>
          <p:nvPr>
            <p:ph type="body" sz="quarter" idx="15"/>
          </p:nvPr>
        </p:nvSpPr>
        <p:spPr>
          <a:xfrm>
            <a:off x="1347844" y="1375764"/>
            <a:ext cx="3224156" cy="599340"/>
          </a:xfrm>
        </p:spPr>
        <p:txBody>
          <a:bodyPr/>
          <a:lstStyle/>
          <a:p>
            <a:pPr algn="ctr"/>
            <a:r>
              <a:rPr lang="en-GB"/>
              <a:t>Spirometry</a:t>
            </a:r>
          </a:p>
        </p:txBody>
      </p:sp>
      <p:pic>
        <p:nvPicPr>
          <p:cNvPr id="5" name="Picture Placeholder 4" descr="A black background with a black square&#10;&#10;AI-generated content may be incorrect.">
            <a:extLst>
              <a:ext uri="{FF2B5EF4-FFF2-40B4-BE49-F238E27FC236}">
                <a16:creationId xmlns:a16="http://schemas.microsoft.com/office/drawing/2014/main" id="{4ADE45D8-1223-1B55-8495-F984B3293FB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62" r="447"/>
          <a:stretch>
            <a:fillRect/>
          </a:stretch>
        </p:blipFill>
        <p:spPr>
          <a:xfrm>
            <a:off x="6866328" y="0"/>
            <a:ext cx="5325672" cy="6144126"/>
          </a:xfrm>
        </p:spPr>
      </p:pic>
    </p:spTree>
    <p:extLst>
      <p:ext uri="{BB962C8B-B14F-4D97-AF65-F5344CB8AC3E}">
        <p14:creationId xmlns:p14="http://schemas.microsoft.com/office/powerpoint/2010/main" val="2385574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10CF-811E-9A2E-C150-4CCB9AE69CE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5B1A063-42A2-799C-75A2-4E9F3E2DAFD2}"/>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9ADE9555-145D-A971-3BF4-D64A4D5EC709}"/>
              </a:ext>
            </a:extLst>
          </p:cNvPr>
          <p:cNvSpPr txBox="1">
            <a:spLocks/>
          </p:cNvSpPr>
          <p:nvPr/>
        </p:nvSpPr>
        <p:spPr>
          <a:xfrm>
            <a:off x="294387" y="770606"/>
            <a:ext cx="554443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Spirometry Reporting &amp; Interpretation the 7 steps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Aimed at healthcare professionals who do not perform spirometry but are required to oversee results and prepare a clinical report (ARTP website). It can also be used by those who have previously undertaken spirometry training or education and now wish to focus on the results of the test.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looks at spirometry interpretation and clearly defines the difference between numerical reporting and clinical interpretation leading to diagnosis. It will help to prepare you for the reporting only part of the ARTP register by teaching a systematic approach and using case studies to support reflective practice.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A3193E1A-2D55-5D9E-8055-CDF6C2FDC0FA}"/>
              </a:ext>
            </a:extLst>
          </p:cNvPr>
          <p:cNvSpPr txBox="1">
            <a:spLocks/>
          </p:cNvSpPr>
          <p:nvPr/>
        </p:nvSpPr>
        <p:spPr>
          <a:xfrm>
            <a:off x="6373367" y="770606"/>
            <a:ext cx="533285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Performing Paediatric Spirometry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Spirometry is not just for adults - children and young people can also perform spirometry. Understanding respiratory illness at an earlier stage can be vital in maintain health throughout younger years, but also in adulthood. Although the equipment and the test itself do not differ entirely from adult spirometry, there are some key differences those working with Children and Young people need to be aware of to get the most accurate results possible.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content follows the Association of Respiratory Technology and Physiology (ARTP) standards for spirometry, which are the gold standard in the UK.</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E91A019-F3DF-7B90-B452-17E8A37419E7}"/>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802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BFE6-CA79-BC34-0BD8-A819F5BBAA1D}"/>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B62E045-6F1A-8359-672C-8233B7CA8682}"/>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9F353B4D-0320-468E-313E-80F17D3D6B77}"/>
              </a:ext>
            </a:extLst>
          </p:cNvPr>
          <p:cNvSpPr txBox="1">
            <a:spLocks/>
          </p:cNvSpPr>
          <p:nvPr/>
        </p:nvSpPr>
        <p:spPr>
          <a:xfrm>
            <a:off x="6373367" y="770606"/>
            <a:ext cx="533285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Performing Paediatric Spirometry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Spirometry is not just for adults - children and young people can also perform spirometry. Understanding respiratory illness at an earlier stage can be vital in maintain health throughout younger years, but also in adulthood. Although the equipment and the test itself do not differ entirely from adult spirometry, there are some key differences those working with Children and Young people need to be aware of to get the most accurate results possible.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content follows the Association of Respiratory Technology and Physiology (ARTP) standards for spirometry, which are the gold standard in the UK.</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53B789A0-F48C-8487-B8F7-1EC528D70F6D}"/>
              </a:ext>
            </a:extLst>
          </p:cNvPr>
          <p:cNvSpPr txBox="1">
            <a:spLocks/>
          </p:cNvSpPr>
          <p:nvPr/>
        </p:nvSpPr>
        <p:spPr>
          <a:xfrm>
            <a:off x="485776" y="770606"/>
            <a:ext cx="5524246" cy="586334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Advancing Spirometry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content of this spirometry course will enable learners to confidently perform and report spirometry whilst at the same time providing them the underpinning knowledge to question the diversity of guidance and practice, whether reviewing evidence or peer performance. </a:t>
            </a: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will prepare delegates for portfolio assessment. Throughout the course learners will collate a reflective learning log which will contain key documents, reflections and understanding required to take the ARTP assessment, but will also enable the learner to appreciate the difference between numerical reporting and clinical interpretation using current, ‘real life’ anonymised case studies.</a:t>
            </a:r>
          </a:p>
          <a:p>
            <a:pPr algn="just">
              <a:lnSpc>
                <a:spcPct val="115000"/>
              </a:lnSpc>
              <a:spcAft>
                <a:spcPts val="800"/>
              </a:spcAft>
              <a:buNone/>
            </a:pPr>
            <a:endPar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3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51957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10CF-811E-9A2E-C150-4CCB9AE69CE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5B1A063-42A2-799C-75A2-4E9F3E2DAFD2}"/>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090C0BA7-2BCB-132D-F80A-3B4A37879005}"/>
              </a:ext>
            </a:extLst>
          </p:cNvPr>
          <p:cNvSpPr txBox="1">
            <a:spLocks/>
          </p:cNvSpPr>
          <p:nvPr/>
        </p:nvSpPr>
        <p:spPr>
          <a:xfrm>
            <a:off x="427737" y="808706"/>
            <a:ext cx="533285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Reporting Paediatric Spirometry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reporting spirometry with children and young people (CYP). It may be that you do also perform, or your role may be only to report the trace. This course will follow our very successful Seven steps to success format to ensure that a trace is fit for purpose and then is reported. As with all our spirometry courses it will prepare delegates for ARTP assessment with awareness of their requirements.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3E1C1586-6C97-A278-CD00-AED12CE1FC00}"/>
              </a:ext>
            </a:extLst>
          </p:cNvPr>
          <p:cNvSpPr txBox="1">
            <a:spLocks/>
          </p:cNvSpPr>
          <p:nvPr/>
        </p:nvSpPr>
        <p:spPr>
          <a:xfrm>
            <a:off x="6009388" y="808706"/>
            <a:ext cx="5258688"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Spirometry Performing and Reporting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undertaking spirometry who wishes both perform and undertake basic numerical reporting of spirometry. It clearly defines the difference between reporting and interpreting and can serve as revision for those who have been practising for many years.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prepare delegates for ARTP assessment for the Spirometry and Reporting part of the register. As the ARTP are the ONLY current assessors of competence all training providers will be working towards that assessment.</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23229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9649-B13C-1B5A-1DE5-6D4B12E253D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76777885-DC35-7229-DFD3-03DB08095486}"/>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E966B39C-F95D-DA73-FB7A-1774A424DEC7}"/>
              </a:ext>
            </a:extLst>
          </p:cNvPr>
          <p:cNvSpPr txBox="1">
            <a:spLocks/>
          </p:cNvSpPr>
          <p:nvPr/>
        </p:nvSpPr>
        <p:spPr>
          <a:xfrm>
            <a:off x="439292" y="994228"/>
            <a:ext cx="5132833"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Spirometry: Performing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O</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nly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undertaking spirometry who have no wish or need to undertake reporting or clinical interpretation. It can serve as revision for those who have been practicing for many years or as an introduction for those who have never undertaken spirometry before.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FEA2A82A-CFB9-B716-15B2-A8F1A2150D11}"/>
              </a:ext>
            </a:extLst>
          </p:cNvPr>
          <p:cNvSpPr txBox="1">
            <a:spLocks/>
          </p:cNvSpPr>
          <p:nvPr/>
        </p:nvSpPr>
        <p:spPr>
          <a:xfrm>
            <a:off x="5971287" y="994228"/>
            <a:ext cx="554443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Spirometry Reporting &amp; Interpretation the 7 steps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Aimed at healthcare professionals who do not perform spirometry but are required to oversee results and prepare a clinical report (ARTP website). It can also be used by those who have previously undertaken spirometry training or education and now wish to focus on the results of the test.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looks at spirometry interpretation and clearly defines the difference between numerical reporting and clinical interpretation leading to diagnosis. It will help to prepare you for the reporting only part of the ARTP register by teaching a systematic approach and using case studies to support reflective practice. </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2516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D988-0B77-5A22-325C-7AD17D109274}"/>
            </a:ext>
          </a:extLst>
        </p:cNvPr>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DC1C04A0-CADA-22CD-B96F-ADC8D7CF3097}"/>
              </a:ext>
            </a:extLst>
          </p:cNvPr>
          <p:cNvSpPr txBox="1">
            <a:spLocks/>
          </p:cNvSpPr>
          <p:nvPr/>
        </p:nvSpPr>
        <p:spPr>
          <a:xfrm>
            <a:off x="591692" y="808706"/>
            <a:ext cx="5132833"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Spirometry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who has previously undertaken spirometry training or education and is feeling a little ‘out of practice’ or ‘rusty’! It can serve as revision for those who have been practising for many years but aims to also provide new and thought provoking content to challenge the way you practice.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hlinkClick r:id="rId3" action="ppaction://hlinksldjump"/>
            <a:extLst>
              <a:ext uri="{FF2B5EF4-FFF2-40B4-BE49-F238E27FC236}">
                <a16:creationId xmlns:a16="http://schemas.microsoft.com/office/drawing/2014/main" id="{B02960B0-C766-E8DE-80C0-3CB6B822C034}"/>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85507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F90C8-9DD8-25CA-B0A7-6F89D31B90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150710-D4CD-03CE-5DB5-30FE97E8393F}"/>
              </a:ext>
            </a:extLst>
          </p:cNvPr>
          <p:cNvSpPr>
            <a:spLocks noGrp="1"/>
          </p:cNvSpPr>
          <p:nvPr>
            <p:ph type="body" sz="quarter" idx="15"/>
          </p:nvPr>
        </p:nvSpPr>
        <p:spPr>
          <a:xfrm>
            <a:off x="1347844" y="1375764"/>
            <a:ext cx="3224156" cy="599340"/>
          </a:xfrm>
        </p:spPr>
        <p:txBody>
          <a:bodyPr/>
          <a:lstStyle/>
          <a:p>
            <a:pPr algn="ctr"/>
            <a:r>
              <a:rPr lang="en-GB"/>
              <a:t>Supporting Learners and Staff</a:t>
            </a:r>
          </a:p>
        </p:txBody>
      </p:sp>
      <p:pic>
        <p:nvPicPr>
          <p:cNvPr id="5" name="Picture Placeholder 4" descr="A black background with a black square&#10;&#10;AI-generated content may be incorrect.">
            <a:extLst>
              <a:ext uri="{FF2B5EF4-FFF2-40B4-BE49-F238E27FC236}">
                <a16:creationId xmlns:a16="http://schemas.microsoft.com/office/drawing/2014/main" id="{92EA3B50-B09D-DFE6-DD59-64904ECF24F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 r="-210"/>
          <a:stretch>
            <a:fillRect/>
          </a:stretch>
        </p:blipFill>
        <p:spPr>
          <a:xfrm>
            <a:off x="5768897" y="0"/>
            <a:ext cx="6423103" cy="6351792"/>
          </a:xfrm>
        </p:spPr>
      </p:pic>
    </p:spTree>
    <p:extLst>
      <p:ext uri="{BB962C8B-B14F-4D97-AF65-F5344CB8AC3E}">
        <p14:creationId xmlns:p14="http://schemas.microsoft.com/office/powerpoint/2010/main" val="142208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1073-A0B7-2FB3-1CED-45826976F3A7}"/>
              </a:ext>
            </a:extLst>
          </p:cNvPr>
          <p:cNvSpPr>
            <a:spLocks noGrp="1"/>
          </p:cNvSpPr>
          <p:nvPr>
            <p:ph type="title"/>
          </p:nvPr>
        </p:nvSpPr>
        <p:spPr>
          <a:xfrm>
            <a:off x="672677" y="497452"/>
            <a:ext cx="10641499" cy="611649"/>
          </a:xfrm>
        </p:spPr>
        <p:txBody>
          <a:bodyPr>
            <a:normAutofit/>
          </a:bodyPr>
          <a:lstStyle/>
          <a:p>
            <a:r>
              <a:rPr lang="en-GB" sz="3200" b="1"/>
              <a:t>Who is eligible for CPD funding</a:t>
            </a:r>
          </a:p>
        </p:txBody>
      </p:sp>
      <p:sp>
        <p:nvSpPr>
          <p:cNvPr id="3" name="Content Placeholder 2">
            <a:extLst>
              <a:ext uri="{FF2B5EF4-FFF2-40B4-BE49-F238E27FC236}">
                <a16:creationId xmlns:a16="http://schemas.microsoft.com/office/drawing/2014/main" id="{B08B43C0-AA9B-74B0-C9BB-1EA0B817798D}"/>
              </a:ext>
            </a:extLst>
          </p:cNvPr>
          <p:cNvSpPr>
            <a:spLocks noGrp="1"/>
          </p:cNvSpPr>
          <p:nvPr>
            <p:ph sz="quarter" idx="10"/>
          </p:nvPr>
        </p:nvSpPr>
        <p:spPr>
          <a:xfrm>
            <a:off x="672677" y="1771174"/>
            <a:ext cx="10530067" cy="317573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rPr>
              <a:t>We are able to support CPD funding applications from Allied </a:t>
            </a:r>
            <a:r>
              <a:rPr lang="en-GB" sz="1800" b="1">
                <a:solidFill>
                  <a:prstClr val="black"/>
                </a:solidFill>
              </a:rPr>
              <a:t>H</a:t>
            </a:r>
            <a:r>
              <a:rPr kumimoji="0" lang="en-GB" sz="1800" b="1" i="0" u="none" strike="noStrike" kern="1200" cap="none" spc="0" normalizeH="0" baseline="0" noProof="0" err="1">
                <a:ln>
                  <a:noFill/>
                </a:ln>
                <a:solidFill>
                  <a:prstClr val="black"/>
                </a:solidFill>
                <a:effectLst/>
                <a:uLnTx/>
                <a:uFillTx/>
              </a:rPr>
              <a:t>ealth</a:t>
            </a:r>
            <a:r>
              <a:rPr kumimoji="0" lang="en-GB" sz="1800" b="1" i="0" u="none" strike="noStrike" kern="1200" cap="none" spc="0" normalizeH="0" baseline="0" noProof="0">
                <a:ln>
                  <a:noFill/>
                </a:ln>
                <a:solidFill>
                  <a:prstClr val="black"/>
                </a:solidFill>
                <a:effectLst/>
                <a:uLnTx/>
                <a:uFillTx/>
              </a:rPr>
              <a:t> Professionals, registered Nurses and Nursing </a:t>
            </a:r>
            <a:r>
              <a:rPr lang="en-GB" sz="1800" b="1">
                <a:solidFill>
                  <a:prstClr val="black"/>
                </a:solidFill>
              </a:rPr>
              <a:t>A</a:t>
            </a:r>
            <a:r>
              <a:rPr kumimoji="0" lang="en-GB" sz="1800" b="1" i="0" u="none" strike="noStrike" kern="1200" cap="none" spc="0" normalizeH="0" baseline="0" noProof="0" err="1">
                <a:ln>
                  <a:noFill/>
                </a:ln>
                <a:solidFill>
                  <a:prstClr val="black"/>
                </a:solidFill>
                <a:effectLst/>
                <a:uLnTx/>
                <a:uFillTx/>
              </a:rPr>
              <a:t>ssociates</a:t>
            </a:r>
            <a:r>
              <a:rPr kumimoji="0" lang="en-GB" sz="1800" b="1" i="0" u="none" strike="noStrike" kern="1200" cap="none" spc="0" normalizeH="0" baseline="0" noProof="0">
                <a:ln>
                  <a:noFill/>
                </a:ln>
                <a:solidFill>
                  <a:prstClr val="black"/>
                </a:solidFill>
                <a:effectLst/>
                <a:uLnTx/>
                <a:uFillTx/>
              </a:rPr>
              <a:t> working in Primary Care within Hampshire and Isle of Wight.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rPr>
              <a:t>Personalised care roles, Health Care Support Workers, General Practitioners, </a:t>
            </a:r>
            <a:r>
              <a:rPr lang="en-GB" sz="1800">
                <a:solidFill>
                  <a:prstClr val="black"/>
                </a:solidFill>
              </a:rPr>
              <a:t>P</a:t>
            </a:r>
            <a:r>
              <a:rPr kumimoji="0" lang="en-GB" sz="1800" b="0" i="0" u="none" strike="noStrike" kern="1200" cap="none" spc="0" normalizeH="0" baseline="0" noProof="0" err="1">
                <a:ln>
                  <a:noFill/>
                </a:ln>
                <a:solidFill>
                  <a:prstClr val="black"/>
                </a:solidFill>
                <a:effectLst/>
                <a:uLnTx/>
                <a:uFillTx/>
              </a:rPr>
              <a:t>harmacists</a:t>
            </a:r>
            <a:r>
              <a:rPr kumimoji="0" lang="en-GB" sz="1800" b="0" i="0" u="none" strike="noStrike" kern="1200" cap="none" spc="0" normalizeH="0" baseline="0" noProof="0">
                <a:ln>
                  <a:noFill/>
                </a:ln>
                <a:solidFill>
                  <a:prstClr val="black"/>
                </a:solidFill>
                <a:effectLst/>
                <a:uLnTx/>
                <a:uFillTx/>
              </a:rPr>
              <a:t> and </a:t>
            </a:r>
            <a:r>
              <a:rPr lang="en-GB" sz="1800">
                <a:solidFill>
                  <a:prstClr val="black"/>
                </a:solidFill>
              </a:rPr>
              <a:t>P</a:t>
            </a:r>
            <a:r>
              <a:rPr kumimoji="0" lang="en-GB" sz="1800" b="0" i="0" u="none" strike="noStrike" kern="1200" cap="none" spc="0" normalizeH="0" baseline="0" noProof="0" err="1">
                <a:ln>
                  <a:noFill/>
                </a:ln>
                <a:solidFill>
                  <a:prstClr val="black"/>
                </a:solidFill>
                <a:effectLst/>
                <a:uLnTx/>
                <a:uFillTx/>
              </a:rPr>
              <a:t>hysician</a:t>
            </a:r>
            <a:r>
              <a:rPr kumimoji="0" lang="en-GB" sz="1800" b="0" i="0" u="none" strike="noStrike" kern="1200" cap="none" spc="0" normalizeH="0" baseline="0" noProof="0">
                <a:ln>
                  <a:noFill/>
                </a:ln>
                <a:solidFill>
                  <a:prstClr val="black"/>
                </a:solidFill>
                <a:effectLst/>
                <a:uLnTx/>
                <a:uFillTx/>
              </a:rPr>
              <a:t> Assistants are not eligible for this CPD funding and should discuss funding opportunities with their employer.</a:t>
            </a:r>
            <a:endParaRPr kumimoji="0" lang="en-GB" sz="1800" b="1" i="0" u="none" strike="noStrike" kern="1200" cap="none" spc="0" normalizeH="0" baseline="0" noProof="0">
              <a:ln>
                <a:noFill/>
              </a:ln>
              <a:solidFill>
                <a:prstClr val="black"/>
              </a:solidFill>
              <a:effectLst/>
              <a:uLnTx/>
              <a:uFillTx/>
            </a:endParaRPr>
          </a:p>
          <a:p>
            <a:pPr rtl="0" fontAlgn="base">
              <a:lnSpc>
                <a:spcPts val="1457"/>
              </a:lnSpc>
              <a:buNone/>
            </a:pPr>
            <a:r>
              <a:rPr lang="en-GB" sz="1800" b="0" i="0">
                <a:effectLst/>
              </a:rPr>
              <a:t> </a:t>
            </a:r>
          </a:p>
          <a:p>
            <a:pPr marL="0" indent="0">
              <a:buNone/>
            </a:pPr>
            <a:r>
              <a:rPr lang="en-GB" sz="1800" b="1">
                <a:hlinkClick r:id="rId2"/>
              </a:rPr>
              <a:t>Frequently Asked Questions (FAQs) </a:t>
            </a:r>
            <a:endParaRPr lang="en-GB" sz="1800" b="1"/>
          </a:p>
          <a:p>
            <a:pPr marL="0" indent="0">
              <a:buNone/>
            </a:pPr>
            <a:r>
              <a:rPr lang="en-GB" sz="1800"/>
              <a:t>Please refer to our FAQ guidance for further information.</a:t>
            </a:r>
          </a:p>
          <a:p>
            <a:pPr marL="0" indent="0">
              <a:buNone/>
            </a:pPr>
            <a:endParaRPr lang="en-GB"/>
          </a:p>
        </p:txBody>
      </p:sp>
    </p:spTree>
    <p:extLst>
      <p:ext uri="{BB962C8B-B14F-4D97-AF65-F5344CB8AC3E}">
        <p14:creationId xmlns:p14="http://schemas.microsoft.com/office/powerpoint/2010/main" val="2480280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B967D-4E1F-FBFF-B636-BE970BBC0AE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0C1AEFB-06E6-6BF3-7544-DE86F5A82C41}"/>
              </a:ext>
            </a:extLst>
          </p:cNvPr>
          <p:cNvSpPr txBox="1"/>
          <p:nvPr/>
        </p:nvSpPr>
        <p:spPr>
          <a:xfrm>
            <a:off x="3839356" y="300268"/>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Supporting Learners and Staff</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1E63C15A-642A-6F18-1074-1ADA133B3BA2}"/>
              </a:ext>
            </a:extLst>
          </p:cNvPr>
          <p:cNvSpPr txBox="1">
            <a:spLocks/>
          </p:cNvSpPr>
          <p:nvPr/>
        </p:nvSpPr>
        <p:spPr>
          <a:xfrm>
            <a:off x="6919463" y="1082221"/>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Root Cause Analysis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workshop designed specifically for healthcare professionals to meet the standards of the NHS Serious Incident Framework. The day will provide clinical leaders with practical skills to enable them to undertake a root cause analysis and develop an action plan in order to improve quality and safety in their clinical setting.</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Advanced</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17E09989-3CEA-BE25-50CA-0867F0EF762D}"/>
              </a:ext>
            </a:extLst>
          </p:cNvPr>
          <p:cNvSpPr txBox="1">
            <a:spLocks/>
          </p:cNvSpPr>
          <p:nvPr/>
        </p:nvSpPr>
        <p:spPr>
          <a:xfrm>
            <a:off x="624642" y="1160737"/>
            <a:ext cx="524894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5"/>
              </a:rPr>
              <a:t>Personal and Professional Practice for Patient Safety</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stand-alone module will provide nurses and allied health professionals, working in their first two year of clinical practice, with a framework for decision making, an understanding of the NHS patient safety strategy and its implications for their own clinical practice. Students will have the opportunity to critically appraise and apply theoretical concepts to practice. They will expand their understanding of accountability and competence to adopt sound, consistent, proportionate and ethical approaches to clinical decision making.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59429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4DF39A0E-999B-270E-0998-9D411CC993C0}"/>
              </a:ext>
            </a:extLst>
          </p:cNvPr>
          <p:cNvSpPr txBox="1">
            <a:spLocks/>
          </p:cNvSpPr>
          <p:nvPr/>
        </p:nvSpPr>
        <p:spPr>
          <a:xfrm>
            <a:off x="6886710" y="1293508"/>
            <a:ext cx="4730750" cy="462938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Working in a Multi Disciplinary Team and Supervising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O</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ther Colleagues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2"/>
              </a:rPr>
              <a:t>S</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afely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virtual session is aimed at those who wish to upskill or refresh their skills so they can offer others clinical advice and support.</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Wessex LMCs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hlinkClick r:id="rId3" action="ppaction://hlinksldjump"/>
            <a:extLst>
              <a:ext uri="{FF2B5EF4-FFF2-40B4-BE49-F238E27FC236}">
                <a16:creationId xmlns:a16="http://schemas.microsoft.com/office/drawing/2014/main" id="{62C089CB-86F2-96AA-66F0-091150B9026A}"/>
              </a:ext>
            </a:extLst>
          </p:cNvPr>
          <p:cNvSpPr txBox="1"/>
          <p:nvPr/>
        </p:nvSpPr>
        <p:spPr>
          <a:xfrm>
            <a:off x="3839356" y="300268"/>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Supporting Learners and Staff</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FE81F24A-A926-F708-F87A-454A20E85F40}"/>
              </a:ext>
            </a:extLst>
          </p:cNvPr>
          <p:cNvSpPr txBox="1">
            <a:spLocks/>
          </p:cNvSpPr>
          <p:nvPr/>
        </p:nvSpPr>
        <p:spPr>
          <a:xfrm>
            <a:off x="834994" y="1293508"/>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5"/>
              </a:rPr>
              <a:t>Teaching and Training Skills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two-day course has an emphasis is on competence, fitness to practice and life-long learning. Underpinning this is that clinical specialists and experts take the lead in teaching and training to develop knowledge and skills. </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However, not everyone has the tools to teach knowing how to is the key to successful learning, this programme is designed to Train the Trainer.</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3385874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4084-D919-0028-5984-74F75C0FEB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823274-1AB4-D73A-4099-992B4C8AC96A}"/>
              </a:ext>
            </a:extLst>
          </p:cNvPr>
          <p:cNvSpPr>
            <a:spLocks noGrp="1"/>
          </p:cNvSpPr>
          <p:nvPr>
            <p:ph type="body" sz="quarter" idx="15"/>
          </p:nvPr>
        </p:nvSpPr>
        <p:spPr>
          <a:xfrm>
            <a:off x="1347844" y="1375764"/>
            <a:ext cx="3224156" cy="599340"/>
          </a:xfrm>
        </p:spPr>
        <p:txBody>
          <a:bodyPr/>
          <a:lstStyle/>
          <a:p>
            <a:pPr algn="ctr"/>
            <a:r>
              <a:rPr lang="en-GB"/>
              <a:t>Women’s Health</a:t>
            </a:r>
          </a:p>
        </p:txBody>
      </p:sp>
      <p:pic>
        <p:nvPicPr>
          <p:cNvPr id="4" name="Picture Placeholder 3">
            <a:extLst>
              <a:ext uri="{FF2B5EF4-FFF2-40B4-BE49-F238E27FC236}">
                <a16:creationId xmlns:a16="http://schemas.microsoft.com/office/drawing/2014/main" id="{DEF6534F-7C16-DD51-9470-5529398C8D54}"/>
              </a:ext>
            </a:extLst>
          </p:cNvPr>
          <p:cNvPicPr>
            <a:picLocks noGrp="1" noChangeAspect="1"/>
          </p:cNvPicPr>
          <p:nvPr>
            <p:ph type="pic" sz="quarter" idx="10"/>
          </p:nvPr>
        </p:nvPicPr>
        <p:blipFill>
          <a:blip r:embed="rId2"/>
          <a:srcRect l="59" r="59"/>
          <a:stretch>
            <a:fillRect/>
          </a:stretch>
        </p:blipFill>
        <p:spPr>
          <a:prstGeom prst="rect">
            <a:avLst/>
          </a:prstGeom>
        </p:spPr>
      </p:pic>
    </p:spTree>
    <p:extLst>
      <p:ext uri="{BB962C8B-B14F-4D97-AF65-F5344CB8AC3E}">
        <p14:creationId xmlns:p14="http://schemas.microsoft.com/office/powerpoint/2010/main" val="2778916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3BCE0808-8199-9424-D395-9701B594093A}"/>
              </a:ext>
            </a:extLst>
          </p:cNvPr>
          <p:cNvSpPr txBox="1">
            <a:spLocks/>
          </p:cNvSpPr>
          <p:nvPr/>
        </p:nvSpPr>
        <p:spPr>
          <a:xfrm>
            <a:off x="467553" y="706092"/>
            <a:ext cx="5183533" cy="505901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2"/>
              </a:rPr>
              <a:t>Advanced Menopause Masterclass - for GPs &amp; AHPs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session is aimed at HRT prescribers, GPs and Advanced Practitioners. This is not suitable for general practice nurses. </a:t>
            </a:r>
          </a:p>
          <a:p>
            <a:pPr>
              <a:lnSpc>
                <a:spcPct val="115000"/>
              </a:lnSpc>
              <a:spcAft>
                <a:spcPts val="800"/>
              </a:spcAft>
              <a:buNone/>
            </a:pPr>
            <a:r>
              <a:rPr lang="en-GB" sz="13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Aims</a:t>
            </a:r>
          </a:p>
          <a:p>
            <a:pPr>
              <a:lnSpc>
                <a:spcPct val="115000"/>
              </a:lnSpc>
              <a:spcAft>
                <a:spcPts val="800"/>
              </a:spcAft>
              <a:buNone/>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interactive webinar will help to build confidence for those with some experience of prescribing HRT to know what you can do as well as what you should not be offering, in a primary care setting.</a:t>
            </a:r>
          </a:p>
          <a:p>
            <a:pPr marL="285750" indent="-285750">
              <a:lnSpc>
                <a:spcPct val="115000"/>
              </a:lnSpc>
              <a:buFont typeface="Arial" panose="020B0604020202020204" pitchFamily="34" charset="0"/>
              <a:buChar char="•"/>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you already an HRT prescriber and want to ensure you are up to date?</a:t>
            </a:r>
          </a:p>
          <a:p>
            <a:pPr marL="285750" indent="-285750">
              <a:lnSpc>
                <a:spcPct val="115000"/>
              </a:lnSpc>
              <a:buFont typeface="Arial" panose="020B0604020202020204" pitchFamily="34" charset="0"/>
              <a:buChar char="•"/>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you have a sound understanding of the basics of menopause care and prescribing HRT and want to build on this?</a:t>
            </a:r>
          </a:p>
          <a:p>
            <a:pPr marL="285750" indent="-285750">
              <a:lnSpc>
                <a:spcPct val="115000"/>
              </a:lnSpc>
              <a:buFont typeface="Arial" panose="020B0604020202020204" pitchFamily="34" charset="0"/>
              <a:buChar char="•"/>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you need help with more complex patients?</a:t>
            </a:r>
          </a:p>
          <a:p>
            <a:pPr marL="285750" indent="-285750">
              <a:lnSpc>
                <a:spcPct val="115000"/>
              </a:lnSpc>
              <a:buFont typeface="Arial" panose="020B0604020202020204" pitchFamily="34" charset="0"/>
              <a:buChar char="•"/>
            </a:pPr>
            <a:r>
              <a:rPr lang="en-GB" sz="13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you want to feel more confident when counselling patients?</a:t>
            </a:r>
          </a:p>
          <a:p>
            <a:pPr>
              <a:lnSpc>
                <a:spcPct val="115000"/>
              </a:lnSpc>
              <a:spcAft>
                <a:spcPts val="800"/>
              </a:spcAft>
              <a:buNone/>
            </a:pPr>
            <a:endParaRPr lang="en-GB" sz="1300" b="1">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3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Wessex LMCs</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14">
            <a:extLst>
              <a:ext uri="{FF2B5EF4-FFF2-40B4-BE49-F238E27FC236}">
                <a16:creationId xmlns:a16="http://schemas.microsoft.com/office/drawing/2014/main" id="{A3D30AC8-1ECD-E782-BE71-3BEEC07C9D65}"/>
              </a:ext>
            </a:extLst>
          </p:cNvPr>
          <p:cNvSpPr txBox="1">
            <a:spLocks/>
          </p:cNvSpPr>
          <p:nvPr/>
        </p:nvSpPr>
        <p:spPr>
          <a:xfrm>
            <a:off x="5982528" y="706092"/>
            <a:ext cx="5158410" cy="522123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2"/>
              </a:rPr>
              <a:t>Contraception Update for GPs and Allied Health Professionals</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Dr Camilla Janssen talks to Dr Alison Vaughan to cover the new developments and guidelines in the contraceptive world.</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The course aims to equip GPs and allied health professionals with skills to navigate the complexities of contraception presentations. There will be a use of cases, relevant to everyday practice, to demonstrate contraceptive conundrums covering a wide range of different issues.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TextBox 5">
            <a:hlinkClick r:id="rId3" action="ppaction://hlinksldjump"/>
            <a:extLst>
              <a:ext uri="{FF2B5EF4-FFF2-40B4-BE49-F238E27FC236}">
                <a16:creationId xmlns:a16="http://schemas.microsoft.com/office/drawing/2014/main" id="{785AB1E6-5E47-A0FA-F8E8-CD35EBAE7F8C}"/>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4"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48447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0A75-7A30-2140-6B91-FC7D449000F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7F0BB5F-74B3-28A0-023D-6FD6DB833E59}"/>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DEFB7986-3BD2-FFCB-23B4-04A41E5CEA74}"/>
              </a:ext>
            </a:extLst>
          </p:cNvPr>
          <p:cNvSpPr txBox="1">
            <a:spLocks/>
          </p:cNvSpPr>
          <p:nvPr/>
        </p:nvSpPr>
        <p:spPr>
          <a:xfrm>
            <a:off x="341708" y="818385"/>
            <a:ext cx="5158410" cy="522123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Contraception Update: Review of current contraception choices</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indent="0">
              <a:spcBef>
                <a:spcPts val="0"/>
              </a:spcBef>
              <a:buNone/>
            </a:pPr>
            <a:r>
              <a:rPr lang="en-GB" sz="1200" b="1">
                <a:latin typeface="Arial" panose="020B0604020202020204" pitchFamily="34" charset="0"/>
                <a:cs typeface="Arial" panose="020B0604020202020204" pitchFamily="34" charset="0"/>
              </a:rPr>
              <a:t>This course is aimed at GPNS / NAs / AHPs who are providing contraception clinics</a:t>
            </a:r>
            <a:br>
              <a:rPr lang="en-GB" sz="1200" b="1">
                <a:highlight>
                  <a:srgbClr val="00FFFF"/>
                </a:highlight>
                <a:latin typeface="Arial" panose="020B0604020202020204" pitchFamily="34" charset="0"/>
                <a:cs typeface="Arial" panose="020B0604020202020204" pitchFamily="34" charset="0"/>
              </a:rPr>
            </a:br>
            <a:endParaRPr lang="en-GB" sz="1200">
              <a:highlight>
                <a:srgbClr val="00FFFF"/>
              </a:highlight>
              <a:latin typeface="Arial" panose="020B0604020202020204" pitchFamily="34" charset="0"/>
              <a:cs typeface="Arial" panose="020B0604020202020204" pitchFamily="34" charset="0"/>
            </a:endParaRPr>
          </a:p>
          <a:p>
            <a:pPr marL="0" indent="0">
              <a:spcBef>
                <a:spcPts val="0"/>
              </a:spcBef>
              <a:buNone/>
            </a:pPr>
            <a:r>
              <a:rPr lang="en-GB" sz="1200">
                <a:latin typeface="Arial" panose="020B0604020202020204" pitchFamily="34" charset="0"/>
                <a:cs typeface="Arial" panose="020B0604020202020204" pitchFamily="34" charset="0"/>
              </a:rPr>
              <a:t>This one-day update course will be workshop learning and discussion focussed on managing women’s contraceptive choices. Revisiting the contraception consultation, you will consider evidence-based guidance to support the patient with their decision making and increase confidence to  manage the episode of care. </a:t>
            </a:r>
          </a:p>
          <a:p>
            <a:pPr marL="0" indent="0">
              <a:spcBef>
                <a:spcPts val="0"/>
              </a:spcBef>
              <a:buNone/>
            </a:pPr>
            <a:endParaRPr lang="en-GB" sz="1200">
              <a:latin typeface="Arial" panose="020B0604020202020204" pitchFamily="34" charset="0"/>
              <a:cs typeface="Arial" panose="020B0604020202020204" pitchFamily="34" charset="0"/>
            </a:endParaRPr>
          </a:p>
          <a:p>
            <a:pPr marL="0" indent="0">
              <a:spcBef>
                <a:spcPts val="0"/>
              </a:spcBef>
              <a:buNone/>
            </a:pPr>
            <a:r>
              <a:rPr lang="en-GB" sz="1200">
                <a:latin typeface="Arial" panose="020B0604020202020204" pitchFamily="34" charset="0"/>
                <a:cs typeface="Arial" panose="020B0604020202020204" pitchFamily="34" charset="0"/>
              </a:rPr>
              <a:t>Learning Outcomes</a:t>
            </a:r>
          </a:p>
          <a:p>
            <a:pPr lvl="0">
              <a:spcBef>
                <a:spcPts val="0"/>
              </a:spcBef>
            </a:pPr>
            <a:r>
              <a:rPr lang="en-GB" sz="1200">
                <a:latin typeface="Arial" panose="020B0604020202020204" pitchFamily="34" charset="0"/>
                <a:cs typeface="Arial" panose="020B0604020202020204" pitchFamily="34" charset="0"/>
              </a:rPr>
              <a:t>Review of current contraception choices</a:t>
            </a:r>
          </a:p>
          <a:p>
            <a:pPr lvl="0">
              <a:spcBef>
                <a:spcPts val="0"/>
              </a:spcBef>
            </a:pPr>
            <a:r>
              <a:rPr lang="en-GB" sz="1200">
                <a:latin typeface="Arial" panose="020B0604020202020204" pitchFamily="34" charset="0"/>
                <a:cs typeface="Arial" panose="020B0604020202020204" pitchFamily="34" charset="0"/>
              </a:rPr>
              <a:t>A focus on LARCs</a:t>
            </a:r>
          </a:p>
          <a:p>
            <a:pPr lvl="0">
              <a:spcBef>
                <a:spcPts val="0"/>
              </a:spcBef>
            </a:pPr>
            <a:r>
              <a:rPr lang="en-GB" sz="1200">
                <a:latin typeface="Arial" panose="020B0604020202020204" pitchFamily="34" charset="0"/>
                <a:cs typeface="Arial" panose="020B0604020202020204" pitchFamily="34" charset="0"/>
              </a:rPr>
              <a:t>Emergency contraception (including TOP) </a:t>
            </a:r>
          </a:p>
          <a:p>
            <a:pPr lvl="0">
              <a:spcBef>
                <a:spcPts val="0"/>
              </a:spcBef>
            </a:pPr>
            <a:r>
              <a:rPr lang="en-GB" sz="1200">
                <a:latin typeface="Arial" panose="020B0604020202020204" pitchFamily="34" charset="0"/>
                <a:cs typeface="Arial" panose="020B0604020202020204" pitchFamily="34" charset="0"/>
              </a:rPr>
              <a:t>Managing the complex consultation (what to do in UKMEC 3-4)</a:t>
            </a:r>
          </a:p>
          <a:p>
            <a:pPr lvl="0">
              <a:spcBef>
                <a:spcPts val="0"/>
              </a:spcBef>
            </a:pPr>
            <a:r>
              <a:rPr lang="en-GB" sz="1200">
                <a:latin typeface="Arial" panose="020B0604020202020204" pitchFamily="34" charset="0"/>
                <a:cs typeface="Arial" panose="020B0604020202020204" pitchFamily="34" charset="0"/>
              </a:rPr>
              <a:t>Conundrums of contraception – case studies</a:t>
            </a:r>
          </a:p>
          <a:p>
            <a:pPr lvl="0">
              <a:spcBef>
                <a:spcPts val="0"/>
              </a:spcBef>
            </a:pPr>
            <a:r>
              <a:rPr lang="en-GB" sz="1200">
                <a:latin typeface="Arial" panose="020B0604020202020204" pitchFamily="34" charset="0"/>
                <a:cs typeface="Arial" panose="020B0604020202020204" pitchFamily="34" charset="0"/>
              </a:rPr>
              <a:t>Telephone contraception consultations </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J2S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face-to-face, John Pounds Community Centre, Portsmouth</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Content Placeholder 14">
            <a:extLst>
              <a:ext uri="{FF2B5EF4-FFF2-40B4-BE49-F238E27FC236}">
                <a16:creationId xmlns:a16="http://schemas.microsoft.com/office/drawing/2014/main" id="{4623B65C-515B-E994-F469-9FD431D2790B}"/>
              </a:ext>
            </a:extLst>
          </p:cNvPr>
          <p:cNvSpPr txBox="1">
            <a:spLocks/>
          </p:cNvSpPr>
          <p:nvPr/>
        </p:nvSpPr>
        <p:spPr>
          <a:xfrm>
            <a:off x="5817376" y="818385"/>
            <a:ext cx="5907071" cy="5472895"/>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Introduction to Basic Contraception and Sexual Health </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introductory course is suitable for Practice Nurses, Registered Nurse Associates, and AHPs who are new to contraception and sexual health care. In order to get the most out of the course we would recommend reading the free e-learning for Healthcare - Sexual and Reproductive Health  – modules 2 and 3, and if you have time, module 4 (emergency contraception). </a:t>
            </a:r>
          </a:p>
          <a:p>
            <a:pPr marL="0" lvl="0" indent="0">
              <a:lnSpc>
                <a:spcPct val="100000"/>
              </a:lnSpc>
              <a:spcBef>
                <a:spcPts val="0"/>
              </a:spcBef>
              <a:buNone/>
              <a:defRPr/>
            </a:pPr>
            <a:endParaRPr lang="en-GB" sz="1400" b="1">
              <a:solidFill>
                <a:schemeClr val="tx1"/>
              </a:solidFill>
              <a:latin typeface="Arial"/>
              <a:cs typeface="Arial"/>
            </a:endParaRPr>
          </a:p>
          <a:p>
            <a:pPr marL="0" lvl="0" indent="0">
              <a:lnSpc>
                <a:spcPct val="100000"/>
              </a:lnSpc>
              <a:spcBef>
                <a:spcPts val="0"/>
              </a:spcBef>
              <a:buNone/>
              <a:defRPr/>
            </a:pPr>
            <a:r>
              <a:rPr lang="en-GB" sz="1400" b="1">
                <a:solidFill>
                  <a:schemeClr val="tx1"/>
                </a:solidFill>
                <a:latin typeface="Arial"/>
                <a:cs typeface="Arial"/>
              </a:rPr>
              <a:t>Aims</a:t>
            </a:r>
          </a:p>
          <a:p>
            <a:pPr marL="0" lvl="0" indent="0">
              <a:lnSpc>
                <a:spcPct val="100000"/>
              </a:lnSpc>
              <a:spcBef>
                <a:spcPts val="0"/>
              </a:spcBef>
              <a:buNone/>
              <a:defRPr/>
            </a:pPr>
            <a:r>
              <a:rPr lang="en-GB" sz="1400">
                <a:solidFill>
                  <a:schemeClr val="tx1"/>
                </a:solidFill>
                <a:latin typeface="Arial"/>
                <a:cs typeface="Arial"/>
              </a:rPr>
              <a:t>Through a mix of lectures, small group work and case discussions, the course aims to give you the basic knowledge required to discuss the range of available contraceptive methods, manage safe repeat issuing of common methods, and carry out asymptomatic sexual health screening.</a:t>
            </a:r>
          </a:p>
          <a:p>
            <a:pPr marL="0" lvl="0" indent="0">
              <a:lnSpc>
                <a:spcPct val="100000"/>
              </a:lnSpc>
              <a:spcBef>
                <a:spcPts val="0"/>
              </a:spcBef>
              <a:buNone/>
              <a:defRPr/>
            </a:pPr>
            <a:endParaRPr lang="en-GB" sz="1400" b="1">
              <a:solidFill>
                <a:schemeClr val="tx1"/>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2570677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46E6-8CA4-4731-F4B3-295FBF148E9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AF1B0AE-28EC-B604-F86E-E2AB9931F0C0}"/>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27FBC0DC-9050-F977-A708-FC90704900B7}"/>
              </a:ext>
            </a:extLst>
          </p:cNvPr>
          <p:cNvSpPr txBox="1">
            <a:spLocks/>
          </p:cNvSpPr>
          <p:nvPr/>
        </p:nvSpPr>
        <p:spPr>
          <a:xfrm>
            <a:off x="470537" y="1060584"/>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Long-Acting Reversible Contraception Training (LARC)</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highlight>
                <a:srgbClr val="FFFF00"/>
              </a:highlight>
              <a:latin typeface="Arial"/>
              <a:cs typeface="Arial"/>
            </a:endParaRPr>
          </a:p>
          <a:p>
            <a:pPr marL="0" lvl="0" indent="0">
              <a:lnSpc>
                <a:spcPct val="100000"/>
              </a:lnSpc>
              <a:spcBef>
                <a:spcPts val="0"/>
              </a:spcBef>
              <a:buNone/>
              <a:defRPr/>
            </a:pPr>
            <a:r>
              <a:rPr lang="en-GB" sz="1400">
                <a:solidFill>
                  <a:schemeClr val="tx1"/>
                </a:solidFill>
                <a:latin typeface="Arial"/>
                <a:cs typeface="Arial"/>
              </a:rPr>
              <a:t>Fully-funded FRSH Diploma and Practical Training in Contraceptive Coil and Implant management</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Mid Hants Healthcare</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 to face, Adelaide Health Centre, Andover</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FRSH Diploma</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4142338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5399-42E9-2CE9-685D-C3A651F62C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FE77D2-DD59-7AF9-404F-27F8FA325079}"/>
              </a:ext>
            </a:extLst>
          </p:cNvPr>
          <p:cNvSpPr>
            <a:spLocks noGrp="1"/>
          </p:cNvSpPr>
          <p:nvPr>
            <p:ph type="body" sz="quarter" idx="15"/>
          </p:nvPr>
        </p:nvSpPr>
        <p:spPr>
          <a:xfrm>
            <a:off x="1347844" y="1375764"/>
            <a:ext cx="3224156" cy="599340"/>
          </a:xfrm>
        </p:spPr>
        <p:txBody>
          <a:bodyPr/>
          <a:lstStyle/>
          <a:p>
            <a:pPr algn="ctr"/>
            <a:r>
              <a:rPr lang="en-GB"/>
              <a:t>Wound Care</a:t>
            </a:r>
          </a:p>
        </p:txBody>
      </p:sp>
      <p:pic>
        <p:nvPicPr>
          <p:cNvPr id="5" name="Picture Placeholder 4" descr="A black background with a black square&#10;&#10;AI-generated content may be incorrect.">
            <a:extLst>
              <a:ext uri="{FF2B5EF4-FFF2-40B4-BE49-F238E27FC236}">
                <a16:creationId xmlns:a16="http://schemas.microsoft.com/office/drawing/2014/main" id="{3BFE2B77-7F78-C6B5-E5B8-5BF4274EE2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24208785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7856-AAAC-BCFB-BFDE-A2295D38D0A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7226BEC-929F-A06F-7794-2588AD176444}"/>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0648DB15-69EA-ED09-E1AA-2026CE0FFCF3}"/>
              </a:ext>
            </a:extLst>
          </p:cNvPr>
          <p:cNvSpPr txBox="1">
            <a:spLocks/>
          </p:cNvSpPr>
          <p:nvPr/>
        </p:nvSpPr>
        <p:spPr>
          <a:xfrm>
            <a:off x="459450" y="610795"/>
            <a:ext cx="5076646" cy="5891301"/>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Complex Leg Ulcers and Hard to Heal Wounds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is a study session for experienced Practice Nurses who want to explore realistic and practical solutions to the barriers/dilemmas faced when providing care for patients with complex leg ulcers and wounds that are deemed ‘hard to heal’. The session will explore factors that make a leg ulcer ‘complex’, or a wound as being ‘hard to heal’.</a:t>
            </a:r>
          </a:p>
          <a:p>
            <a:pPr marL="0" lvl="0" indent="0">
              <a:lnSpc>
                <a:spcPct val="100000"/>
              </a:lnSpc>
              <a:spcBef>
                <a:spcPts val="0"/>
              </a:spcBef>
              <a:buNone/>
              <a:defRPr/>
            </a:pPr>
            <a:r>
              <a:rPr lang="en-GB" sz="1400">
                <a:solidFill>
                  <a:schemeClr val="tx1"/>
                </a:solidFill>
                <a:latin typeface="Arial"/>
                <a:cs typeface="Arial"/>
              </a:rPr>
              <a:t>For complex leg ulcers, we will discuss advanced decision making in the application of the correct therapeutic treatments, despite an inconclusive or confusing ABPI. The session will explore differential diagnosis, e.g. vasculitis, cancer etc.</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For hard to heal wounds, the session will explore some of the common barriers/dilemmas, again focussing on practical and realistic solutions towards healing or achieving patient goals of care.</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Advanced</a:t>
            </a:r>
            <a:endParaRPr lang="en-GB" sz="1000" b="1">
              <a:cs typeface="Arial"/>
            </a:endParaRPr>
          </a:p>
        </p:txBody>
      </p:sp>
      <p:sp>
        <p:nvSpPr>
          <p:cNvPr id="6" name="Content Placeholder 14">
            <a:extLst>
              <a:ext uri="{FF2B5EF4-FFF2-40B4-BE49-F238E27FC236}">
                <a16:creationId xmlns:a16="http://schemas.microsoft.com/office/drawing/2014/main" id="{F3C0CCD2-186F-C7E8-D903-B6112EAE060A}"/>
              </a:ext>
            </a:extLst>
          </p:cNvPr>
          <p:cNvSpPr txBox="1">
            <a:spLocks/>
          </p:cNvSpPr>
          <p:nvPr/>
        </p:nvSpPr>
        <p:spPr>
          <a:xfrm>
            <a:off x="6386391" y="610795"/>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Dressing Selection</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session is for all healthcare practitioners and is delivered virtually. The session will explore the multiple variables and key factors to consider when selecting dressings. There will be discussion regarding the various types of dressings on your formularies, including how they work, what they do, indications and contraindications.</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The session will also explore the importance of holistically assessing patients to aid appropriate and optimal care planning to maximise patient outcomes. There will be patient scenarios and wound photos to aid/embed learning.</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2370684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FE25-A960-B0BE-3969-E441044AA8D6}"/>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5000104-A354-71A9-AE40-4E0AE8C6C3DB}"/>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C9883E14-0FFA-5E39-16C3-5476AA6AD159}"/>
              </a:ext>
            </a:extLst>
          </p:cNvPr>
          <p:cNvSpPr txBox="1">
            <a:spLocks/>
          </p:cNvSpPr>
          <p:nvPr/>
        </p:nvSpPr>
        <p:spPr>
          <a:xfrm>
            <a:off x="601911" y="949593"/>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Introduction to Compression Therapies for Nurses, Nursing Associates &amp; HCAs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introductory session offers the opportunity to gain knowledge, confidence and skills in compression therapies used for venous/mixed leg ulcers, leg oedema and prevention of ulceration by using effective compression.  It will provide an overview of conditions that would benefit from compression, and the choices, implications and planning for the appropriate management.</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9C092F4C-5359-37F9-E6CE-AEBF89F2887D}"/>
              </a:ext>
            </a:extLst>
          </p:cNvPr>
          <p:cNvSpPr txBox="1">
            <a:spLocks/>
          </p:cNvSpPr>
          <p:nvPr/>
        </p:nvSpPr>
        <p:spPr>
          <a:xfrm>
            <a:off x="6259068" y="949593"/>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Introduction to Wounds &amp; Barriers to Healing</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introductory session aims to explore and enable attendees to understand the elements and importance of wound and skin assessment plus management of wounds. There will be a section on types of wound tissue and the implication, e.g. slough, necrosis.</a:t>
            </a: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The session will also identify the key barriers to wound healing in order to select appropriate dressings/treatments that will support the selection of appropriate dressings/treatments in order to maximise outcomes (note-actual dressing selection is another session-see website) This session encompasses wound infection/biofilm recognition and decisions for treatment.</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Introduction/Refresher</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227975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1F6C-E9DD-CF24-D966-672666E96EC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7E751BF7-5049-DE88-AA90-1775FE60D137}"/>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CC39C214-DA23-140C-A843-74850F5831D3}"/>
              </a:ext>
            </a:extLst>
          </p:cNvPr>
          <p:cNvSpPr txBox="1">
            <a:spLocks/>
          </p:cNvSpPr>
          <p:nvPr/>
        </p:nvSpPr>
        <p:spPr>
          <a:xfrm>
            <a:off x="6259068" y="1174713"/>
            <a:ext cx="4898898" cy="5232133"/>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Refresher - Skin Care, Wounds, Doppler and Leg Ulcers for the Competent Practitioner</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session will use an evidence-based approach, using current/latest guidelines, and new practical ideas/skills for Doppler, wound care, compression products, plus practical tips, including sharing ideas and experiences. </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Wessex LMCs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C7FA4E02-0254-4EA6-3862-2B0CD6F76DA5}"/>
              </a:ext>
            </a:extLst>
          </p:cNvPr>
          <p:cNvSpPr txBox="1">
            <a:spLocks/>
          </p:cNvSpPr>
          <p:nvPr/>
        </p:nvSpPr>
        <p:spPr>
          <a:xfrm>
            <a:off x="702962" y="1223149"/>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5"/>
              </a:rPr>
              <a:t>Management of Venous Leg Ulcers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aims to facilitate nurses working across primary and secondary care environments to use an evidence-based approach to the management of leg ulcers. Leg ulcers affect mortality and morbidity, and evidence-based knowledge and skills can enhance their management and improve patient outcomes. Healthcare professionals are in a key position to enhance care through the evidence-based approach to leg ulcer management. Action planning will be discussed during the session for how you may achieve competence of your skills in clinical practice.</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3896741842"/>
      </p:ext>
    </p:extLst>
  </p:cSld>
  <p:clrMapOvr>
    <a:masterClrMapping/>
  </p:clrMapOvr>
</p:sld>
</file>

<file path=ppt/theme/theme1.xml><?xml version="1.0" encoding="utf-8"?>
<a:theme xmlns:a="http://schemas.openxmlformats.org/drawingml/2006/main" name="NHSE May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May23" id="{2F181B67-18C9-4E59-A1D4-56E143DA10FC}" vid="{BBF834A9-9D70-483F-84EC-06D8B20650A9}"/>
    </a:ext>
  </a:extLst>
</a:theme>
</file>

<file path=ppt/theme/theme2.xml><?xml version="1.0" encoding="utf-8"?>
<a:theme xmlns:a="http://schemas.openxmlformats.org/drawingml/2006/main" name="1_NHSE May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May23" id="{2F181B67-18C9-4E59-A1D4-56E143DA10FC}" vid="{BBF834A9-9D70-483F-84EC-06D8B20650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ae27f26-6a1d-4bb2-8699-09867f7499bd">
      <Terms xmlns="http://schemas.microsoft.com/office/infopath/2007/PartnerControls"/>
    </lcf76f155ced4ddcb4097134ff3c332f>
    <_ip_UnifiedCompliancePolicyProperties xmlns="http://schemas.microsoft.com/sharepoint/v3" xsi:nil="true"/>
    <TaxCatchAll xmlns="ee8f4621-373f-452a-bc28-6047e1581cf9" xsi:nil="true"/>
    <NumericalIndex xmlns="6ae27f26-6a1d-4bb2-8699-09867f7499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97521E39C28740A406EE9D1CE45CFA" ma:contentTypeVersion="27" ma:contentTypeDescription="Create a new document." ma:contentTypeScope="" ma:versionID="4a9613eee9f82022c74b05ad9b87bcd3">
  <xsd:schema xmlns:xsd="http://www.w3.org/2001/XMLSchema" xmlns:xs="http://www.w3.org/2001/XMLSchema" xmlns:p="http://schemas.microsoft.com/office/2006/metadata/properties" xmlns:ns1="http://schemas.microsoft.com/sharepoint/v3" xmlns:ns2="6ae27f26-6a1d-4bb2-8699-09867f7499bd" xmlns:ns3="ee8f4621-373f-452a-bc28-6047e1581cf9" targetNamespace="http://schemas.microsoft.com/office/2006/metadata/properties" ma:root="true" ma:fieldsID="ec39e191e447cb6a6ea932c36d163242" ns1:_="" ns2:_="" ns3:_="">
    <xsd:import namespace="http://schemas.microsoft.com/sharepoint/v3"/>
    <xsd:import namespace="6ae27f26-6a1d-4bb2-8699-09867f7499bd"/>
    <xsd:import namespace="ee8f4621-373f-452a-bc28-6047e1581cf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NumericalIndex"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27f26-6a1d-4bb2-8699-09867f7499bd"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NumericalIndex" ma:index="17" nillable="true" ma:displayName="Numerical Index" ma:decimals="1" ma:internalName="NumericalIndex" ma:readOnly="false" ma:percentage="FALSE">
      <xsd:simpleType>
        <xsd:restriction base="dms:Number"/>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8f4621-373f-452a-bc28-6047e1581cf9"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c6dd07c-3d67-41ae-a2c6-d8f33b590fca}" ma:internalName="TaxCatchAll" ma:showField="CatchAllData" ma:web="ee8f4621-373f-452a-bc28-6047e1581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D2564-9D5A-4DA4-B2A0-173F920BFE2F}">
  <ds:schemaRefs>
    <ds:schemaRef ds:uri="6ae27f26-6a1d-4bb2-8699-09867f7499bd"/>
    <ds:schemaRef ds:uri="ee8f4621-373f-452a-bc28-6047e1581c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5BD669-BD0E-4E23-B530-B49121B85768}">
  <ds:schemaRefs>
    <ds:schemaRef ds:uri="6ae27f26-6a1d-4bb2-8699-09867f7499bd"/>
    <ds:schemaRef ds:uri="ee8f4621-373f-452a-bc28-6047e1581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037DAE-5261-4D68-BB14-EFFA621AFD27}">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103</Slides>
  <Notes>6</Notes>
  <HiddenSlides>0</HiddenSlides>
  <ScaleCrop>false</ScaleCrop>
  <HeadingPairs>
    <vt:vector size="4" baseType="variant">
      <vt:variant>
        <vt:lpstr>Theme</vt:lpstr>
      </vt:variant>
      <vt:variant>
        <vt:i4>2</vt:i4>
      </vt:variant>
      <vt:variant>
        <vt:lpstr>Slide Titles</vt:lpstr>
      </vt:variant>
      <vt:variant>
        <vt:i4>103</vt:i4>
      </vt:variant>
    </vt:vector>
  </HeadingPairs>
  <TitlesOfParts>
    <vt:vector size="105" baseType="lpstr">
      <vt:lpstr>NHSE May23</vt:lpstr>
      <vt:lpstr>1_NHSE May23</vt:lpstr>
      <vt:lpstr>Thames Valley and Wessex Primary Care School  Hampshire and Isle of Wight  Continuing Professional Development  Course Catalogue 2025/26 </vt:lpstr>
      <vt:lpstr>PowerPoint Presentation</vt:lpstr>
      <vt:lpstr>PowerPoint Presentation</vt:lpstr>
      <vt:lpstr>PowerPoint Presentation</vt:lpstr>
      <vt:lpstr>PowerPoint Presentation</vt:lpstr>
      <vt:lpstr>PowerPoint Presentation</vt:lpstr>
      <vt:lpstr>Foreword</vt:lpstr>
      <vt:lpstr>What is Continuing Professional Development (CPD)</vt:lpstr>
      <vt:lpstr>Who is eligible for CPD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WARNER, Sarah (NHS ENGLAND)</dc:creator>
  <cp:revision>1</cp:revision>
  <dcterms:created xsi:type="dcterms:W3CDTF">2025-07-23T11:28:19Z</dcterms:created>
  <dcterms:modified xsi:type="dcterms:W3CDTF">2025-09-01T13:46:34Z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0x0101000F97521E39C28740A406EE9D1CE45CFA</vt:lpwstr>
  </property>
  <property fmtid="{D5CDD505-2E9C-101B-9397-08002B2CF9AE}" pid="3" name="MediaServiceImageTags">
    <vt:lpwstr/>
  </property>
</Properties>
</file>