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D82F_BD3C98C5.xml" ContentType="application/vnd.ms-powerpoint.comments+xml"/>
  <Override PartName="/ppt/comments/modernComment_7FFFD851_648BF00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05"/>
  </p:notesMasterIdLst>
  <p:sldIdLst>
    <p:sldId id="1924" r:id="rId6"/>
    <p:sldId id="2147473430" r:id="rId7"/>
    <p:sldId id="2147473548" r:id="rId8"/>
    <p:sldId id="2147473549" r:id="rId9"/>
    <p:sldId id="266" r:id="rId10"/>
    <p:sldId id="301" r:id="rId11"/>
    <p:sldId id="2147473555" r:id="rId12"/>
    <p:sldId id="2147473556" r:id="rId13"/>
    <p:sldId id="2147473546" r:id="rId14"/>
    <p:sldId id="2147473443" r:id="rId15"/>
    <p:sldId id="2147473442" r:id="rId16"/>
    <p:sldId id="2147473528" r:id="rId17"/>
    <p:sldId id="2147473533" r:id="rId18"/>
    <p:sldId id="2147473534" r:id="rId19"/>
    <p:sldId id="2147473535" r:id="rId20"/>
    <p:sldId id="2147473550" r:id="rId21"/>
    <p:sldId id="2147473445" r:id="rId22"/>
    <p:sldId id="2147473449" r:id="rId23"/>
    <p:sldId id="2147473446" r:id="rId24"/>
    <p:sldId id="2147473450" r:id="rId25"/>
    <p:sldId id="2147473444" r:id="rId26"/>
    <p:sldId id="2147473451" r:id="rId27"/>
    <p:sldId id="2147473519" r:id="rId28"/>
    <p:sldId id="2147473558" r:id="rId29"/>
    <p:sldId id="2147473447" r:id="rId30"/>
    <p:sldId id="2147473452" r:id="rId31"/>
    <p:sldId id="2147473529" r:id="rId32"/>
    <p:sldId id="2147473536" r:id="rId33"/>
    <p:sldId id="2147473562" r:id="rId34"/>
    <p:sldId id="2147473563" r:id="rId35"/>
    <p:sldId id="2147473564" r:id="rId36"/>
    <p:sldId id="2147473453" r:id="rId37"/>
    <p:sldId id="2147473454" r:id="rId38"/>
    <p:sldId id="2147473559" r:id="rId39"/>
    <p:sldId id="2147473455" r:id="rId40"/>
    <p:sldId id="2147473456" r:id="rId41"/>
    <p:sldId id="2147473557" r:id="rId42"/>
    <p:sldId id="2147473457" r:id="rId43"/>
    <p:sldId id="2147473458" r:id="rId44"/>
    <p:sldId id="2147473461" r:id="rId45"/>
    <p:sldId id="2147473462" r:id="rId46"/>
    <p:sldId id="2147473532" r:id="rId47"/>
    <p:sldId id="2147473584" r:id="rId48"/>
    <p:sldId id="2147473465" r:id="rId49"/>
    <p:sldId id="2147473520" r:id="rId50"/>
    <p:sldId id="2147473560" r:id="rId51"/>
    <p:sldId id="2147473469" r:id="rId52"/>
    <p:sldId id="2147473470" r:id="rId53"/>
    <p:sldId id="2147473537" r:id="rId54"/>
    <p:sldId id="2147473475" r:id="rId55"/>
    <p:sldId id="2147473476" r:id="rId56"/>
    <p:sldId id="2147473483" r:id="rId57"/>
    <p:sldId id="2147473484" r:id="rId58"/>
    <p:sldId id="2147473552" r:id="rId59"/>
    <p:sldId id="2147473485" r:id="rId60"/>
    <p:sldId id="2147473486" r:id="rId61"/>
    <p:sldId id="2147473487" r:id="rId62"/>
    <p:sldId id="2147473488" r:id="rId63"/>
    <p:sldId id="2147473530" r:id="rId64"/>
    <p:sldId id="2147473489" r:id="rId65"/>
    <p:sldId id="2147473490" r:id="rId66"/>
    <p:sldId id="2147473521" r:id="rId67"/>
    <p:sldId id="2147473553" r:id="rId68"/>
    <p:sldId id="2147473481" r:id="rId69"/>
    <p:sldId id="2147473482" r:id="rId70"/>
    <p:sldId id="2147473495" r:id="rId71"/>
    <p:sldId id="2147473497" r:id="rId72"/>
    <p:sldId id="2147473522" r:id="rId73"/>
    <p:sldId id="2147473538" r:id="rId74"/>
    <p:sldId id="2147473539" r:id="rId75"/>
    <p:sldId id="2147473540" r:id="rId76"/>
    <p:sldId id="2147473541" r:id="rId77"/>
    <p:sldId id="2147473542" r:id="rId78"/>
    <p:sldId id="2147473498" r:id="rId79"/>
    <p:sldId id="2147473496" r:id="rId80"/>
    <p:sldId id="2147473499" r:id="rId81"/>
    <p:sldId id="2147473500" r:id="rId82"/>
    <p:sldId id="2147473501" r:id="rId83"/>
    <p:sldId id="2147473502" r:id="rId84"/>
    <p:sldId id="2147473543" r:id="rId85"/>
    <p:sldId id="2147473544" r:id="rId86"/>
    <p:sldId id="2147473545" r:id="rId87"/>
    <p:sldId id="2147473503" r:id="rId88"/>
    <p:sldId id="2147473504" r:id="rId89"/>
    <p:sldId id="2147473561" r:id="rId90"/>
    <p:sldId id="2147473505" r:id="rId91"/>
    <p:sldId id="2147473506" r:id="rId92"/>
    <p:sldId id="2147473523" r:id="rId93"/>
    <p:sldId id="2147473524" r:id="rId94"/>
    <p:sldId id="2147473525" r:id="rId95"/>
    <p:sldId id="2147473526" r:id="rId96"/>
    <p:sldId id="2147473507" r:id="rId97"/>
    <p:sldId id="2147473508" r:id="rId98"/>
    <p:sldId id="2147473527" r:id="rId99"/>
    <p:sldId id="2147473531" r:id="rId100"/>
    <p:sldId id="2147473554" r:id="rId101"/>
    <p:sldId id="291" r:id="rId102"/>
    <p:sldId id="2147473547" r:id="rId103"/>
    <p:sldId id="214570729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A69FB-D0FC-429F-66D0-FC8FC671B5C2}" name="MACKENZIE, Libby (NHS ENGLAND)" initials="LM" userId="S::libby.mackenzie1@nhs.net::cf4d7e6a-a80f-4f94-b7de-a98e226f42cd" providerId="AD"/>
  <p188:author id="{FDAC34FD-D6EC-7722-3575-1E3763806D55}" name="PEARSON, Victoria (NHS ENGLAND)" initials="VP" userId="S::victoria.pearson11@nhs.net::2f5abaf4-7071-4d97-ad0a-5257aee317f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A3C24-EDAB-4242-9A4C-25166B37DE30}" v="112" dt="2025-09-01T12:25:36.408"/>
    <p1510:client id="{3D303433-974E-4C81-BC62-3702E32D4938}" v="162" dt="2025-09-01T13:47:36.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8/10/relationships/authors" Target="authors.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Victoria (NHS ENGLAND)" userId="2f5abaf4-7071-4d97-ad0a-5257aee317fe" providerId="ADAL" clId="{0C0A3C24-EDAB-4242-9A4C-25166B37DE30}"/>
    <pc:docChg chg="undo redo custSel addSld delSld modSld">
      <pc:chgData name="PEARSON, Victoria (NHS ENGLAND)" userId="2f5abaf4-7071-4d97-ad0a-5257aee317fe" providerId="ADAL" clId="{0C0A3C24-EDAB-4242-9A4C-25166B37DE30}" dt="2025-09-01T12:25:36.408" v="6328" actId="14100"/>
      <pc:docMkLst>
        <pc:docMk/>
      </pc:docMkLst>
      <pc:sldChg chg="modSp add del mod">
        <pc:chgData name="PEARSON, Victoria (NHS ENGLAND)" userId="2f5abaf4-7071-4d97-ad0a-5257aee317fe" providerId="ADAL" clId="{0C0A3C24-EDAB-4242-9A4C-25166B37DE30}" dt="2025-08-22T13:48:51.917" v="2715" actId="2696"/>
        <pc:sldMkLst>
          <pc:docMk/>
          <pc:sldMk cId="4279843825" sldId="271"/>
        </pc:sldMkLst>
      </pc:sldChg>
      <pc:sldChg chg="modSp mod">
        <pc:chgData name="PEARSON, Victoria (NHS ENGLAND)" userId="2f5abaf4-7071-4d97-ad0a-5257aee317fe" providerId="ADAL" clId="{0C0A3C24-EDAB-4242-9A4C-25166B37DE30}" dt="2025-09-01T11:26:32.127" v="6220" actId="207"/>
        <pc:sldMkLst>
          <pc:docMk/>
          <pc:sldMk cId="4256235828" sldId="291"/>
        </pc:sldMkLst>
        <pc:spChg chg="mod">
          <ac:chgData name="PEARSON, Victoria (NHS ENGLAND)" userId="2f5abaf4-7071-4d97-ad0a-5257aee317fe" providerId="ADAL" clId="{0C0A3C24-EDAB-4242-9A4C-25166B37DE30}" dt="2025-08-28T13:33:29.224" v="2763" actId="20577"/>
          <ac:spMkLst>
            <pc:docMk/>
            <pc:sldMk cId="4256235828" sldId="291"/>
            <ac:spMk id="5" creationId="{33B05AE6-D90A-4DD7-A8DF-CCE7A62060B0}"/>
          </ac:spMkLst>
        </pc:spChg>
        <pc:graphicFrameChg chg="mod modGraphic">
          <ac:chgData name="PEARSON, Victoria (NHS ENGLAND)" userId="2f5abaf4-7071-4d97-ad0a-5257aee317fe" providerId="ADAL" clId="{0C0A3C24-EDAB-4242-9A4C-25166B37DE30}" dt="2025-09-01T11:26:32.127" v="6220" actId="207"/>
          <ac:graphicFrameMkLst>
            <pc:docMk/>
            <pc:sldMk cId="4256235828" sldId="291"/>
            <ac:graphicFrameMk id="10" creationId="{87E619D6-A38F-F3C8-22CE-713A2A312EB3}"/>
          </ac:graphicFrameMkLst>
        </pc:graphicFrameChg>
      </pc:sldChg>
      <pc:sldChg chg="modSp mod">
        <pc:chgData name="PEARSON, Victoria (NHS ENGLAND)" userId="2f5abaf4-7071-4d97-ad0a-5257aee317fe" providerId="ADAL" clId="{0C0A3C24-EDAB-4242-9A4C-25166B37DE30}" dt="2025-09-01T11:55:21.573" v="6233" actId="20577"/>
        <pc:sldMkLst>
          <pc:docMk/>
          <pc:sldMk cId="3378105802" sldId="2147473430"/>
        </pc:sldMkLst>
        <pc:spChg chg="mod">
          <ac:chgData name="PEARSON, Victoria (NHS ENGLAND)" userId="2f5abaf4-7071-4d97-ad0a-5257aee317fe" providerId="ADAL" clId="{0C0A3C24-EDAB-4242-9A4C-25166B37DE30}" dt="2025-08-29T09:17:19.348" v="3304" actId="1076"/>
          <ac:spMkLst>
            <pc:docMk/>
            <pc:sldMk cId="3378105802" sldId="2147473430"/>
            <ac:spMk id="3" creationId="{B7900A60-BF55-72E1-4B8E-C77F40D679C8}"/>
          </ac:spMkLst>
        </pc:spChg>
        <pc:spChg chg="mod">
          <ac:chgData name="PEARSON, Victoria (NHS ENGLAND)" userId="2f5abaf4-7071-4d97-ad0a-5257aee317fe" providerId="ADAL" clId="{0C0A3C24-EDAB-4242-9A4C-25166B37DE30}" dt="2025-09-01T11:55:21.573" v="6233" actId="20577"/>
          <ac:spMkLst>
            <pc:docMk/>
            <pc:sldMk cId="3378105802" sldId="2147473430"/>
            <ac:spMk id="6" creationId="{1E4FEB0F-FBF1-7E87-9595-950CEC5D43F2}"/>
          </ac:spMkLst>
        </pc:spChg>
        <pc:spChg chg="mod">
          <ac:chgData name="PEARSON, Victoria (NHS ENGLAND)" userId="2f5abaf4-7071-4d97-ad0a-5257aee317fe" providerId="ADAL" clId="{0C0A3C24-EDAB-4242-9A4C-25166B37DE30}" dt="2025-08-29T15:39:14.463" v="5919" actId="1076"/>
          <ac:spMkLst>
            <pc:docMk/>
            <pc:sldMk cId="3378105802" sldId="2147473430"/>
            <ac:spMk id="7" creationId="{381C2064-7D4B-36CA-7070-26E27A5CCA8F}"/>
          </ac:spMkLst>
        </pc:spChg>
        <pc:spChg chg="mod">
          <ac:chgData name="PEARSON, Victoria (NHS ENGLAND)" userId="2f5abaf4-7071-4d97-ad0a-5257aee317fe" providerId="ADAL" clId="{0C0A3C24-EDAB-4242-9A4C-25166B37DE30}" dt="2025-08-29T13:44:01.896" v="4038" actId="1076"/>
          <ac:spMkLst>
            <pc:docMk/>
            <pc:sldMk cId="3378105802" sldId="2147473430"/>
            <ac:spMk id="20" creationId="{EC55E2D2-50FD-46C8-8C98-CB179158BF06}"/>
          </ac:spMkLst>
        </pc:spChg>
      </pc:sldChg>
      <pc:sldChg chg="addSp modSp mod">
        <pc:chgData name="PEARSON, Victoria (NHS ENGLAND)" userId="2f5abaf4-7071-4d97-ad0a-5257aee317fe" providerId="ADAL" clId="{0C0A3C24-EDAB-4242-9A4C-25166B37DE30}" dt="2025-08-29T13:42:56.889" v="4033" actId="1076"/>
        <pc:sldMkLst>
          <pc:docMk/>
          <pc:sldMk cId="3216716355" sldId="2147473449"/>
        </pc:sldMkLst>
        <pc:spChg chg="add mod">
          <ac:chgData name="PEARSON, Victoria (NHS ENGLAND)" userId="2f5abaf4-7071-4d97-ad0a-5257aee317fe" providerId="ADAL" clId="{0C0A3C24-EDAB-4242-9A4C-25166B37DE30}" dt="2025-08-29T13:42:56.889" v="4033" actId="1076"/>
          <ac:spMkLst>
            <pc:docMk/>
            <pc:sldMk cId="3216716355" sldId="2147473449"/>
            <ac:spMk id="3" creationId="{39DD8CED-545F-1E3B-FAAA-33A98D59FC68}"/>
          </ac:spMkLst>
        </pc:spChg>
      </pc:sldChg>
      <pc:sldChg chg="modSp mod">
        <pc:chgData name="PEARSON, Victoria (NHS ENGLAND)" userId="2f5abaf4-7071-4d97-ad0a-5257aee317fe" providerId="ADAL" clId="{0C0A3C24-EDAB-4242-9A4C-25166B37DE30}" dt="2025-08-29T09:31:43.438" v="3388" actId="20577"/>
        <pc:sldMkLst>
          <pc:docMk/>
          <pc:sldMk cId="2290987651" sldId="2147473457"/>
        </pc:sldMkLst>
        <pc:spChg chg="mod">
          <ac:chgData name="PEARSON, Victoria (NHS ENGLAND)" userId="2f5abaf4-7071-4d97-ad0a-5257aee317fe" providerId="ADAL" clId="{0C0A3C24-EDAB-4242-9A4C-25166B37DE30}" dt="2025-08-29T09:31:43.438" v="3388" actId="20577"/>
          <ac:spMkLst>
            <pc:docMk/>
            <pc:sldMk cId="2290987651" sldId="2147473457"/>
            <ac:spMk id="2" creationId="{8FD1C172-644D-B144-A5D2-160E6792E306}"/>
          </ac:spMkLst>
        </pc:spChg>
      </pc:sldChg>
      <pc:sldChg chg="addSp delSp modSp mod">
        <pc:chgData name="PEARSON, Victoria (NHS ENGLAND)" userId="2f5abaf4-7071-4d97-ad0a-5257aee317fe" providerId="ADAL" clId="{0C0A3C24-EDAB-4242-9A4C-25166B37DE30}" dt="2025-08-29T09:32:36.400" v="3392" actId="1076"/>
        <pc:sldMkLst>
          <pc:docMk/>
          <pc:sldMk cId="3943557628" sldId="2147473458"/>
        </pc:sldMkLst>
        <pc:spChg chg="add mod">
          <ac:chgData name="PEARSON, Victoria (NHS ENGLAND)" userId="2f5abaf4-7071-4d97-ad0a-5257aee317fe" providerId="ADAL" clId="{0C0A3C24-EDAB-4242-9A4C-25166B37DE30}" dt="2025-08-29T09:32:36.400" v="3392" actId="1076"/>
          <ac:spMkLst>
            <pc:docMk/>
            <pc:sldMk cId="3943557628" sldId="2147473458"/>
            <ac:spMk id="6" creationId="{59188943-8B34-AB8A-FD45-93F252C8D34E}"/>
          </ac:spMkLst>
        </pc:spChg>
      </pc:sldChg>
      <pc:sldChg chg="modSp del mod">
        <pc:chgData name="PEARSON, Victoria (NHS ENGLAND)" userId="2f5abaf4-7071-4d97-ad0a-5257aee317fe" providerId="ADAL" clId="{0C0A3C24-EDAB-4242-9A4C-25166B37DE30}" dt="2025-08-29T09:32:54.065" v="3394" actId="2696"/>
        <pc:sldMkLst>
          <pc:docMk/>
          <pc:sldMk cId="1397736792" sldId="2147473460"/>
        </pc:sldMkLst>
      </pc:sldChg>
      <pc:sldChg chg="addSp delSp modSp mod">
        <pc:chgData name="PEARSON, Victoria (NHS ENGLAND)" userId="2f5abaf4-7071-4d97-ad0a-5257aee317fe" providerId="ADAL" clId="{0C0A3C24-EDAB-4242-9A4C-25166B37DE30}" dt="2025-08-28T14:57:36.810" v="3050" actId="1076"/>
        <pc:sldMkLst>
          <pc:docMk/>
          <pc:sldMk cId="2613410460" sldId="2147473462"/>
        </pc:sldMkLst>
        <pc:spChg chg="add mod">
          <ac:chgData name="PEARSON, Victoria (NHS ENGLAND)" userId="2f5abaf4-7071-4d97-ad0a-5257aee317fe" providerId="ADAL" clId="{0C0A3C24-EDAB-4242-9A4C-25166B37DE30}" dt="2025-08-28T14:57:36.810" v="3050" actId="1076"/>
          <ac:spMkLst>
            <pc:docMk/>
            <pc:sldMk cId="2613410460" sldId="2147473462"/>
            <ac:spMk id="7" creationId="{F9CE26C5-34B6-E73F-55C8-60B57DC05DA5}"/>
          </ac:spMkLst>
        </pc:spChg>
      </pc:sldChg>
      <pc:sldChg chg="del">
        <pc:chgData name="PEARSON, Victoria (NHS ENGLAND)" userId="2f5abaf4-7071-4d97-ad0a-5257aee317fe" providerId="ADAL" clId="{0C0A3C24-EDAB-4242-9A4C-25166B37DE30}" dt="2025-08-29T09:51:45.764" v="3561" actId="2696"/>
        <pc:sldMkLst>
          <pc:docMk/>
          <pc:sldMk cId="2974853293" sldId="2147473473"/>
        </pc:sldMkLst>
      </pc:sldChg>
      <pc:sldChg chg="del">
        <pc:chgData name="PEARSON, Victoria (NHS ENGLAND)" userId="2f5abaf4-7071-4d97-ad0a-5257aee317fe" providerId="ADAL" clId="{0C0A3C24-EDAB-4242-9A4C-25166B37DE30}" dt="2025-08-29T09:51:50.194" v="3562" actId="2696"/>
        <pc:sldMkLst>
          <pc:docMk/>
          <pc:sldMk cId="2407906478" sldId="2147473474"/>
        </pc:sldMkLst>
      </pc:sldChg>
      <pc:sldChg chg="del">
        <pc:chgData name="PEARSON, Victoria (NHS ENGLAND)" userId="2f5abaf4-7071-4d97-ad0a-5257aee317fe" providerId="ADAL" clId="{0C0A3C24-EDAB-4242-9A4C-25166B37DE30}" dt="2025-08-29T13:38:48.296" v="3926" actId="2696"/>
        <pc:sldMkLst>
          <pc:docMk/>
          <pc:sldMk cId="2642577095" sldId="2147473477"/>
        </pc:sldMkLst>
      </pc:sldChg>
      <pc:sldChg chg="delSp del mod">
        <pc:chgData name="PEARSON, Victoria (NHS ENGLAND)" userId="2f5abaf4-7071-4d97-ad0a-5257aee317fe" providerId="ADAL" clId="{0C0A3C24-EDAB-4242-9A4C-25166B37DE30}" dt="2025-08-29T13:38:52.744" v="3927" actId="2696"/>
        <pc:sldMkLst>
          <pc:docMk/>
          <pc:sldMk cId="289232826" sldId="2147473478"/>
        </pc:sldMkLst>
      </pc:sldChg>
      <pc:sldChg chg="del">
        <pc:chgData name="PEARSON, Victoria (NHS ENGLAND)" userId="2f5abaf4-7071-4d97-ad0a-5257aee317fe" providerId="ADAL" clId="{0C0A3C24-EDAB-4242-9A4C-25166B37DE30}" dt="2025-08-29T10:35:48.141" v="3582" actId="2696"/>
        <pc:sldMkLst>
          <pc:docMk/>
          <pc:sldMk cId="3653680947" sldId="2147473479"/>
        </pc:sldMkLst>
      </pc:sldChg>
      <pc:sldChg chg="del">
        <pc:chgData name="PEARSON, Victoria (NHS ENGLAND)" userId="2f5abaf4-7071-4d97-ad0a-5257aee317fe" providerId="ADAL" clId="{0C0A3C24-EDAB-4242-9A4C-25166B37DE30}" dt="2025-08-29T10:35:43.026" v="3581" actId="2696"/>
        <pc:sldMkLst>
          <pc:docMk/>
          <pc:sldMk cId="302258426" sldId="2147473480"/>
        </pc:sldMkLst>
      </pc:sldChg>
      <pc:sldChg chg="addSp delSp modSp mod">
        <pc:chgData name="PEARSON, Victoria (NHS ENGLAND)" userId="2f5abaf4-7071-4d97-ad0a-5257aee317fe" providerId="ADAL" clId="{0C0A3C24-EDAB-4242-9A4C-25166B37DE30}" dt="2025-08-29T09:49:22.703" v="3510" actId="1076"/>
        <pc:sldMkLst>
          <pc:docMk/>
          <pc:sldMk cId="2387390675" sldId="2147473486"/>
        </pc:sldMkLst>
        <pc:spChg chg="add mod">
          <ac:chgData name="PEARSON, Victoria (NHS ENGLAND)" userId="2f5abaf4-7071-4d97-ad0a-5257aee317fe" providerId="ADAL" clId="{0C0A3C24-EDAB-4242-9A4C-25166B37DE30}" dt="2025-08-29T09:49:22.703" v="3510" actId="1076"/>
          <ac:spMkLst>
            <pc:docMk/>
            <pc:sldMk cId="2387390675" sldId="2147473486"/>
            <ac:spMk id="7" creationId="{E845F5C6-A2CB-131B-BCF4-A619CC2CBC8D}"/>
          </ac:spMkLst>
        </pc:spChg>
      </pc:sldChg>
      <pc:sldChg chg="addSp delSp modSp mod">
        <pc:chgData name="PEARSON, Victoria (NHS ENGLAND)" userId="2f5abaf4-7071-4d97-ad0a-5257aee317fe" providerId="ADAL" clId="{0C0A3C24-EDAB-4242-9A4C-25166B37DE30}" dt="2025-08-29T15:59:46.039" v="6087" actId="255"/>
        <pc:sldMkLst>
          <pc:docMk/>
          <pc:sldMk cId="3954774188" sldId="2147473488"/>
        </pc:sldMkLst>
        <pc:spChg chg="add mod">
          <ac:chgData name="PEARSON, Victoria (NHS ENGLAND)" userId="2f5abaf4-7071-4d97-ad0a-5257aee317fe" providerId="ADAL" clId="{0C0A3C24-EDAB-4242-9A4C-25166B37DE30}" dt="2025-08-29T15:59:46.039" v="6087" actId="255"/>
          <ac:spMkLst>
            <pc:docMk/>
            <pc:sldMk cId="3954774188" sldId="2147473488"/>
            <ac:spMk id="6" creationId="{53F66ADB-4871-EEB7-39E0-F2CB65F190A3}"/>
          </ac:spMkLst>
        </pc:spChg>
      </pc:sldChg>
      <pc:sldChg chg="modSp mod">
        <pc:chgData name="PEARSON, Victoria (NHS ENGLAND)" userId="2f5abaf4-7071-4d97-ad0a-5257aee317fe" providerId="ADAL" clId="{0C0A3C24-EDAB-4242-9A4C-25166B37DE30}" dt="2025-08-29T10:35:18.890" v="3580" actId="20577"/>
        <pc:sldMkLst>
          <pc:docMk/>
          <pc:sldMk cId="1686892558" sldId="2147473489"/>
        </pc:sldMkLst>
        <pc:spChg chg="mod">
          <ac:chgData name="PEARSON, Victoria (NHS ENGLAND)" userId="2f5abaf4-7071-4d97-ad0a-5257aee317fe" providerId="ADAL" clId="{0C0A3C24-EDAB-4242-9A4C-25166B37DE30}" dt="2025-08-29T10:35:18.890" v="3580" actId="20577"/>
          <ac:spMkLst>
            <pc:docMk/>
            <pc:sldMk cId="1686892558" sldId="2147473489"/>
            <ac:spMk id="2" creationId="{92CE8DC3-6FE7-E07A-DC12-3DC5ECE9EA79}"/>
          </ac:spMkLst>
        </pc:spChg>
      </pc:sldChg>
      <pc:sldChg chg="addSp delSp modSp mod">
        <pc:chgData name="PEARSON, Victoria (NHS ENGLAND)" userId="2f5abaf4-7071-4d97-ad0a-5257aee317fe" providerId="ADAL" clId="{0C0A3C24-EDAB-4242-9A4C-25166B37DE30}" dt="2025-08-28T15:06:07.967" v="3062" actId="1076"/>
        <pc:sldMkLst>
          <pc:docMk/>
          <pc:sldMk cId="185663626" sldId="2147473490"/>
        </pc:sldMkLst>
        <pc:spChg chg="add mod">
          <ac:chgData name="PEARSON, Victoria (NHS ENGLAND)" userId="2f5abaf4-7071-4d97-ad0a-5257aee317fe" providerId="ADAL" clId="{0C0A3C24-EDAB-4242-9A4C-25166B37DE30}" dt="2025-08-28T15:06:07.967" v="3062" actId="1076"/>
          <ac:spMkLst>
            <pc:docMk/>
            <pc:sldMk cId="185663626" sldId="2147473490"/>
            <ac:spMk id="7" creationId="{FAF7BEC8-650B-895D-83C3-105EBCFD6E25}"/>
          </ac:spMkLst>
        </pc:spChg>
      </pc:sldChg>
      <pc:sldChg chg="del">
        <pc:chgData name="PEARSON, Victoria (NHS ENGLAND)" userId="2f5abaf4-7071-4d97-ad0a-5257aee317fe" providerId="ADAL" clId="{0C0A3C24-EDAB-4242-9A4C-25166B37DE30}" dt="2025-08-29T13:39:30.313" v="3988" actId="2696"/>
        <pc:sldMkLst>
          <pc:docMk/>
          <pc:sldMk cId="3939418175" sldId="2147473491"/>
        </pc:sldMkLst>
      </pc:sldChg>
      <pc:sldChg chg="addSp delSp modSp del mod">
        <pc:chgData name="PEARSON, Victoria (NHS ENGLAND)" userId="2f5abaf4-7071-4d97-ad0a-5257aee317fe" providerId="ADAL" clId="{0C0A3C24-EDAB-4242-9A4C-25166B37DE30}" dt="2025-08-29T13:39:35.674" v="3989" actId="2696"/>
        <pc:sldMkLst>
          <pc:docMk/>
          <pc:sldMk cId="4179827484" sldId="2147473492"/>
        </pc:sldMkLst>
      </pc:sldChg>
      <pc:sldChg chg="del">
        <pc:chgData name="PEARSON, Victoria (NHS ENGLAND)" userId="2f5abaf4-7071-4d97-ad0a-5257aee317fe" providerId="ADAL" clId="{0C0A3C24-EDAB-4242-9A4C-25166B37DE30}" dt="2025-08-29T14:03:27.878" v="4402" actId="2696"/>
        <pc:sldMkLst>
          <pc:docMk/>
          <pc:sldMk cId="443738253" sldId="2147473493"/>
        </pc:sldMkLst>
      </pc:sldChg>
      <pc:sldChg chg="del">
        <pc:chgData name="PEARSON, Victoria (NHS ENGLAND)" userId="2f5abaf4-7071-4d97-ad0a-5257aee317fe" providerId="ADAL" clId="{0C0A3C24-EDAB-4242-9A4C-25166B37DE30}" dt="2025-08-29T14:03:23.706" v="4401" actId="2696"/>
        <pc:sldMkLst>
          <pc:docMk/>
          <pc:sldMk cId="2157571340" sldId="2147473494"/>
        </pc:sldMkLst>
      </pc:sldChg>
      <pc:sldChg chg="modSp mod">
        <pc:chgData name="PEARSON, Victoria (NHS ENGLAND)" userId="2f5abaf4-7071-4d97-ad0a-5257aee317fe" providerId="ADAL" clId="{0C0A3C24-EDAB-4242-9A4C-25166B37DE30}" dt="2025-08-22T12:43:16.824" v="2622" actId="20577"/>
        <pc:sldMkLst>
          <pc:docMk/>
          <pc:sldMk cId="4142338734" sldId="2147473506"/>
        </pc:sldMkLst>
        <pc:spChg chg="mod">
          <ac:chgData name="PEARSON, Victoria (NHS ENGLAND)" userId="2f5abaf4-7071-4d97-ad0a-5257aee317fe" providerId="ADAL" clId="{0C0A3C24-EDAB-4242-9A4C-25166B37DE30}" dt="2025-08-22T12:43:16.824" v="2622" actId="20577"/>
          <ac:spMkLst>
            <pc:docMk/>
            <pc:sldMk cId="4142338734" sldId="2147473506"/>
            <ac:spMk id="2" creationId="{CDAA7114-061C-29BD-D15E-BC2D2D3EC3D8}"/>
          </ac:spMkLst>
        </pc:spChg>
      </pc:sldChg>
      <pc:sldChg chg="del">
        <pc:chgData name="PEARSON, Victoria (NHS ENGLAND)" userId="2f5abaf4-7071-4d97-ad0a-5257aee317fe" providerId="ADAL" clId="{0C0A3C24-EDAB-4242-9A4C-25166B37DE30}" dt="2025-08-29T09:21:02.695" v="3305" actId="2696"/>
        <pc:sldMkLst>
          <pc:docMk/>
          <pc:sldMk cId="1829990835" sldId="2147473509"/>
        </pc:sldMkLst>
      </pc:sldChg>
      <pc:sldChg chg="del">
        <pc:chgData name="PEARSON, Victoria (NHS ENGLAND)" userId="2f5abaf4-7071-4d97-ad0a-5257aee317fe" providerId="ADAL" clId="{0C0A3C24-EDAB-4242-9A4C-25166B37DE30}" dt="2025-08-29T09:21:07.217" v="3306" actId="2696"/>
        <pc:sldMkLst>
          <pc:docMk/>
          <pc:sldMk cId="799339576" sldId="2147473510"/>
        </pc:sldMkLst>
      </pc:sldChg>
      <pc:sldChg chg="del">
        <pc:chgData name="PEARSON, Victoria (NHS ENGLAND)" userId="2f5abaf4-7071-4d97-ad0a-5257aee317fe" providerId="ADAL" clId="{0C0A3C24-EDAB-4242-9A4C-25166B37DE30}" dt="2025-08-29T09:32:47" v="3393" actId="2696"/>
        <pc:sldMkLst>
          <pc:docMk/>
          <pc:sldMk cId="4169618504" sldId="2147473511"/>
        </pc:sldMkLst>
      </pc:sldChg>
      <pc:sldChg chg="del">
        <pc:chgData name="PEARSON, Victoria (NHS ENGLAND)" userId="2f5abaf4-7071-4d97-ad0a-5257aee317fe" providerId="ADAL" clId="{0C0A3C24-EDAB-4242-9A4C-25166B37DE30}" dt="2025-08-29T14:03:33.041" v="4403" actId="2696"/>
        <pc:sldMkLst>
          <pc:docMk/>
          <pc:sldMk cId="3464557921" sldId="2147473513"/>
        </pc:sldMkLst>
      </pc:sldChg>
      <pc:sldChg chg="del">
        <pc:chgData name="PEARSON, Victoria (NHS ENGLAND)" userId="2f5abaf4-7071-4d97-ad0a-5257aee317fe" providerId="ADAL" clId="{0C0A3C24-EDAB-4242-9A4C-25166B37DE30}" dt="2025-08-29T14:03:36.793" v="4404" actId="2696"/>
        <pc:sldMkLst>
          <pc:docMk/>
          <pc:sldMk cId="293872843" sldId="2147473514"/>
        </pc:sldMkLst>
      </pc:sldChg>
      <pc:sldChg chg="modSp mod">
        <pc:chgData name="PEARSON, Victoria (NHS ENGLAND)" userId="2f5abaf4-7071-4d97-ad0a-5257aee317fe" providerId="ADAL" clId="{0C0A3C24-EDAB-4242-9A4C-25166B37DE30}" dt="2025-08-29T11:51:42.768" v="3886" actId="207"/>
        <pc:sldMkLst>
          <pc:docMk/>
          <pc:sldMk cId="1718384678" sldId="2147473519"/>
        </pc:sldMkLst>
        <pc:spChg chg="mod">
          <ac:chgData name="PEARSON, Victoria (NHS ENGLAND)" userId="2f5abaf4-7071-4d97-ad0a-5257aee317fe" providerId="ADAL" clId="{0C0A3C24-EDAB-4242-9A4C-25166B37DE30}" dt="2025-08-29T11:51:42.768" v="3886" actId="207"/>
          <ac:spMkLst>
            <pc:docMk/>
            <pc:sldMk cId="1718384678" sldId="2147473519"/>
            <ac:spMk id="8" creationId="{15555F4B-E4BF-8657-FB43-DC248B7FACA5}"/>
          </ac:spMkLst>
        </pc:spChg>
      </pc:sldChg>
      <pc:sldChg chg="modSp mod">
        <pc:chgData name="PEARSON, Victoria (NHS ENGLAND)" userId="2f5abaf4-7071-4d97-ad0a-5257aee317fe" providerId="ADAL" clId="{0C0A3C24-EDAB-4242-9A4C-25166B37DE30}" dt="2025-08-28T13:46:26.387" v="2776" actId="255"/>
        <pc:sldMkLst>
          <pc:docMk/>
          <pc:sldMk cId="1939701877" sldId="2147473528"/>
        </pc:sldMkLst>
        <pc:spChg chg="mod">
          <ac:chgData name="PEARSON, Victoria (NHS ENGLAND)" userId="2f5abaf4-7071-4d97-ad0a-5257aee317fe" providerId="ADAL" clId="{0C0A3C24-EDAB-4242-9A4C-25166B37DE30}" dt="2025-08-28T13:45:52.335" v="2774" actId="20577"/>
          <ac:spMkLst>
            <pc:docMk/>
            <pc:sldMk cId="1939701877" sldId="2147473528"/>
            <ac:spMk id="6" creationId="{9F2F1683-9446-CE47-4C8C-5C26C54EEEF2}"/>
          </ac:spMkLst>
        </pc:spChg>
        <pc:spChg chg="mod">
          <ac:chgData name="PEARSON, Victoria (NHS ENGLAND)" userId="2f5abaf4-7071-4d97-ad0a-5257aee317fe" providerId="ADAL" clId="{0C0A3C24-EDAB-4242-9A4C-25166B37DE30}" dt="2025-08-28T13:46:26.387" v="2776" actId="255"/>
          <ac:spMkLst>
            <pc:docMk/>
            <pc:sldMk cId="1939701877" sldId="2147473528"/>
            <ac:spMk id="7" creationId="{49636577-E382-DE29-80FB-30960D4CBA07}"/>
          </ac:spMkLst>
        </pc:spChg>
      </pc:sldChg>
      <pc:sldChg chg="addSp delSp modSp mod">
        <pc:chgData name="PEARSON, Victoria (NHS ENGLAND)" userId="2f5abaf4-7071-4d97-ad0a-5257aee317fe" providerId="ADAL" clId="{0C0A3C24-EDAB-4242-9A4C-25166B37DE30}" dt="2025-08-29T15:23:12.168" v="5856" actId="14100"/>
        <pc:sldMkLst>
          <pc:docMk/>
          <pc:sldMk cId="728469276" sldId="2147473530"/>
        </pc:sldMkLst>
        <pc:spChg chg="mod">
          <ac:chgData name="PEARSON, Victoria (NHS ENGLAND)" userId="2f5abaf4-7071-4d97-ad0a-5257aee317fe" providerId="ADAL" clId="{0C0A3C24-EDAB-4242-9A4C-25166B37DE30}" dt="2025-08-29T09:26:41.079" v="3357" actId="1076"/>
          <ac:spMkLst>
            <pc:docMk/>
            <pc:sldMk cId="728469276" sldId="2147473530"/>
            <ac:spMk id="2" creationId="{2803D874-1FE1-D10C-B062-A8298141BD2F}"/>
          </ac:spMkLst>
        </pc:spChg>
        <pc:spChg chg="add mod">
          <ac:chgData name="PEARSON, Victoria (NHS ENGLAND)" userId="2f5abaf4-7071-4d97-ad0a-5257aee317fe" providerId="ADAL" clId="{0C0A3C24-EDAB-4242-9A4C-25166B37DE30}" dt="2025-08-29T15:23:12.168" v="5856" actId="14100"/>
          <ac:spMkLst>
            <pc:docMk/>
            <pc:sldMk cId="728469276" sldId="2147473530"/>
            <ac:spMk id="4" creationId="{F21F7130-DE34-885E-DA3B-958AA72176C2}"/>
          </ac:spMkLst>
        </pc:spChg>
      </pc:sldChg>
      <pc:sldChg chg="addSp delSp modSp mod">
        <pc:chgData name="PEARSON, Victoria (NHS ENGLAND)" userId="2f5abaf4-7071-4d97-ad0a-5257aee317fe" providerId="ADAL" clId="{0C0A3C24-EDAB-4242-9A4C-25166B37DE30}" dt="2025-08-29T15:18:02.654" v="5848" actId="1076"/>
        <pc:sldMkLst>
          <pc:docMk/>
          <pc:sldMk cId="1377064892" sldId="2147473532"/>
        </pc:sldMkLst>
        <pc:spChg chg="add mod">
          <ac:chgData name="PEARSON, Victoria (NHS ENGLAND)" userId="2f5abaf4-7071-4d97-ad0a-5257aee317fe" providerId="ADAL" clId="{0C0A3C24-EDAB-4242-9A4C-25166B37DE30}" dt="2025-08-29T09:38:31.294" v="3447" actId="14100"/>
          <ac:spMkLst>
            <pc:docMk/>
            <pc:sldMk cId="1377064892" sldId="2147473532"/>
            <ac:spMk id="3" creationId="{A3FDCA45-2CAA-5CEF-AA25-DBDE0ABAEAD5}"/>
          </ac:spMkLst>
        </pc:spChg>
        <pc:spChg chg="add mod">
          <ac:chgData name="PEARSON, Victoria (NHS ENGLAND)" userId="2f5abaf4-7071-4d97-ad0a-5257aee317fe" providerId="ADAL" clId="{0C0A3C24-EDAB-4242-9A4C-25166B37DE30}" dt="2025-08-29T15:18:02.654" v="5848" actId="1076"/>
          <ac:spMkLst>
            <pc:docMk/>
            <pc:sldMk cId="1377064892" sldId="2147473532"/>
            <ac:spMk id="8" creationId="{02883069-A456-C5DB-8B71-99BFBCFD4978}"/>
          </ac:spMkLst>
        </pc:spChg>
      </pc:sldChg>
      <pc:sldChg chg="modSp mod">
        <pc:chgData name="PEARSON, Victoria (NHS ENGLAND)" userId="2f5abaf4-7071-4d97-ad0a-5257aee317fe" providerId="ADAL" clId="{0C0A3C24-EDAB-4242-9A4C-25166B37DE30}" dt="2025-08-28T13:50:08.521" v="2778" actId="33524"/>
        <pc:sldMkLst>
          <pc:docMk/>
          <pc:sldMk cId="2543531569" sldId="2147473535"/>
        </pc:sldMkLst>
        <pc:spChg chg="mod">
          <ac:chgData name="PEARSON, Victoria (NHS ENGLAND)" userId="2f5abaf4-7071-4d97-ad0a-5257aee317fe" providerId="ADAL" clId="{0C0A3C24-EDAB-4242-9A4C-25166B37DE30}" dt="2025-08-28T13:50:08.521" v="2778" actId="33524"/>
          <ac:spMkLst>
            <pc:docMk/>
            <pc:sldMk cId="2543531569" sldId="2147473535"/>
            <ac:spMk id="7" creationId="{B36B38B7-95AE-2E4E-F5A7-D201AD89A780}"/>
          </ac:spMkLst>
        </pc:spChg>
      </pc:sldChg>
      <pc:sldChg chg="modSp mod">
        <pc:chgData name="PEARSON, Victoria (NHS ENGLAND)" userId="2f5abaf4-7071-4d97-ad0a-5257aee317fe" providerId="ADAL" clId="{0C0A3C24-EDAB-4242-9A4C-25166B37DE30}" dt="2025-08-29T14:21:46.105" v="4638" actId="14100"/>
        <pc:sldMkLst>
          <pc:docMk/>
          <pc:sldMk cId="1691363134" sldId="2147473536"/>
        </pc:sldMkLst>
        <pc:spChg chg="mod">
          <ac:chgData name="PEARSON, Victoria (NHS ENGLAND)" userId="2f5abaf4-7071-4d97-ad0a-5257aee317fe" providerId="ADAL" clId="{0C0A3C24-EDAB-4242-9A4C-25166B37DE30}" dt="2025-08-29T14:21:46.105" v="4638" actId="14100"/>
          <ac:spMkLst>
            <pc:docMk/>
            <pc:sldMk cId="1691363134" sldId="2147473536"/>
            <ac:spMk id="2" creationId="{7A9B21C9-8481-2628-1AC8-54F570274181}"/>
          </ac:spMkLst>
        </pc:spChg>
        <pc:spChg chg="mod">
          <ac:chgData name="PEARSON, Victoria (NHS ENGLAND)" userId="2f5abaf4-7071-4d97-ad0a-5257aee317fe" providerId="ADAL" clId="{0C0A3C24-EDAB-4242-9A4C-25166B37DE30}" dt="2025-08-29T14:21:31.687" v="4636" actId="1076"/>
          <ac:spMkLst>
            <pc:docMk/>
            <pc:sldMk cId="1691363134" sldId="2147473536"/>
            <ac:spMk id="7" creationId="{1DF6AA26-F8E3-3FCF-1AC4-B24F72186952}"/>
          </ac:spMkLst>
        </pc:spChg>
      </pc:sldChg>
      <pc:sldChg chg="modSp mod">
        <pc:chgData name="PEARSON, Victoria (NHS ENGLAND)" userId="2f5abaf4-7071-4d97-ad0a-5257aee317fe" providerId="ADAL" clId="{0C0A3C24-EDAB-4242-9A4C-25166B37DE30}" dt="2025-08-28T15:10:50.919" v="3079" actId="1076"/>
        <pc:sldMkLst>
          <pc:docMk/>
          <pc:sldMk cId="1893425039" sldId="2147473538"/>
        </pc:sldMkLst>
        <pc:spChg chg="mod">
          <ac:chgData name="PEARSON, Victoria (NHS ENGLAND)" userId="2f5abaf4-7071-4d97-ad0a-5257aee317fe" providerId="ADAL" clId="{0C0A3C24-EDAB-4242-9A4C-25166B37DE30}" dt="2025-08-28T15:10:50.919" v="3079" actId="1076"/>
          <ac:spMkLst>
            <pc:docMk/>
            <pc:sldMk cId="1893425039" sldId="2147473538"/>
            <ac:spMk id="6" creationId="{51869D14-3C35-54C5-C8F7-38C2C58D71C5}"/>
          </ac:spMkLst>
        </pc:spChg>
      </pc:sldChg>
      <pc:sldChg chg="modSp mod">
        <pc:chgData name="PEARSON, Victoria (NHS ENGLAND)" userId="2f5abaf4-7071-4d97-ad0a-5257aee317fe" providerId="ADAL" clId="{0C0A3C24-EDAB-4242-9A4C-25166B37DE30}" dt="2025-08-28T13:44:09.747" v="2767" actId="20577"/>
        <pc:sldMkLst>
          <pc:docMk/>
          <pc:sldMk cId="3977990463" sldId="2147473546"/>
        </pc:sldMkLst>
        <pc:spChg chg="mod">
          <ac:chgData name="PEARSON, Victoria (NHS ENGLAND)" userId="2f5abaf4-7071-4d97-ad0a-5257aee317fe" providerId="ADAL" clId="{0C0A3C24-EDAB-4242-9A4C-25166B37DE30}" dt="2025-08-28T13:44:09.747" v="2767" actId="20577"/>
          <ac:spMkLst>
            <pc:docMk/>
            <pc:sldMk cId="3977990463" sldId="2147473546"/>
            <ac:spMk id="4" creationId="{171B7C7E-29D2-DC2C-1A1E-53BCE226A5A5}"/>
          </ac:spMkLst>
        </pc:spChg>
        <pc:spChg chg="mod">
          <ac:chgData name="PEARSON, Victoria (NHS ENGLAND)" userId="2f5abaf4-7071-4d97-ad0a-5257aee317fe" providerId="ADAL" clId="{0C0A3C24-EDAB-4242-9A4C-25166B37DE30}" dt="2025-08-21T16:25:04.784" v="1595" actId="255"/>
          <ac:spMkLst>
            <pc:docMk/>
            <pc:sldMk cId="3977990463" sldId="2147473546"/>
            <ac:spMk id="6" creationId="{7C03927C-4EC8-FF34-25BC-CFDBC64A27A5}"/>
          </ac:spMkLst>
        </pc:spChg>
      </pc:sldChg>
      <pc:sldChg chg="modSp mod">
        <pc:chgData name="PEARSON, Victoria (NHS ENGLAND)" userId="2f5abaf4-7071-4d97-ad0a-5257aee317fe" providerId="ADAL" clId="{0C0A3C24-EDAB-4242-9A4C-25166B37DE30}" dt="2025-09-01T11:55:55.961" v="6260" actId="20577"/>
        <pc:sldMkLst>
          <pc:docMk/>
          <pc:sldMk cId="2356205981" sldId="2147473547"/>
        </pc:sldMkLst>
        <pc:spChg chg="mod">
          <ac:chgData name="PEARSON, Victoria (NHS ENGLAND)" userId="2f5abaf4-7071-4d97-ad0a-5257aee317fe" providerId="ADAL" clId="{0C0A3C24-EDAB-4242-9A4C-25166B37DE30}" dt="2025-08-29T16:03:35.741" v="6200" actId="1076"/>
          <ac:spMkLst>
            <pc:docMk/>
            <pc:sldMk cId="2356205981" sldId="2147473547"/>
            <ac:spMk id="2" creationId="{00F8B2D0-46AE-20A8-DF27-3A4184E3B1BB}"/>
          </ac:spMkLst>
        </pc:spChg>
        <pc:graphicFrameChg chg="mod modGraphic">
          <ac:chgData name="PEARSON, Victoria (NHS ENGLAND)" userId="2f5abaf4-7071-4d97-ad0a-5257aee317fe" providerId="ADAL" clId="{0C0A3C24-EDAB-4242-9A4C-25166B37DE30}" dt="2025-09-01T11:55:55.961" v="6260" actId="20577"/>
          <ac:graphicFrameMkLst>
            <pc:docMk/>
            <pc:sldMk cId="2356205981" sldId="2147473547"/>
            <ac:graphicFrameMk id="10" creationId="{DB555DB9-D90D-11F9-49B9-A468C269F2FC}"/>
          </ac:graphicFrameMkLst>
        </pc:graphicFrameChg>
        <pc:graphicFrameChg chg="mod modGraphic">
          <ac:chgData name="PEARSON, Victoria (NHS ENGLAND)" userId="2f5abaf4-7071-4d97-ad0a-5257aee317fe" providerId="ADAL" clId="{0C0A3C24-EDAB-4242-9A4C-25166B37DE30}" dt="2025-08-29T16:03:48.854" v="6202" actId="20577"/>
          <ac:graphicFrameMkLst>
            <pc:docMk/>
            <pc:sldMk cId="2356205981" sldId="2147473547"/>
            <ac:graphicFrameMk id="14" creationId="{62A36654-40A9-2DB8-4D17-C566A5E703D2}"/>
          </ac:graphicFrameMkLst>
        </pc:graphicFrameChg>
      </pc:sldChg>
      <pc:sldChg chg="modSp mod">
        <pc:chgData name="PEARSON, Victoria (NHS ENGLAND)" userId="2f5abaf4-7071-4d97-ad0a-5257aee317fe" providerId="ADAL" clId="{0C0A3C24-EDAB-4242-9A4C-25166B37DE30}" dt="2025-08-29T15:42:08.236" v="6079" actId="948"/>
        <pc:sldMkLst>
          <pc:docMk/>
          <pc:sldMk cId="2549326730" sldId="2147473548"/>
        </pc:sldMkLst>
        <pc:spChg chg="mod">
          <ac:chgData name="PEARSON, Victoria (NHS ENGLAND)" userId="2f5abaf4-7071-4d97-ad0a-5257aee317fe" providerId="ADAL" clId="{0C0A3C24-EDAB-4242-9A4C-25166B37DE30}" dt="2025-08-29T15:40:44.758" v="5991" actId="948"/>
          <ac:spMkLst>
            <pc:docMk/>
            <pc:sldMk cId="2549326730" sldId="2147473548"/>
            <ac:spMk id="5" creationId="{2906D812-2091-B236-8B32-66E9DE813C6E}"/>
          </ac:spMkLst>
        </pc:spChg>
        <pc:spChg chg="mod">
          <ac:chgData name="PEARSON, Victoria (NHS ENGLAND)" userId="2f5abaf4-7071-4d97-ad0a-5257aee317fe" providerId="ADAL" clId="{0C0A3C24-EDAB-4242-9A4C-25166B37DE30}" dt="2025-08-29T15:42:08.236" v="6079" actId="948"/>
          <ac:spMkLst>
            <pc:docMk/>
            <pc:sldMk cId="2549326730" sldId="2147473548"/>
            <ac:spMk id="8" creationId="{FB52D7C6-7356-651D-F67B-D5B0AEFEBE94}"/>
          </ac:spMkLst>
        </pc:spChg>
      </pc:sldChg>
      <pc:sldChg chg="modSp mod">
        <pc:chgData name="PEARSON, Victoria (NHS ENGLAND)" userId="2f5abaf4-7071-4d97-ad0a-5257aee317fe" providerId="ADAL" clId="{0C0A3C24-EDAB-4242-9A4C-25166B37DE30}" dt="2025-09-01T12:25:36.408" v="6328" actId="14100"/>
        <pc:sldMkLst>
          <pc:docMk/>
          <pc:sldMk cId="1848565921" sldId="2147473549"/>
        </pc:sldMkLst>
        <pc:spChg chg="mod">
          <ac:chgData name="PEARSON, Victoria (NHS ENGLAND)" userId="2f5abaf4-7071-4d97-ad0a-5257aee317fe" providerId="ADAL" clId="{0C0A3C24-EDAB-4242-9A4C-25166B37DE30}" dt="2025-08-29T15:43:17.317" v="6081" actId="20577"/>
          <ac:spMkLst>
            <pc:docMk/>
            <pc:sldMk cId="1848565921" sldId="2147473549"/>
            <ac:spMk id="2" creationId="{73428E1E-7B3C-5B45-C9FE-B92CB03383C1}"/>
          </ac:spMkLst>
        </pc:spChg>
        <pc:spChg chg="mod">
          <ac:chgData name="PEARSON, Victoria (NHS ENGLAND)" userId="2f5abaf4-7071-4d97-ad0a-5257aee317fe" providerId="ADAL" clId="{0C0A3C24-EDAB-4242-9A4C-25166B37DE30}" dt="2025-09-01T12:25:36.408" v="6328" actId="14100"/>
          <ac:spMkLst>
            <pc:docMk/>
            <pc:sldMk cId="1848565921" sldId="2147473549"/>
            <ac:spMk id="6" creationId="{B3F6E629-4ED5-5DD8-58A7-0A252FA90D2B}"/>
          </ac:spMkLst>
        </pc:spChg>
      </pc:sldChg>
      <pc:sldChg chg="addSp modSp mod">
        <pc:chgData name="PEARSON, Victoria (NHS ENGLAND)" userId="2f5abaf4-7071-4d97-ad0a-5257aee317fe" providerId="ADAL" clId="{0C0A3C24-EDAB-4242-9A4C-25166B37DE30}" dt="2025-09-01T10:36:23.585" v="6219" actId="113"/>
        <pc:sldMkLst>
          <pc:docMk/>
          <pc:sldMk cId="3992326700" sldId="2147473550"/>
        </pc:sldMkLst>
        <pc:spChg chg="add mod">
          <ac:chgData name="PEARSON, Victoria (NHS ENGLAND)" userId="2f5abaf4-7071-4d97-ad0a-5257aee317fe" providerId="ADAL" clId="{0C0A3C24-EDAB-4242-9A4C-25166B37DE30}" dt="2025-08-29T14:16:53.551" v="4624" actId="1076"/>
          <ac:spMkLst>
            <pc:docMk/>
            <pc:sldMk cId="3992326700" sldId="2147473550"/>
            <ac:spMk id="4" creationId="{8C2F405E-DA02-DCC3-3A45-D02AE6F60DC8}"/>
          </ac:spMkLst>
        </pc:spChg>
        <pc:spChg chg="mod">
          <ac:chgData name="PEARSON, Victoria (NHS ENGLAND)" userId="2f5abaf4-7071-4d97-ad0a-5257aee317fe" providerId="ADAL" clId="{0C0A3C24-EDAB-4242-9A4C-25166B37DE30}" dt="2025-08-29T09:12:07.175" v="3285" actId="207"/>
          <ac:spMkLst>
            <pc:docMk/>
            <pc:sldMk cId="3992326700" sldId="2147473550"/>
            <ac:spMk id="6" creationId="{BE7FCD51-8E36-C25C-F072-E042967CDCB9}"/>
          </ac:spMkLst>
        </pc:spChg>
        <pc:spChg chg="add mod">
          <ac:chgData name="PEARSON, Victoria (NHS ENGLAND)" userId="2f5abaf4-7071-4d97-ad0a-5257aee317fe" providerId="ADAL" clId="{0C0A3C24-EDAB-4242-9A4C-25166B37DE30}" dt="2025-09-01T10:36:23.585" v="6219" actId="113"/>
          <ac:spMkLst>
            <pc:docMk/>
            <pc:sldMk cId="3992326700" sldId="2147473550"/>
            <ac:spMk id="8" creationId="{1D29740C-FB5C-DD35-58EA-2E75B1B2F181}"/>
          </ac:spMkLst>
        </pc:spChg>
      </pc:sldChg>
      <pc:sldChg chg="addSp modSp mod">
        <pc:chgData name="PEARSON, Victoria (NHS ENGLAND)" userId="2f5abaf4-7071-4d97-ad0a-5257aee317fe" providerId="ADAL" clId="{0C0A3C24-EDAB-4242-9A4C-25166B37DE30}" dt="2025-08-29T15:20:50.695" v="5852" actId="1076"/>
        <pc:sldMkLst>
          <pc:docMk/>
          <pc:sldMk cId="3613606452" sldId="2147473552"/>
        </pc:sldMkLst>
        <pc:spChg chg="add mod">
          <ac:chgData name="PEARSON, Victoria (NHS ENGLAND)" userId="2f5abaf4-7071-4d97-ad0a-5257aee317fe" providerId="ADAL" clId="{0C0A3C24-EDAB-4242-9A4C-25166B37DE30}" dt="2025-08-29T15:20:50.695" v="5852" actId="1076"/>
          <ac:spMkLst>
            <pc:docMk/>
            <pc:sldMk cId="3613606452" sldId="2147473552"/>
            <ac:spMk id="3" creationId="{4BF60CEB-770C-9242-8950-B410EC9A56A3}"/>
          </ac:spMkLst>
        </pc:spChg>
      </pc:sldChg>
      <pc:sldChg chg="addSp delSp modSp mod">
        <pc:chgData name="PEARSON, Victoria (NHS ENGLAND)" userId="2f5abaf4-7071-4d97-ad0a-5257aee317fe" providerId="ADAL" clId="{0C0A3C24-EDAB-4242-9A4C-25166B37DE30}" dt="2025-08-28T15:08:27.800" v="3078" actId="14100"/>
        <pc:sldMkLst>
          <pc:docMk/>
          <pc:sldMk cId="4087875507" sldId="2147473553"/>
        </pc:sldMkLst>
        <pc:spChg chg="add mod">
          <ac:chgData name="PEARSON, Victoria (NHS ENGLAND)" userId="2f5abaf4-7071-4d97-ad0a-5257aee317fe" providerId="ADAL" clId="{0C0A3C24-EDAB-4242-9A4C-25166B37DE30}" dt="2025-08-28T15:08:27.800" v="3078" actId="14100"/>
          <ac:spMkLst>
            <pc:docMk/>
            <pc:sldMk cId="4087875507" sldId="2147473553"/>
            <ac:spMk id="4" creationId="{4703BCE3-BC52-726F-7DDA-492C21C6C29A}"/>
          </ac:spMkLst>
        </pc:spChg>
      </pc:sldChg>
      <pc:sldChg chg="modSp new mod">
        <pc:chgData name="PEARSON, Victoria (NHS ENGLAND)" userId="2f5abaf4-7071-4d97-ad0a-5257aee317fe" providerId="ADAL" clId="{0C0A3C24-EDAB-4242-9A4C-25166B37DE30}" dt="2025-08-22T13:15:24.699" v="2708" actId="27636"/>
        <pc:sldMkLst>
          <pc:docMk/>
          <pc:sldMk cId="3132695166" sldId="2147473555"/>
        </pc:sldMkLst>
        <pc:spChg chg="mod">
          <ac:chgData name="PEARSON, Victoria (NHS ENGLAND)" userId="2f5abaf4-7071-4d97-ad0a-5257aee317fe" providerId="ADAL" clId="{0C0A3C24-EDAB-4242-9A4C-25166B37DE30}" dt="2025-08-21T15:29:38.459" v="323" actId="20577"/>
          <ac:spMkLst>
            <pc:docMk/>
            <pc:sldMk cId="3132695166" sldId="2147473555"/>
            <ac:spMk id="2" creationId="{91E0E402-E028-BE67-525B-24E4637855DA}"/>
          </ac:spMkLst>
        </pc:spChg>
        <pc:spChg chg="mod">
          <ac:chgData name="PEARSON, Victoria (NHS ENGLAND)" userId="2f5abaf4-7071-4d97-ad0a-5257aee317fe" providerId="ADAL" clId="{0C0A3C24-EDAB-4242-9A4C-25166B37DE30}" dt="2025-08-22T13:15:24.699" v="2708" actId="27636"/>
          <ac:spMkLst>
            <pc:docMk/>
            <pc:sldMk cId="3132695166" sldId="2147473555"/>
            <ac:spMk id="3" creationId="{15ADF140-24A3-8D0B-2025-546337FE32C8}"/>
          </ac:spMkLst>
        </pc:spChg>
      </pc:sldChg>
      <pc:sldChg chg="addSp delSp modSp new mod">
        <pc:chgData name="PEARSON, Victoria (NHS ENGLAND)" userId="2f5abaf4-7071-4d97-ad0a-5257aee317fe" providerId="ADAL" clId="{0C0A3C24-EDAB-4242-9A4C-25166B37DE30}" dt="2025-08-22T13:48:51.195" v="2714" actId="14100"/>
        <pc:sldMkLst>
          <pc:docMk/>
          <pc:sldMk cId="2480280571" sldId="2147473556"/>
        </pc:sldMkLst>
        <pc:spChg chg="mod">
          <ac:chgData name="PEARSON, Victoria (NHS ENGLAND)" userId="2f5abaf4-7071-4d97-ad0a-5257aee317fe" providerId="ADAL" clId="{0C0A3C24-EDAB-4242-9A4C-25166B37DE30}" dt="2025-08-21T16:10:57.587" v="1204" actId="113"/>
          <ac:spMkLst>
            <pc:docMk/>
            <pc:sldMk cId="2480280571" sldId="2147473556"/>
            <ac:spMk id="2" creationId="{DE331073-A0B7-2FB3-1CED-45826976F3A7}"/>
          </ac:spMkLst>
        </pc:spChg>
        <pc:spChg chg="mod">
          <ac:chgData name="PEARSON, Victoria (NHS ENGLAND)" userId="2f5abaf4-7071-4d97-ad0a-5257aee317fe" providerId="ADAL" clId="{0C0A3C24-EDAB-4242-9A4C-25166B37DE30}" dt="2025-08-22T13:48:51.195" v="2714" actId="14100"/>
          <ac:spMkLst>
            <pc:docMk/>
            <pc:sldMk cId="2480280571" sldId="2147473556"/>
            <ac:spMk id="3" creationId="{B08B43C0-AA9B-74B0-C9BB-1EA0B817798D}"/>
          </ac:spMkLst>
        </pc:spChg>
      </pc:sldChg>
      <pc:sldChg chg="new del">
        <pc:chgData name="PEARSON, Victoria (NHS ENGLAND)" userId="2f5abaf4-7071-4d97-ad0a-5257aee317fe" providerId="ADAL" clId="{0C0A3C24-EDAB-4242-9A4C-25166B37DE30}" dt="2025-08-21T15:30:38.989" v="325" actId="2696"/>
        <pc:sldMkLst>
          <pc:docMk/>
          <pc:sldMk cId="4107387260" sldId="2147473556"/>
        </pc:sldMkLst>
      </pc:sldChg>
      <pc:sldChg chg="new del">
        <pc:chgData name="PEARSON, Victoria (NHS ENGLAND)" userId="2f5abaf4-7071-4d97-ad0a-5257aee317fe" providerId="ADAL" clId="{0C0A3C24-EDAB-4242-9A4C-25166B37DE30}" dt="2025-08-28T14:38:57.387" v="2781" actId="680"/>
        <pc:sldMkLst>
          <pc:docMk/>
          <pc:sldMk cId="1729261928" sldId="2147473558"/>
        </pc:sldMkLst>
      </pc:sldChg>
      <pc:sldChg chg="delSp modSp add mod">
        <pc:chgData name="PEARSON, Victoria (NHS ENGLAND)" userId="2f5abaf4-7071-4d97-ad0a-5257aee317fe" providerId="ADAL" clId="{0C0A3C24-EDAB-4242-9A4C-25166B37DE30}" dt="2025-08-28T15:04:41.431" v="3055"/>
        <pc:sldMkLst>
          <pc:docMk/>
          <pc:sldMk cId="2284411445" sldId="2147473558"/>
        </pc:sldMkLst>
        <pc:spChg chg="mod">
          <ac:chgData name="PEARSON, Victoria (NHS ENGLAND)" userId="2f5abaf4-7071-4d97-ad0a-5257aee317fe" providerId="ADAL" clId="{0C0A3C24-EDAB-4242-9A4C-25166B37DE30}" dt="2025-08-28T15:04:41.431" v="3055"/>
          <ac:spMkLst>
            <pc:docMk/>
            <pc:sldMk cId="2284411445" sldId="2147473558"/>
            <ac:spMk id="6" creationId="{8F4578EE-3263-01DF-29EF-84932882DD66}"/>
          </ac:spMkLst>
        </pc:spChg>
      </pc:sldChg>
      <pc:sldChg chg="addSp delSp modSp add mod">
        <pc:chgData name="PEARSON, Victoria (NHS ENGLAND)" userId="2f5abaf4-7071-4d97-ad0a-5257aee317fe" providerId="ADAL" clId="{0C0A3C24-EDAB-4242-9A4C-25166B37DE30}" dt="2025-08-29T09:23:17.915" v="3313" actId="1076"/>
        <pc:sldMkLst>
          <pc:docMk/>
          <pc:sldMk cId="2683784877" sldId="2147473559"/>
        </pc:sldMkLst>
        <pc:spChg chg="add mod">
          <ac:chgData name="PEARSON, Victoria (NHS ENGLAND)" userId="2f5abaf4-7071-4d97-ad0a-5257aee317fe" providerId="ADAL" clId="{0C0A3C24-EDAB-4242-9A4C-25166B37DE30}" dt="2025-08-29T09:23:17.915" v="3313" actId="1076"/>
          <ac:spMkLst>
            <pc:docMk/>
            <pc:sldMk cId="2683784877" sldId="2147473559"/>
            <ac:spMk id="3" creationId="{E358F374-7BC9-DB75-2C69-C5F3A2FFC835}"/>
          </ac:spMkLst>
        </pc:spChg>
      </pc:sldChg>
      <pc:sldChg chg="addSp delSp modSp add mod">
        <pc:chgData name="PEARSON, Victoria (NHS ENGLAND)" userId="2f5abaf4-7071-4d97-ad0a-5257aee317fe" providerId="ADAL" clId="{0C0A3C24-EDAB-4242-9A4C-25166B37DE30}" dt="2025-08-29T14:46:25.769" v="5730" actId="20577"/>
        <pc:sldMkLst>
          <pc:docMk/>
          <pc:sldMk cId="1095556510" sldId="2147473560"/>
        </pc:sldMkLst>
        <pc:spChg chg="add mod">
          <ac:chgData name="PEARSON, Victoria (NHS ENGLAND)" userId="2f5abaf4-7071-4d97-ad0a-5257aee317fe" providerId="ADAL" clId="{0C0A3C24-EDAB-4242-9A4C-25166B37DE30}" dt="2025-08-29T14:40:53.371" v="5313" actId="2711"/>
          <ac:spMkLst>
            <pc:docMk/>
            <pc:sldMk cId="1095556510" sldId="2147473560"/>
            <ac:spMk id="7" creationId="{C3C342B7-A7B2-181E-CD87-E4B54EEB65BC}"/>
          </ac:spMkLst>
        </pc:spChg>
        <pc:spChg chg="add mod">
          <ac:chgData name="PEARSON, Victoria (NHS ENGLAND)" userId="2f5abaf4-7071-4d97-ad0a-5257aee317fe" providerId="ADAL" clId="{0C0A3C24-EDAB-4242-9A4C-25166B37DE30}" dt="2025-08-29T14:46:25.769" v="5730" actId="20577"/>
          <ac:spMkLst>
            <pc:docMk/>
            <pc:sldMk cId="1095556510" sldId="2147473560"/>
            <ac:spMk id="10" creationId="{389B9D6A-954D-8A6B-A932-7B826987BC43}"/>
          </ac:spMkLst>
        </pc:spChg>
      </pc:sldChg>
      <pc:sldChg chg="addSp delSp modSp add mod">
        <pc:chgData name="PEARSON, Victoria (NHS ENGLAND)" userId="2f5abaf4-7071-4d97-ad0a-5257aee317fe" providerId="ADAL" clId="{0C0A3C24-EDAB-4242-9A4C-25166B37DE30}" dt="2025-09-01T12:23:16.786" v="6262" actId="1076"/>
        <pc:sldMkLst>
          <pc:docMk/>
          <pc:sldMk cId="1990733750" sldId="2147473561"/>
        </pc:sldMkLst>
        <pc:spChg chg="add mod">
          <ac:chgData name="PEARSON, Victoria (NHS ENGLAND)" userId="2f5abaf4-7071-4d97-ad0a-5257aee317fe" providerId="ADAL" clId="{0C0A3C24-EDAB-4242-9A4C-25166B37DE30}" dt="2025-09-01T12:23:16.786" v="6262" actId="1076"/>
          <ac:spMkLst>
            <pc:docMk/>
            <pc:sldMk cId="1990733750" sldId="2147473561"/>
            <ac:spMk id="2" creationId="{DC3D0B5E-8DD5-F41D-25CA-2B1ACE97AFA4}"/>
          </ac:spMkLst>
        </pc:spChg>
        <pc:spChg chg="add mod">
          <ac:chgData name="PEARSON, Victoria (NHS ENGLAND)" userId="2f5abaf4-7071-4d97-ad0a-5257aee317fe" providerId="ADAL" clId="{0C0A3C24-EDAB-4242-9A4C-25166B37DE30}" dt="2025-08-29T14:10:54.031" v="4472" actId="1076"/>
          <ac:spMkLst>
            <pc:docMk/>
            <pc:sldMk cId="1990733750" sldId="2147473561"/>
            <ac:spMk id="6" creationId="{94CB2D22-0CA2-EF67-30FC-C138FC2B31B6}"/>
          </ac:spMkLst>
        </pc:spChg>
        <pc:spChg chg="add mod">
          <ac:chgData name="PEARSON, Victoria (NHS ENGLAND)" userId="2f5abaf4-7071-4d97-ad0a-5257aee317fe" providerId="ADAL" clId="{0C0A3C24-EDAB-4242-9A4C-25166B37DE30}" dt="2025-08-29T14:10:44.076" v="4471" actId="1076"/>
          <ac:spMkLst>
            <pc:docMk/>
            <pc:sldMk cId="1990733750" sldId="2147473561"/>
            <ac:spMk id="9" creationId="{527B30DC-7411-6E80-8515-7AAB0A86743D}"/>
          </ac:spMkLst>
        </pc:spChg>
      </pc:sldChg>
      <pc:sldChg chg="delSp modSp add mod">
        <pc:chgData name="PEARSON, Victoria (NHS ENGLAND)" userId="2f5abaf4-7071-4d97-ad0a-5257aee317fe" providerId="ADAL" clId="{0C0A3C24-EDAB-4242-9A4C-25166B37DE30}" dt="2025-08-29T14:25:12.884" v="4726" actId="113"/>
        <pc:sldMkLst>
          <pc:docMk/>
          <pc:sldMk cId="1990579305" sldId="2147473562"/>
        </pc:sldMkLst>
        <pc:spChg chg="mod">
          <ac:chgData name="PEARSON, Victoria (NHS ENGLAND)" userId="2f5abaf4-7071-4d97-ad0a-5257aee317fe" providerId="ADAL" clId="{0C0A3C24-EDAB-4242-9A4C-25166B37DE30}" dt="2025-08-29T14:25:12.884" v="4726" actId="113"/>
          <ac:spMkLst>
            <pc:docMk/>
            <pc:sldMk cId="1990579305" sldId="2147473562"/>
            <ac:spMk id="7" creationId="{659B7349-F9ED-0D58-0EAE-E0870E0469B0}"/>
          </ac:spMkLst>
        </pc:spChg>
      </pc:sldChg>
      <pc:sldChg chg="new del">
        <pc:chgData name="PEARSON, Victoria (NHS ENGLAND)" userId="2f5abaf4-7071-4d97-ad0a-5257aee317fe" providerId="ADAL" clId="{0C0A3C24-EDAB-4242-9A4C-25166B37DE30}" dt="2025-08-29T15:11:36.281" v="5815" actId="680"/>
        <pc:sldMkLst>
          <pc:docMk/>
          <pc:sldMk cId="1857539720" sldId="2147473563"/>
        </pc:sldMkLst>
      </pc:sldChg>
      <pc:sldChg chg="addSp delSp modSp new mod">
        <pc:chgData name="PEARSON, Victoria (NHS ENGLAND)" userId="2f5abaf4-7071-4d97-ad0a-5257aee317fe" providerId="ADAL" clId="{0C0A3C24-EDAB-4242-9A4C-25166B37DE30}" dt="2025-08-29T15:12:20.674" v="5831"/>
        <pc:sldMkLst>
          <pc:docMk/>
          <pc:sldMk cId="3911542157" sldId="2147473563"/>
        </pc:sldMkLst>
        <pc:spChg chg="mod">
          <ac:chgData name="PEARSON, Victoria (NHS ENGLAND)" userId="2f5abaf4-7071-4d97-ad0a-5257aee317fe" providerId="ADAL" clId="{0C0A3C24-EDAB-4242-9A4C-25166B37DE30}" dt="2025-08-29T15:11:51.684" v="5830" actId="20577"/>
          <ac:spMkLst>
            <pc:docMk/>
            <pc:sldMk cId="3911542157" sldId="2147473563"/>
            <ac:spMk id="2" creationId="{4C3C1302-25F3-4616-33C4-368DC115758E}"/>
          </ac:spMkLst>
        </pc:spChg>
        <pc:picChg chg="add mod">
          <ac:chgData name="PEARSON, Victoria (NHS ENGLAND)" userId="2f5abaf4-7071-4d97-ad0a-5257aee317fe" providerId="ADAL" clId="{0C0A3C24-EDAB-4242-9A4C-25166B37DE30}" dt="2025-08-29T15:12:20.674" v="5831"/>
          <ac:picMkLst>
            <pc:docMk/>
            <pc:sldMk cId="3911542157" sldId="2147473563"/>
            <ac:picMk id="4" creationId="{FE6E0E34-6245-0868-34AA-E7F0ED3CD883}"/>
          </ac:picMkLst>
        </pc:picChg>
      </pc:sldChg>
      <pc:sldChg chg="addSp modSp new mod">
        <pc:chgData name="PEARSON, Victoria (NHS ENGLAND)" userId="2f5abaf4-7071-4d97-ad0a-5257aee317fe" providerId="ADAL" clId="{0C0A3C24-EDAB-4242-9A4C-25166B37DE30}" dt="2025-08-29T15:15:44.904" v="5843" actId="255"/>
        <pc:sldMkLst>
          <pc:docMk/>
          <pc:sldMk cId="1682514527" sldId="2147473564"/>
        </pc:sldMkLst>
        <pc:spChg chg="add mod">
          <ac:chgData name="PEARSON, Victoria (NHS ENGLAND)" userId="2f5abaf4-7071-4d97-ad0a-5257aee317fe" providerId="ADAL" clId="{0C0A3C24-EDAB-4242-9A4C-25166B37DE30}" dt="2025-08-29T15:15:44.904" v="5843" actId="255"/>
          <ac:spMkLst>
            <pc:docMk/>
            <pc:sldMk cId="1682514527" sldId="2147473564"/>
            <ac:spMk id="4" creationId="{F453A032-6AA2-BC77-8C13-26699BF26F2E}"/>
          </ac:spMkLst>
        </pc:spChg>
      </pc:sldChg>
      <pc:sldChg chg="new del">
        <pc:chgData name="PEARSON, Victoria (NHS ENGLAND)" userId="2f5abaf4-7071-4d97-ad0a-5257aee317fe" providerId="ADAL" clId="{0C0A3C24-EDAB-4242-9A4C-25166B37DE30}" dt="2025-08-29T15:12:56.553" v="5833" actId="680"/>
        <pc:sldMkLst>
          <pc:docMk/>
          <pc:sldMk cId="2737988431" sldId="2147473564"/>
        </pc:sldMkLst>
      </pc:sldChg>
      <pc:sldChg chg="new del">
        <pc:chgData name="PEARSON, Victoria (NHS ENGLAND)" userId="2f5abaf4-7071-4d97-ad0a-5257aee317fe" providerId="ADAL" clId="{0C0A3C24-EDAB-4242-9A4C-25166B37DE30}" dt="2025-08-29T15:14:12.578" v="5837" actId="680"/>
        <pc:sldMkLst>
          <pc:docMk/>
          <pc:sldMk cId="3912294871" sldId="2147473564"/>
        </pc:sldMkLst>
      </pc:sldChg>
      <pc:sldChg chg="new del">
        <pc:chgData name="PEARSON, Victoria (NHS ENGLAND)" userId="2f5abaf4-7071-4d97-ad0a-5257aee317fe" providerId="ADAL" clId="{0C0A3C24-EDAB-4242-9A4C-25166B37DE30}" dt="2025-08-29T15:13:21.208" v="5835" actId="680"/>
        <pc:sldMkLst>
          <pc:docMk/>
          <pc:sldMk cId="4161260921" sldId="2147473564"/>
        </pc:sldMkLst>
      </pc:sldChg>
      <pc:sldChg chg="delSp add mod">
        <pc:chgData name="PEARSON, Victoria (NHS ENGLAND)" userId="2f5abaf4-7071-4d97-ad0a-5257aee317fe" providerId="ADAL" clId="{0C0A3C24-EDAB-4242-9A4C-25166B37DE30}" dt="2025-08-29T15:18:45.632" v="5849" actId="478"/>
        <pc:sldMkLst>
          <pc:docMk/>
          <pc:sldMk cId="4085170694" sldId="2147473584"/>
        </pc:sldMkLst>
      </pc:sldChg>
    </pc:docChg>
  </pc:docChgLst>
  <pc:docChgLst>
    <pc:chgData name="WARNER, Sarah (NHS ENGLAND)" userId="13f51f6a-c0d0-4998-bdb2-e52882df170b" providerId="ADAL" clId="{30193F60-49CA-43B9-99F1-E21623EA17CF}"/>
    <pc:docChg chg="undo custSel delSld modSld modMainMaster">
      <pc:chgData name="WARNER, Sarah (NHS ENGLAND)" userId="13f51f6a-c0d0-4998-bdb2-e52882df170b" providerId="ADAL" clId="{30193F60-49CA-43B9-99F1-E21623EA17CF}" dt="2025-07-31T10:58:42.323" v="284" actId="13926"/>
      <pc:docMkLst>
        <pc:docMk/>
      </pc:docMkLst>
      <pc:sldChg chg="modSp mod">
        <pc:chgData name="WARNER, Sarah (NHS ENGLAND)" userId="13f51f6a-c0d0-4998-bdb2-e52882df170b" providerId="ADAL" clId="{30193F60-49CA-43B9-99F1-E21623EA17CF}" dt="2025-07-31T10:55:44.100" v="273" actId="6549"/>
        <pc:sldMkLst>
          <pc:docMk/>
          <pc:sldMk cId="26604405" sldId="266"/>
        </pc:sldMkLst>
        <pc:graphicFrameChg chg="modGraphic">
          <ac:chgData name="WARNER, Sarah (NHS ENGLAND)" userId="13f51f6a-c0d0-4998-bdb2-e52882df170b" providerId="ADAL" clId="{30193F60-49CA-43B9-99F1-E21623EA17CF}" dt="2025-07-31T10:55:44.100" v="273" actId="6549"/>
          <ac:graphicFrameMkLst>
            <pc:docMk/>
            <pc:sldMk cId="26604405" sldId="266"/>
            <ac:graphicFrameMk id="10" creationId="{F73EBBA4-1FB3-B799-8D1D-46A2EE2C72DD}"/>
          </ac:graphicFrameMkLst>
        </pc:graphicFrameChg>
      </pc:sldChg>
      <pc:sldChg chg="modSp mod">
        <pc:chgData name="WARNER, Sarah (NHS ENGLAND)" userId="13f51f6a-c0d0-4998-bdb2-e52882df170b" providerId="ADAL" clId="{30193F60-49CA-43B9-99F1-E21623EA17CF}" dt="2025-07-24T12:58:53.279" v="42" actId="14100"/>
        <pc:sldMkLst>
          <pc:docMk/>
          <pc:sldMk cId="4256235828" sldId="291"/>
        </pc:sldMkLst>
      </pc:sldChg>
      <pc:sldChg chg="modSp mod">
        <pc:chgData name="WARNER, Sarah (NHS ENGLAND)" userId="13f51f6a-c0d0-4998-bdb2-e52882df170b" providerId="ADAL" clId="{30193F60-49CA-43B9-99F1-E21623EA17CF}" dt="2025-07-31T10:54:39.122" v="272" actId="20577"/>
        <pc:sldMkLst>
          <pc:docMk/>
          <pc:sldMk cId="3339145973" sldId="1924"/>
        </pc:sldMkLst>
        <pc:spChg chg="mod">
          <ac:chgData name="WARNER, Sarah (NHS ENGLAND)" userId="13f51f6a-c0d0-4998-bdb2-e52882df170b" providerId="ADAL" clId="{30193F60-49CA-43B9-99F1-E21623EA17CF}" dt="2025-07-31T10:54:39.122" v="272" actId="20577"/>
          <ac:spMkLst>
            <pc:docMk/>
            <pc:sldMk cId="3339145973" sldId="1924"/>
            <ac:spMk id="2" creationId="{623499A9-ADAE-F54A-B49E-F294E7BCE9E8}"/>
          </ac:spMkLst>
        </pc:spChg>
      </pc:sldChg>
      <pc:sldChg chg="addSp delSp modSp mod">
        <pc:chgData name="WARNER, Sarah (NHS ENGLAND)" userId="13f51f6a-c0d0-4998-bdb2-e52882df170b" providerId="ADAL" clId="{30193F60-49CA-43B9-99F1-E21623EA17CF}" dt="2025-07-24T13:00:20.195" v="119" actId="14100"/>
        <pc:sldMkLst>
          <pc:docMk/>
          <pc:sldMk cId="3378105802" sldId="2147473430"/>
        </pc:sldMkLst>
        <pc:spChg chg="mod">
          <ac:chgData name="WARNER, Sarah (NHS ENGLAND)" userId="13f51f6a-c0d0-4998-bdb2-e52882df170b" providerId="ADAL" clId="{30193F60-49CA-43B9-99F1-E21623EA17CF}" dt="2025-07-24T12:59:21.319" v="45" actId="6549"/>
          <ac:spMkLst>
            <pc:docMk/>
            <pc:sldMk cId="3378105802" sldId="2147473430"/>
            <ac:spMk id="20" creationId="{EC55E2D2-50FD-46C8-8C98-CB179158BF06}"/>
          </ac:spMkLst>
        </pc:spChg>
      </pc:sldChg>
      <pc:sldChg chg="modSp mod">
        <pc:chgData name="WARNER, Sarah (NHS ENGLAND)" userId="13f51f6a-c0d0-4998-bdb2-e52882df170b" providerId="ADAL" clId="{30193F60-49CA-43B9-99F1-E21623EA17CF}" dt="2025-07-31T10:58:42.323" v="284" actId="13926"/>
        <pc:sldMkLst>
          <pc:docMk/>
          <pc:sldMk cId="402562724" sldId="2147473440"/>
        </pc:sldMkLst>
      </pc:sldChg>
      <pc:sldChg chg="delSp modSp mod">
        <pc:chgData name="WARNER, Sarah (NHS ENGLAND)" userId="13f51f6a-c0d0-4998-bdb2-e52882df170b" providerId="ADAL" clId="{30193F60-49CA-43B9-99F1-E21623EA17CF}" dt="2025-07-31T10:41:39.236" v="124" actId="1076"/>
        <pc:sldMkLst>
          <pc:docMk/>
          <pc:sldMk cId="1812706344" sldId="2147473442"/>
        </pc:sldMkLst>
        <pc:spChg chg="mod">
          <ac:chgData name="WARNER, Sarah (NHS ENGLAND)" userId="13f51f6a-c0d0-4998-bdb2-e52882df170b" providerId="ADAL" clId="{30193F60-49CA-43B9-99F1-E21623EA17CF}" dt="2025-07-31T10:41:39.236" v="124" actId="1076"/>
          <ac:spMkLst>
            <pc:docMk/>
            <pc:sldMk cId="1812706344" sldId="2147473442"/>
            <ac:spMk id="5" creationId="{3CE9751C-E3FC-EC01-B0CE-A6196C50508F}"/>
          </ac:spMkLst>
        </pc:spChg>
      </pc:sldChg>
      <pc:sldChg chg="addSp delSp modSp mod">
        <pc:chgData name="WARNER, Sarah (NHS ENGLAND)" userId="13f51f6a-c0d0-4998-bdb2-e52882df170b" providerId="ADAL" clId="{30193F60-49CA-43B9-99F1-E21623EA17CF}" dt="2025-07-31T10:56:22.357" v="274" actId="478"/>
        <pc:sldMkLst>
          <pc:docMk/>
          <pc:sldMk cId="3609286623" sldId="2147473444"/>
        </pc:sldMkLst>
      </pc:sldChg>
      <pc:sldChg chg="delSp modSp mod">
        <pc:chgData name="WARNER, Sarah (NHS ENGLAND)" userId="13f51f6a-c0d0-4998-bdb2-e52882df170b" providerId="ADAL" clId="{30193F60-49CA-43B9-99F1-E21623EA17CF}" dt="2025-07-31T10:42:14.806" v="128" actId="1076"/>
        <pc:sldMkLst>
          <pc:docMk/>
          <pc:sldMk cId="3216716355" sldId="2147473449"/>
        </pc:sldMkLst>
        <pc:spChg chg="mod">
          <ac:chgData name="WARNER, Sarah (NHS ENGLAND)" userId="13f51f6a-c0d0-4998-bdb2-e52882df170b" providerId="ADAL" clId="{30193F60-49CA-43B9-99F1-E21623EA17CF}" dt="2025-07-31T10:42:14.806" v="128" actId="1076"/>
          <ac:spMkLst>
            <pc:docMk/>
            <pc:sldMk cId="3216716355" sldId="2147473449"/>
            <ac:spMk id="5" creationId="{C998DC4F-8CD4-B198-533E-CC9CD648E0FB}"/>
          </ac:spMkLst>
        </pc:spChg>
      </pc:sldChg>
      <pc:sldChg chg="delSp modSp mod">
        <pc:chgData name="WARNER, Sarah (NHS ENGLAND)" userId="13f51f6a-c0d0-4998-bdb2-e52882df170b" providerId="ADAL" clId="{30193F60-49CA-43B9-99F1-E21623EA17CF}" dt="2025-07-31T10:42:34.116" v="131" actId="1076"/>
        <pc:sldMkLst>
          <pc:docMk/>
          <pc:sldMk cId="3908544490" sldId="2147473450"/>
        </pc:sldMkLst>
        <pc:spChg chg="mod">
          <ac:chgData name="WARNER, Sarah (NHS ENGLAND)" userId="13f51f6a-c0d0-4998-bdb2-e52882df170b" providerId="ADAL" clId="{30193F60-49CA-43B9-99F1-E21623EA17CF}" dt="2025-07-31T10:42:34.116" v="131" actId="1076"/>
          <ac:spMkLst>
            <pc:docMk/>
            <pc:sldMk cId="3908544490" sldId="2147473450"/>
            <ac:spMk id="5" creationId="{F6D3CD5F-8351-9ECD-FD4E-FB849E4BF61A}"/>
          </ac:spMkLst>
        </pc:spChg>
      </pc:sldChg>
      <pc:sldChg chg="delSp modSp mod">
        <pc:chgData name="WARNER, Sarah (NHS ENGLAND)" userId="13f51f6a-c0d0-4998-bdb2-e52882df170b" providerId="ADAL" clId="{30193F60-49CA-43B9-99F1-E21623EA17CF}" dt="2025-07-31T10:42:54.255" v="135" actId="1076"/>
        <pc:sldMkLst>
          <pc:docMk/>
          <pc:sldMk cId="3875033925" sldId="2147473451"/>
        </pc:sldMkLst>
        <pc:spChg chg="mod">
          <ac:chgData name="WARNER, Sarah (NHS ENGLAND)" userId="13f51f6a-c0d0-4998-bdb2-e52882df170b" providerId="ADAL" clId="{30193F60-49CA-43B9-99F1-E21623EA17CF}" dt="2025-07-31T10:42:54.255" v="135" actId="1076"/>
          <ac:spMkLst>
            <pc:docMk/>
            <pc:sldMk cId="3875033925" sldId="2147473451"/>
            <ac:spMk id="5" creationId="{DB01E5DD-1307-C203-5D93-E26F6109F458}"/>
          </ac:spMkLst>
        </pc:spChg>
      </pc:sldChg>
      <pc:sldChg chg="delSp modSp mod">
        <pc:chgData name="WARNER, Sarah (NHS ENGLAND)" userId="13f51f6a-c0d0-4998-bdb2-e52882df170b" providerId="ADAL" clId="{30193F60-49CA-43B9-99F1-E21623EA17CF}" dt="2025-07-31T10:43:11.259" v="138" actId="1076"/>
        <pc:sldMkLst>
          <pc:docMk/>
          <pc:sldMk cId="2448864413" sldId="2147473452"/>
        </pc:sldMkLst>
        <pc:spChg chg="mod">
          <ac:chgData name="WARNER, Sarah (NHS ENGLAND)" userId="13f51f6a-c0d0-4998-bdb2-e52882df170b" providerId="ADAL" clId="{30193F60-49CA-43B9-99F1-E21623EA17CF}" dt="2025-07-31T10:43:11.259" v="138" actId="1076"/>
          <ac:spMkLst>
            <pc:docMk/>
            <pc:sldMk cId="2448864413" sldId="2147473452"/>
            <ac:spMk id="5" creationId="{D9536449-02F7-085A-95F5-4763C0AC6980}"/>
          </ac:spMkLst>
        </pc:spChg>
      </pc:sldChg>
      <pc:sldChg chg="delSp modSp mod">
        <pc:chgData name="WARNER, Sarah (NHS ENGLAND)" userId="13f51f6a-c0d0-4998-bdb2-e52882df170b" providerId="ADAL" clId="{30193F60-49CA-43B9-99F1-E21623EA17CF}" dt="2025-07-31T10:43:53.688" v="147" actId="1076"/>
        <pc:sldMkLst>
          <pc:docMk/>
          <pc:sldMk cId="1912559785" sldId="2147473454"/>
        </pc:sldMkLst>
        <pc:spChg chg="mod">
          <ac:chgData name="WARNER, Sarah (NHS ENGLAND)" userId="13f51f6a-c0d0-4998-bdb2-e52882df170b" providerId="ADAL" clId="{30193F60-49CA-43B9-99F1-E21623EA17CF}" dt="2025-07-31T10:43:53.688" v="147" actId="1076"/>
          <ac:spMkLst>
            <pc:docMk/>
            <pc:sldMk cId="1912559785" sldId="2147473454"/>
            <ac:spMk id="5" creationId="{9CB8E50A-BEDE-91EA-6F8A-1C2D58C07352}"/>
          </ac:spMkLst>
        </pc:spChg>
      </pc:sldChg>
      <pc:sldChg chg="delSp modSp mod">
        <pc:chgData name="WARNER, Sarah (NHS ENGLAND)" userId="13f51f6a-c0d0-4998-bdb2-e52882df170b" providerId="ADAL" clId="{30193F60-49CA-43B9-99F1-E21623EA17CF}" dt="2025-07-31T10:44:15.588" v="150" actId="1076"/>
        <pc:sldMkLst>
          <pc:docMk/>
          <pc:sldMk cId="279100243" sldId="2147473456"/>
        </pc:sldMkLst>
        <pc:spChg chg="mod">
          <ac:chgData name="WARNER, Sarah (NHS ENGLAND)" userId="13f51f6a-c0d0-4998-bdb2-e52882df170b" providerId="ADAL" clId="{30193F60-49CA-43B9-99F1-E21623EA17CF}" dt="2025-07-31T10:44:15.588" v="150" actId="1076"/>
          <ac:spMkLst>
            <pc:docMk/>
            <pc:sldMk cId="279100243" sldId="2147473456"/>
            <ac:spMk id="5" creationId="{C470206F-5169-3442-5900-85C4A6874ADE}"/>
          </ac:spMkLst>
        </pc:spChg>
      </pc:sldChg>
      <pc:sldChg chg="modSp mod">
        <pc:chgData name="WARNER, Sarah (NHS ENGLAND)" userId="13f51f6a-c0d0-4998-bdb2-e52882df170b" providerId="ADAL" clId="{30193F60-49CA-43B9-99F1-E21623EA17CF}" dt="2025-07-31T10:56:57.835" v="279" actId="1076"/>
        <pc:sldMkLst>
          <pc:docMk/>
          <pc:sldMk cId="2290987651" sldId="2147473457"/>
        </pc:sldMkLst>
        <pc:spChg chg="mod">
          <ac:chgData name="WARNER, Sarah (NHS ENGLAND)" userId="13f51f6a-c0d0-4998-bdb2-e52882df170b" providerId="ADAL" clId="{30193F60-49CA-43B9-99F1-E21623EA17CF}" dt="2025-07-31T10:56:57.835" v="279" actId="1076"/>
          <ac:spMkLst>
            <pc:docMk/>
            <pc:sldMk cId="2290987651" sldId="2147473457"/>
            <ac:spMk id="2" creationId="{8FD1C172-644D-B144-A5D2-160E6792E306}"/>
          </ac:spMkLst>
        </pc:spChg>
      </pc:sldChg>
      <pc:sldChg chg="delSp modSp mod">
        <pc:chgData name="WARNER, Sarah (NHS ENGLAND)" userId="13f51f6a-c0d0-4998-bdb2-e52882df170b" providerId="ADAL" clId="{30193F60-49CA-43B9-99F1-E21623EA17CF}" dt="2025-07-31T10:44:32.968" v="154" actId="1076"/>
        <pc:sldMkLst>
          <pc:docMk/>
          <pc:sldMk cId="3943557628" sldId="2147473458"/>
        </pc:sldMkLst>
        <pc:spChg chg="mod">
          <ac:chgData name="WARNER, Sarah (NHS ENGLAND)" userId="13f51f6a-c0d0-4998-bdb2-e52882df170b" providerId="ADAL" clId="{30193F60-49CA-43B9-99F1-E21623EA17CF}" dt="2025-07-31T10:44:32.968" v="154" actId="1076"/>
          <ac:spMkLst>
            <pc:docMk/>
            <pc:sldMk cId="3943557628" sldId="2147473458"/>
            <ac:spMk id="5" creationId="{380486B6-76EF-2B7F-12C4-609F8B4AE056}"/>
          </ac:spMkLst>
        </pc:spChg>
      </pc:sldChg>
      <pc:sldChg chg="delSp modSp mod">
        <pc:chgData name="WARNER, Sarah (NHS ENGLAND)" userId="13f51f6a-c0d0-4998-bdb2-e52882df170b" providerId="ADAL" clId="{30193F60-49CA-43B9-99F1-E21623EA17CF}" dt="2025-07-31T10:45:14.804" v="162" actId="1076"/>
        <pc:sldMkLst>
          <pc:docMk/>
          <pc:sldMk cId="1397736792" sldId="2147473460"/>
        </pc:sldMkLst>
      </pc:sldChg>
      <pc:sldChg chg="delSp modSp mod">
        <pc:chgData name="WARNER, Sarah (NHS ENGLAND)" userId="13f51f6a-c0d0-4998-bdb2-e52882df170b" providerId="ADAL" clId="{30193F60-49CA-43B9-99F1-E21623EA17CF}" dt="2025-07-31T10:45:36.334" v="166" actId="1076"/>
        <pc:sldMkLst>
          <pc:docMk/>
          <pc:sldMk cId="2613410460" sldId="2147473462"/>
        </pc:sldMkLst>
        <pc:spChg chg="mod">
          <ac:chgData name="WARNER, Sarah (NHS ENGLAND)" userId="13f51f6a-c0d0-4998-bdb2-e52882df170b" providerId="ADAL" clId="{30193F60-49CA-43B9-99F1-E21623EA17CF}" dt="2025-07-31T10:45:36.334" v="166" actId="1076"/>
          <ac:spMkLst>
            <pc:docMk/>
            <pc:sldMk cId="2613410460" sldId="2147473462"/>
            <ac:spMk id="5" creationId="{547DAD7F-B67B-3C09-D404-0337BD3640B4}"/>
          </ac:spMkLst>
        </pc:spChg>
      </pc:sldChg>
      <pc:sldChg chg="delSp modSp mod">
        <pc:chgData name="WARNER, Sarah (NHS ENGLAND)" userId="13f51f6a-c0d0-4998-bdb2-e52882df170b" providerId="ADAL" clId="{30193F60-49CA-43B9-99F1-E21623EA17CF}" dt="2025-07-31T10:45:57.106" v="170" actId="1076"/>
        <pc:sldMkLst>
          <pc:docMk/>
          <pc:sldMk cId="3600172095" sldId="2147473464"/>
        </pc:sldMkLst>
      </pc:sldChg>
      <pc:sldChg chg="delSp modSp mod">
        <pc:chgData name="WARNER, Sarah (NHS ENGLAND)" userId="13f51f6a-c0d0-4998-bdb2-e52882df170b" providerId="ADAL" clId="{30193F60-49CA-43B9-99F1-E21623EA17CF}" dt="2025-07-31T10:46:17.220" v="174" actId="1076"/>
        <pc:sldMkLst>
          <pc:docMk/>
          <pc:sldMk cId="897131414" sldId="2147473466"/>
        </pc:sldMkLst>
      </pc:sldChg>
      <pc:sldChg chg="delSp modSp mod">
        <pc:chgData name="WARNER, Sarah (NHS ENGLAND)" userId="13f51f6a-c0d0-4998-bdb2-e52882df170b" providerId="ADAL" clId="{30193F60-49CA-43B9-99F1-E21623EA17CF}" dt="2025-07-31T10:46:38.766" v="178" actId="1076"/>
        <pc:sldMkLst>
          <pc:docMk/>
          <pc:sldMk cId="1548659536" sldId="2147473470"/>
        </pc:sldMkLst>
        <pc:spChg chg="mod">
          <ac:chgData name="WARNER, Sarah (NHS ENGLAND)" userId="13f51f6a-c0d0-4998-bdb2-e52882df170b" providerId="ADAL" clId="{30193F60-49CA-43B9-99F1-E21623EA17CF}" dt="2025-07-31T10:46:38.766" v="178" actId="1076"/>
          <ac:spMkLst>
            <pc:docMk/>
            <pc:sldMk cId="1548659536" sldId="2147473470"/>
            <ac:spMk id="5" creationId="{0A5BF7F5-6295-6B12-92F7-E3D1F1E7B9CA}"/>
          </ac:spMkLst>
        </pc:spChg>
      </pc:sldChg>
      <pc:sldChg chg="del">
        <pc:chgData name="WARNER, Sarah (NHS ENGLAND)" userId="13f51f6a-c0d0-4998-bdb2-e52882df170b" providerId="ADAL" clId="{30193F60-49CA-43B9-99F1-E21623EA17CF}" dt="2025-07-31T10:46:55.642" v="179" actId="2696"/>
        <pc:sldMkLst>
          <pc:docMk/>
          <pc:sldMk cId="1312682279" sldId="2147473471"/>
        </pc:sldMkLst>
      </pc:sldChg>
      <pc:sldChg chg="del">
        <pc:chgData name="WARNER, Sarah (NHS ENGLAND)" userId="13f51f6a-c0d0-4998-bdb2-e52882df170b" providerId="ADAL" clId="{30193F60-49CA-43B9-99F1-E21623EA17CF}" dt="2025-07-31T10:46:58.710" v="180" actId="2696"/>
        <pc:sldMkLst>
          <pc:docMk/>
          <pc:sldMk cId="1320268515" sldId="2147473472"/>
        </pc:sldMkLst>
      </pc:sldChg>
      <pc:sldChg chg="delSp modSp mod">
        <pc:chgData name="WARNER, Sarah (NHS ENGLAND)" userId="13f51f6a-c0d0-4998-bdb2-e52882df170b" providerId="ADAL" clId="{30193F60-49CA-43B9-99F1-E21623EA17CF}" dt="2025-07-31T10:48:52.524" v="200" actId="1076"/>
        <pc:sldMkLst>
          <pc:docMk/>
          <pc:sldMk cId="2407906478" sldId="2147473474"/>
        </pc:sldMkLst>
      </pc:sldChg>
      <pc:sldChg chg="delSp modSp mod">
        <pc:chgData name="WARNER, Sarah (NHS ENGLAND)" userId="13f51f6a-c0d0-4998-bdb2-e52882df170b" providerId="ADAL" clId="{30193F60-49CA-43B9-99F1-E21623EA17CF}" dt="2025-07-31T10:47:24.572" v="184" actId="1076"/>
        <pc:sldMkLst>
          <pc:docMk/>
          <pc:sldMk cId="1200918318" sldId="2147473476"/>
        </pc:sldMkLst>
        <pc:spChg chg="mod">
          <ac:chgData name="WARNER, Sarah (NHS ENGLAND)" userId="13f51f6a-c0d0-4998-bdb2-e52882df170b" providerId="ADAL" clId="{30193F60-49CA-43B9-99F1-E21623EA17CF}" dt="2025-07-31T10:47:24.572" v="184" actId="1076"/>
          <ac:spMkLst>
            <pc:docMk/>
            <pc:sldMk cId="1200918318" sldId="2147473476"/>
            <ac:spMk id="5" creationId="{EA6267FE-0458-F863-BA50-E399E783F010}"/>
          </ac:spMkLst>
        </pc:spChg>
      </pc:sldChg>
      <pc:sldChg chg="delSp modSp mod">
        <pc:chgData name="WARNER, Sarah (NHS ENGLAND)" userId="13f51f6a-c0d0-4998-bdb2-e52882df170b" providerId="ADAL" clId="{30193F60-49CA-43B9-99F1-E21623EA17CF}" dt="2025-07-31T10:47:39.979" v="187" actId="1076"/>
        <pc:sldMkLst>
          <pc:docMk/>
          <pc:sldMk cId="289232826" sldId="2147473478"/>
        </pc:sldMkLst>
      </pc:sldChg>
      <pc:sldChg chg="delSp modSp mod">
        <pc:chgData name="WARNER, Sarah (NHS ENGLAND)" userId="13f51f6a-c0d0-4998-bdb2-e52882df170b" providerId="ADAL" clId="{30193F60-49CA-43B9-99F1-E21623EA17CF}" dt="2025-07-31T10:49:45.901" v="212" actId="1076"/>
        <pc:sldMkLst>
          <pc:docMk/>
          <pc:sldMk cId="302258426" sldId="2147473480"/>
        </pc:sldMkLst>
      </pc:sldChg>
      <pc:sldChg chg="delSp modSp mod">
        <pc:chgData name="WARNER, Sarah (NHS ENGLAND)" userId="13f51f6a-c0d0-4998-bdb2-e52882df170b" providerId="ADAL" clId="{30193F60-49CA-43B9-99F1-E21623EA17CF}" dt="2025-07-31T10:50:14.202" v="216" actId="1076"/>
        <pc:sldMkLst>
          <pc:docMk/>
          <pc:sldMk cId="1015850296" sldId="2147473482"/>
        </pc:sldMkLst>
        <pc:spChg chg="mod">
          <ac:chgData name="WARNER, Sarah (NHS ENGLAND)" userId="13f51f6a-c0d0-4998-bdb2-e52882df170b" providerId="ADAL" clId="{30193F60-49CA-43B9-99F1-E21623EA17CF}" dt="2025-07-31T10:50:14.202" v="216" actId="1076"/>
          <ac:spMkLst>
            <pc:docMk/>
            <pc:sldMk cId="1015850296" sldId="2147473482"/>
            <ac:spMk id="5" creationId="{4DCCA2EF-6156-76A7-D131-B40813AA45B0}"/>
          </ac:spMkLst>
        </pc:spChg>
      </pc:sldChg>
      <pc:sldChg chg="delSp modSp mod">
        <pc:chgData name="WARNER, Sarah (NHS ENGLAND)" userId="13f51f6a-c0d0-4998-bdb2-e52882df170b" providerId="ADAL" clId="{30193F60-49CA-43B9-99F1-E21623EA17CF}" dt="2025-07-31T10:48:14.059" v="192" actId="1076"/>
        <pc:sldMkLst>
          <pc:docMk/>
          <pc:sldMk cId="2357895786" sldId="2147473484"/>
        </pc:sldMkLst>
        <pc:spChg chg="mod">
          <ac:chgData name="WARNER, Sarah (NHS ENGLAND)" userId="13f51f6a-c0d0-4998-bdb2-e52882df170b" providerId="ADAL" clId="{30193F60-49CA-43B9-99F1-E21623EA17CF}" dt="2025-07-31T10:48:14.059" v="192" actId="1076"/>
          <ac:spMkLst>
            <pc:docMk/>
            <pc:sldMk cId="2357895786" sldId="2147473484"/>
            <ac:spMk id="5" creationId="{520939EC-B737-3705-A499-3C03C1FD3E35}"/>
          </ac:spMkLst>
        </pc:spChg>
      </pc:sldChg>
      <pc:sldChg chg="delSp modSp mod">
        <pc:chgData name="WARNER, Sarah (NHS ENGLAND)" userId="13f51f6a-c0d0-4998-bdb2-e52882df170b" providerId="ADAL" clId="{30193F60-49CA-43B9-99F1-E21623EA17CF}" dt="2025-07-31T10:48:34.902" v="196" actId="1076"/>
        <pc:sldMkLst>
          <pc:docMk/>
          <pc:sldMk cId="2387390675" sldId="2147473486"/>
        </pc:sldMkLst>
        <pc:spChg chg="mod">
          <ac:chgData name="WARNER, Sarah (NHS ENGLAND)" userId="13f51f6a-c0d0-4998-bdb2-e52882df170b" providerId="ADAL" clId="{30193F60-49CA-43B9-99F1-E21623EA17CF}" dt="2025-07-31T10:48:34.902" v="196" actId="1076"/>
          <ac:spMkLst>
            <pc:docMk/>
            <pc:sldMk cId="2387390675" sldId="2147473486"/>
            <ac:spMk id="5" creationId="{14A5CFD1-7EDE-C0D8-A6FD-DAD9032D8E00}"/>
          </ac:spMkLst>
        </pc:spChg>
      </pc:sldChg>
      <pc:sldChg chg="delSp modSp mod">
        <pc:chgData name="WARNER, Sarah (NHS ENGLAND)" userId="13f51f6a-c0d0-4998-bdb2-e52882df170b" providerId="ADAL" clId="{30193F60-49CA-43B9-99F1-E21623EA17CF}" dt="2025-07-31T10:49:11.309" v="204" actId="1076"/>
        <pc:sldMkLst>
          <pc:docMk/>
          <pc:sldMk cId="3954774188" sldId="2147473488"/>
        </pc:sldMkLst>
        <pc:spChg chg="mod">
          <ac:chgData name="WARNER, Sarah (NHS ENGLAND)" userId="13f51f6a-c0d0-4998-bdb2-e52882df170b" providerId="ADAL" clId="{30193F60-49CA-43B9-99F1-E21623EA17CF}" dt="2025-07-31T10:49:11.309" v="204" actId="1076"/>
          <ac:spMkLst>
            <pc:docMk/>
            <pc:sldMk cId="3954774188" sldId="2147473488"/>
            <ac:spMk id="5" creationId="{57CF2621-02D0-5BE1-71DC-360D990C750D}"/>
          </ac:spMkLst>
        </pc:spChg>
      </pc:sldChg>
      <pc:sldChg chg="delSp modSp mod">
        <pc:chgData name="WARNER, Sarah (NHS ENGLAND)" userId="13f51f6a-c0d0-4998-bdb2-e52882df170b" providerId="ADAL" clId="{30193F60-49CA-43B9-99F1-E21623EA17CF}" dt="2025-07-31T10:49:28.834" v="208" actId="1076"/>
        <pc:sldMkLst>
          <pc:docMk/>
          <pc:sldMk cId="185663626" sldId="2147473490"/>
        </pc:sldMkLst>
        <pc:spChg chg="mod">
          <ac:chgData name="WARNER, Sarah (NHS ENGLAND)" userId="13f51f6a-c0d0-4998-bdb2-e52882df170b" providerId="ADAL" clId="{30193F60-49CA-43B9-99F1-E21623EA17CF}" dt="2025-07-31T10:49:28.834" v="208" actId="1076"/>
          <ac:spMkLst>
            <pc:docMk/>
            <pc:sldMk cId="185663626" sldId="2147473490"/>
            <ac:spMk id="5" creationId="{E5BD0810-34F7-A681-F293-8236FB6442F8}"/>
          </ac:spMkLst>
        </pc:spChg>
      </pc:sldChg>
      <pc:sldChg chg="delSp modSp mod">
        <pc:chgData name="WARNER, Sarah (NHS ENGLAND)" userId="13f51f6a-c0d0-4998-bdb2-e52882df170b" providerId="ADAL" clId="{30193F60-49CA-43B9-99F1-E21623EA17CF}" dt="2025-07-31T10:50:33.242" v="220" actId="1076"/>
        <pc:sldMkLst>
          <pc:docMk/>
          <pc:sldMk cId="4179827484" sldId="2147473492"/>
        </pc:sldMkLst>
      </pc:sldChg>
      <pc:sldChg chg="delSp modSp mod">
        <pc:chgData name="WARNER, Sarah (NHS ENGLAND)" userId="13f51f6a-c0d0-4998-bdb2-e52882df170b" providerId="ADAL" clId="{30193F60-49CA-43B9-99F1-E21623EA17CF}" dt="2025-07-31T10:50:51.909" v="224" actId="1076"/>
        <pc:sldMkLst>
          <pc:docMk/>
          <pc:sldMk cId="2157571340" sldId="2147473494"/>
        </pc:sldMkLst>
      </pc:sldChg>
      <pc:sldChg chg="delSp modSp mod">
        <pc:chgData name="WARNER, Sarah (NHS ENGLAND)" userId="13f51f6a-c0d0-4998-bdb2-e52882df170b" providerId="ADAL" clId="{30193F60-49CA-43B9-99F1-E21623EA17CF}" dt="2025-07-31T10:52:08.152" v="239" actId="1076"/>
        <pc:sldMkLst>
          <pc:docMk/>
          <pc:sldMk cId="3642623163" sldId="2147473496"/>
        </pc:sldMkLst>
        <pc:spChg chg="mod">
          <ac:chgData name="WARNER, Sarah (NHS ENGLAND)" userId="13f51f6a-c0d0-4998-bdb2-e52882df170b" providerId="ADAL" clId="{30193F60-49CA-43B9-99F1-E21623EA17CF}" dt="2025-07-31T10:52:08.152" v="239" actId="1076"/>
          <ac:spMkLst>
            <pc:docMk/>
            <pc:sldMk cId="3642623163" sldId="2147473496"/>
            <ac:spMk id="5" creationId="{50EFB43A-4FA9-525B-82BF-2F228C74F287}"/>
          </ac:spMkLst>
        </pc:spChg>
      </pc:sldChg>
      <pc:sldChg chg="delSp modSp mod">
        <pc:chgData name="WARNER, Sarah (NHS ENGLAND)" userId="13f51f6a-c0d0-4998-bdb2-e52882df170b" providerId="ADAL" clId="{30193F60-49CA-43B9-99F1-E21623EA17CF}" dt="2025-07-31T10:51:30.945" v="231" actId="1076"/>
        <pc:sldMkLst>
          <pc:docMk/>
          <pc:sldMk cId="2095294864" sldId="2147473497"/>
        </pc:sldMkLst>
        <pc:spChg chg="mod">
          <ac:chgData name="WARNER, Sarah (NHS ENGLAND)" userId="13f51f6a-c0d0-4998-bdb2-e52882df170b" providerId="ADAL" clId="{30193F60-49CA-43B9-99F1-E21623EA17CF}" dt="2025-07-31T10:51:30.945" v="231" actId="1076"/>
          <ac:spMkLst>
            <pc:docMk/>
            <pc:sldMk cId="2095294864" sldId="2147473497"/>
            <ac:spMk id="5" creationId="{8D7EC054-4D59-1C48-1FED-C7E6B30176D6}"/>
          </ac:spMkLst>
        </pc:spChg>
      </pc:sldChg>
      <pc:sldChg chg="delSp modSp mod">
        <pc:chgData name="WARNER, Sarah (NHS ENGLAND)" userId="13f51f6a-c0d0-4998-bdb2-e52882df170b" providerId="ADAL" clId="{30193F60-49CA-43B9-99F1-E21623EA17CF}" dt="2025-07-31T10:52:31.790" v="243" actId="1076"/>
        <pc:sldMkLst>
          <pc:docMk/>
          <pc:sldMk cId="2672693780" sldId="2147473500"/>
        </pc:sldMkLst>
        <pc:spChg chg="mod">
          <ac:chgData name="WARNER, Sarah (NHS ENGLAND)" userId="13f51f6a-c0d0-4998-bdb2-e52882df170b" providerId="ADAL" clId="{30193F60-49CA-43B9-99F1-E21623EA17CF}" dt="2025-07-31T10:52:31.790" v="243" actId="1076"/>
          <ac:spMkLst>
            <pc:docMk/>
            <pc:sldMk cId="2672693780" sldId="2147473500"/>
            <ac:spMk id="5" creationId="{0D210481-1618-A34E-F869-BDC932A6BA0B}"/>
          </ac:spMkLst>
        </pc:spChg>
      </pc:sldChg>
      <pc:sldChg chg="delSp modSp mod">
        <pc:chgData name="WARNER, Sarah (NHS ENGLAND)" userId="13f51f6a-c0d0-4998-bdb2-e52882df170b" providerId="ADAL" clId="{30193F60-49CA-43B9-99F1-E21623EA17CF}" dt="2025-07-31T10:52:55.371" v="247" actId="1076"/>
        <pc:sldMkLst>
          <pc:docMk/>
          <pc:sldMk cId="3392322976" sldId="2147473502"/>
        </pc:sldMkLst>
        <pc:spChg chg="mod">
          <ac:chgData name="WARNER, Sarah (NHS ENGLAND)" userId="13f51f6a-c0d0-4998-bdb2-e52882df170b" providerId="ADAL" clId="{30193F60-49CA-43B9-99F1-E21623EA17CF}" dt="2025-07-31T10:52:55.371" v="247" actId="1076"/>
          <ac:spMkLst>
            <pc:docMk/>
            <pc:sldMk cId="3392322976" sldId="2147473502"/>
            <ac:spMk id="5" creationId="{25B1A063-42A2-799C-75A2-4E9F3E2DAFD2}"/>
          </ac:spMkLst>
        </pc:spChg>
      </pc:sldChg>
      <pc:sldChg chg="delSp modSp mod">
        <pc:chgData name="WARNER, Sarah (NHS ENGLAND)" userId="13f51f6a-c0d0-4998-bdb2-e52882df170b" providerId="ADAL" clId="{30193F60-49CA-43B9-99F1-E21623EA17CF}" dt="2025-07-31T10:53:35.564" v="256" actId="1076"/>
        <pc:sldMkLst>
          <pc:docMk/>
          <pc:sldMk cId="1959429351" sldId="2147473504"/>
        </pc:sldMkLst>
        <pc:spChg chg="mod">
          <ac:chgData name="WARNER, Sarah (NHS ENGLAND)" userId="13f51f6a-c0d0-4998-bdb2-e52882df170b" providerId="ADAL" clId="{30193F60-49CA-43B9-99F1-E21623EA17CF}" dt="2025-07-31T10:53:35.564" v="256" actId="1076"/>
          <ac:spMkLst>
            <pc:docMk/>
            <pc:sldMk cId="1959429351" sldId="2147473504"/>
            <ac:spMk id="5" creationId="{F0C1AEFB-06E6-6BF3-7544-DE86F5A82C41}"/>
          </ac:spMkLst>
        </pc:spChg>
      </pc:sldChg>
      <pc:sldChg chg="delSp modSp mod">
        <pc:chgData name="WARNER, Sarah (NHS ENGLAND)" userId="13f51f6a-c0d0-4998-bdb2-e52882df170b" providerId="ADAL" clId="{30193F60-49CA-43B9-99F1-E21623EA17CF}" dt="2025-07-31T10:53:52.839" v="260" actId="1076"/>
        <pc:sldMkLst>
          <pc:docMk/>
          <pc:sldMk cId="4142338734" sldId="2147473506"/>
        </pc:sldMkLst>
        <pc:spChg chg="mod">
          <ac:chgData name="WARNER, Sarah (NHS ENGLAND)" userId="13f51f6a-c0d0-4998-bdb2-e52882df170b" providerId="ADAL" clId="{30193F60-49CA-43B9-99F1-E21623EA17CF}" dt="2025-07-31T10:53:52.839" v="260" actId="1076"/>
          <ac:spMkLst>
            <pc:docMk/>
            <pc:sldMk cId="4142338734" sldId="2147473506"/>
            <ac:spMk id="5" creationId="{8AF1B0AE-28EC-B604-F86E-E2AB9931F0C0}"/>
          </ac:spMkLst>
        </pc:spChg>
      </pc:sldChg>
      <pc:sldChg chg="delSp modSp mod">
        <pc:chgData name="WARNER, Sarah (NHS ENGLAND)" userId="13f51f6a-c0d0-4998-bdb2-e52882df170b" providerId="ADAL" clId="{30193F60-49CA-43B9-99F1-E21623EA17CF}" dt="2025-07-31T10:54:08.632" v="264" actId="1076"/>
        <pc:sldMkLst>
          <pc:docMk/>
          <pc:sldMk cId="2370684325" sldId="2147473508"/>
        </pc:sldMkLst>
        <pc:spChg chg="mod">
          <ac:chgData name="WARNER, Sarah (NHS ENGLAND)" userId="13f51f6a-c0d0-4998-bdb2-e52882df170b" providerId="ADAL" clId="{30193F60-49CA-43B9-99F1-E21623EA17CF}" dt="2025-07-31T10:54:08.632" v="264" actId="1076"/>
          <ac:spMkLst>
            <pc:docMk/>
            <pc:sldMk cId="2370684325" sldId="2147473508"/>
            <ac:spMk id="5" creationId="{E7226BEC-929F-A06F-7794-2588AD176444}"/>
          </ac:spMkLst>
        </pc:spChg>
      </pc:sldChg>
      <pc:sldChg chg="modSp mod">
        <pc:chgData name="WARNER, Sarah (NHS ENGLAND)" userId="13f51f6a-c0d0-4998-bdb2-e52882df170b" providerId="ADAL" clId="{30193F60-49CA-43B9-99F1-E21623EA17CF}" dt="2025-07-31T10:56:38.486" v="277" actId="1076"/>
        <pc:sldMkLst>
          <pc:docMk/>
          <pc:sldMk cId="1829990835" sldId="2147473509"/>
        </pc:sldMkLst>
      </pc:sldChg>
      <pc:sldChg chg="delSp modSp mod">
        <pc:chgData name="WARNER, Sarah (NHS ENGLAND)" userId="13f51f6a-c0d0-4998-bdb2-e52882df170b" providerId="ADAL" clId="{30193F60-49CA-43B9-99F1-E21623EA17CF}" dt="2025-07-31T10:43:33.286" v="142" actId="1076"/>
        <pc:sldMkLst>
          <pc:docMk/>
          <pc:sldMk cId="799339576" sldId="2147473510"/>
        </pc:sldMkLst>
      </pc:sldChg>
      <pc:sldChg chg="delSp modSp mod">
        <pc:chgData name="WARNER, Sarah (NHS ENGLAND)" userId="13f51f6a-c0d0-4998-bdb2-e52882df170b" providerId="ADAL" clId="{30193F60-49CA-43B9-99F1-E21623EA17CF}" dt="2025-07-31T10:44:55.719" v="159" actId="1076"/>
        <pc:sldMkLst>
          <pc:docMk/>
          <pc:sldMk cId="3543440345" sldId="2147473512"/>
        </pc:sldMkLst>
      </pc:sldChg>
      <pc:sldChg chg="addSp">
        <pc:chgData name="WARNER, Sarah (NHS ENGLAND)" userId="13f51f6a-c0d0-4998-bdb2-e52882df170b" providerId="ADAL" clId="{30193F60-49CA-43B9-99F1-E21623EA17CF}" dt="2025-07-24T12:57:18.748" v="33"/>
        <pc:sldMkLst>
          <pc:docMk/>
          <pc:sldMk cId="3464557921" sldId="2147473513"/>
        </pc:sldMkLst>
      </pc:sldChg>
      <pc:sldChg chg="delSp modSp mod">
        <pc:chgData name="WARNER, Sarah (NHS ENGLAND)" userId="13f51f6a-c0d0-4998-bdb2-e52882df170b" providerId="ADAL" clId="{30193F60-49CA-43B9-99F1-E21623EA17CF}" dt="2025-07-31T10:51:10.008" v="227" actId="1076"/>
        <pc:sldMkLst>
          <pc:docMk/>
          <pc:sldMk cId="293872843" sldId="2147473514"/>
        </pc:sldMkLst>
      </pc:sldChg>
      <pc:sldChg chg="delSp modSp mod">
        <pc:chgData name="WARNER, Sarah (NHS ENGLAND)" userId="13f51f6a-c0d0-4998-bdb2-e52882df170b" providerId="ADAL" clId="{30193F60-49CA-43B9-99F1-E21623EA17CF}" dt="2025-07-31T10:53:19.218" v="251" actId="1076"/>
        <pc:sldMkLst>
          <pc:docMk/>
          <pc:sldMk cId="2256412011" sldId="2147473516"/>
        </pc:sldMkLst>
      </pc:sldChg>
      <pc:sldChg chg="delSp modSp mod">
        <pc:chgData name="WARNER, Sarah (NHS ENGLAND)" userId="13f51f6a-c0d0-4998-bdb2-e52882df170b" providerId="ADAL" clId="{30193F60-49CA-43B9-99F1-E21623EA17CF}" dt="2025-07-31T10:51:52.579" v="236" actId="1076"/>
        <pc:sldMkLst>
          <pc:docMk/>
          <pc:sldMk cId="635229109" sldId="2147473518"/>
        </pc:sldMkLst>
      </pc:sldChg>
      <pc:sldMasterChg chg="modSldLayout">
        <pc:chgData name="WARNER, Sarah (NHS ENGLAND)" userId="13f51f6a-c0d0-4998-bdb2-e52882df170b" providerId="ADAL" clId="{30193F60-49CA-43B9-99F1-E21623EA17CF}" dt="2025-07-24T12:54:22.255" v="7" actId="1076"/>
        <pc:sldMasterMkLst>
          <pc:docMk/>
          <pc:sldMasterMk cId="2471933521" sldId="2147483660"/>
        </pc:sldMasterMkLst>
        <pc:sldLayoutChg chg="modSp mod">
          <pc:chgData name="WARNER, Sarah (NHS ENGLAND)" userId="13f51f6a-c0d0-4998-bdb2-e52882df170b" providerId="ADAL" clId="{30193F60-49CA-43B9-99F1-E21623EA17CF}" dt="2025-07-24T12:54:22.255" v="7" actId="1076"/>
          <pc:sldLayoutMkLst>
            <pc:docMk/>
            <pc:sldMasterMk cId="2471933521" sldId="2147483660"/>
            <pc:sldLayoutMk cId="1842273590" sldId="2147483661"/>
          </pc:sldLayoutMkLst>
          <pc:picChg chg="mod">
            <ac:chgData name="WARNER, Sarah (NHS ENGLAND)" userId="13f51f6a-c0d0-4998-bdb2-e52882df170b" providerId="ADAL" clId="{30193F60-49CA-43B9-99F1-E21623EA17CF}" dt="2025-07-24T12:54:22.255" v="7" actId="1076"/>
            <ac:picMkLst>
              <pc:docMk/>
              <pc:sldMasterMk cId="2471933521" sldId="2147483660"/>
              <pc:sldLayoutMk cId="1842273590" sldId="2147483661"/>
              <ac:picMk id="9" creationId="{28D04FEF-6120-D9DF-6018-2393FD137B8B}"/>
            </ac:picMkLst>
          </pc:picChg>
        </pc:sldLayoutChg>
      </pc:sldMasterChg>
      <pc:sldMasterChg chg="delSp modSp mod">
        <pc:chgData name="WARNER, Sarah (NHS ENGLAND)" userId="13f51f6a-c0d0-4998-bdb2-e52882df170b" providerId="ADAL" clId="{30193F60-49CA-43B9-99F1-E21623EA17CF}" dt="2025-07-24T12:58:17.878" v="40" actId="14100"/>
        <pc:sldMasterMkLst>
          <pc:docMk/>
          <pc:sldMasterMk cId="2176715" sldId="2147483674"/>
        </pc:sldMasterMkLst>
        <pc:spChg chg="mod">
          <ac:chgData name="WARNER, Sarah (NHS ENGLAND)" userId="13f51f6a-c0d0-4998-bdb2-e52882df170b" providerId="ADAL" clId="{30193F60-49CA-43B9-99F1-E21623EA17CF}" dt="2025-07-24T12:58:17.878" v="40" actId="14100"/>
          <ac:spMkLst>
            <pc:docMk/>
            <pc:sldMasterMk cId="2176715" sldId="2147483674"/>
            <ac:spMk id="5" creationId="{6F1E0E1F-777F-42FA-A4A2-320208497DF7}"/>
          </ac:spMkLst>
        </pc:spChg>
        <pc:spChg chg="mod">
          <ac:chgData name="WARNER, Sarah (NHS ENGLAND)" userId="13f51f6a-c0d0-4998-bdb2-e52882df170b" providerId="ADAL" clId="{30193F60-49CA-43B9-99F1-E21623EA17CF}" dt="2025-07-24T12:57:58.654" v="34" actId="1076"/>
          <ac:spMkLst>
            <pc:docMk/>
            <pc:sldMasterMk cId="2176715" sldId="2147483674"/>
            <ac:spMk id="6" creationId="{C91CC28B-BDF3-45C3-92FF-6562C624CA6B}"/>
          </ac:spMkLst>
        </pc:spChg>
      </pc:sldMasterChg>
    </pc:docChg>
  </pc:docChgLst>
  <pc:docChgLst>
    <pc:chgData name="CLARKE, Sue (NHS ENGLAND)" userId="9908d310-2945-4edb-9755-d8987ce0b350" providerId="ADAL" clId="{811A1055-D86F-44DD-9BDD-4A9597512944}"/>
    <pc:docChg chg="modSld">
      <pc:chgData name="CLARKE, Sue (NHS ENGLAND)" userId="9908d310-2945-4edb-9755-d8987ce0b350" providerId="ADAL" clId="{811A1055-D86F-44DD-9BDD-4A9597512944}" dt="2025-08-29T10:49:57.698" v="1" actId="20577"/>
      <pc:docMkLst>
        <pc:docMk/>
      </pc:docMkLst>
      <pc:sldChg chg="modSp mod">
        <pc:chgData name="CLARKE, Sue (NHS ENGLAND)" userId="9908d310-2945-4edb-9755-d8987ce0b350" providerId="ADAL" clId="{811A1055-D86F-44DD-9BDD-4A9597512944}" dt="2025-08-29T10:49:57.698" v="1" actId="20577"/>
        <pc:sldMkLst>
          <pc:docMk/>
          <pc:sldMk cId="3227595589" sldId="301"/>
        </pc:sldMkLst>
        <pc:spChg chg="mod">
          <ac:chgData name="CLARKE, Sue (NHS ENGLAND)" userId="9908d310-2945-4edb-9755-d8987ce0b350" providerId="ADAL" clId="{811A1055-D86F-44DD-9BDD-4A9597512944}" dt="2025-08-29T10:49:57.698" v="1" actId="20577"/>
          <ac:spMkLst>
            <pc:docMk/>
            <pc:sldMk cId="3227595589" sldId="301"/>
            <ac:spMk id="5" creationId="{D2F6596C-E4EB-D138-1C8A-A9CB54715AE3}"/>
          </ac:spMkLst>
        </pc:spChg>
      </pc:sldChg>
    </pc:docChg>
  </pc:docChgLst>
  <pc:docChgLst>
    <pc:chgData name="WARNER, Sarah (NHS ENGLAND)" userId="13f51f6a-c0d0-4998-bdb2-e52882df170b" providerId="ADAL" clId="{00465424-147D-463F-81ED-0AAB6362D2C9}"/>
    <pc:docChg chg="undo custSel addSld delSld modSld sldOrd">
      <pc:chgData name="WARNER, Sarah (NHS ENGLAND)" userId="13f51f6a-c0d0-4998-bdb2-e52882df170b" providerId="ADAL" clId="{00465424-147D-463F-81ED-0AAB6362D2C9}" dt="2025-07-24T12:50:19.679" v="1485" actId="931"/>
      <pc:docMkLst>
        <pc:docMk/>
      </pc:docMkLst>
      <pc:sldChg chg="modSp mod">
        <pc:chgData name="WARNER, Sarah (NHS ENGLAND)" userId="13f51f6a-c0d0-4998-bdb2-e52882df170b" providerId="ADAL" clId="{00465424-147D-463F-81ED-0AAB6362D2C9}" dt="2025-07-23T13:08:09.250" v="13" actId="20577"/>
        <pc:sldMkLst>
          <pc:docMk/>
          <pc:sldMk cId="1812706344" sldId="2147473442"/>
        </pc:sldMkLst>
      </pc:sldChg>
      <pc:sldChg chg="addSp delSp modSp mod">
        <pc:chgData name="WARNER, Sarah (NHS ENGLAND)" userId="13f51f6a-c0d0-4998-bdb2-e52882df170b" providerId="ADAL" clId="{00465424-147D-463F-81ED-0AAB6362D2C9}" dt="2025-07-24T11:43:42.299" v="1394" actId="14100"/>
        <pc:sldMkLst>
          <pc:docMk/>
          <pc:sldMk cId="2664517728" sldId="2147473443"/>
        </pc:sldMkLst>
        <pc:spChg chg="mod">
          <ac:chgData name="WARNER, Sarah (NHS ENGLAND)" userId="13f51f6a-c0d0-4998-bdb2-e52882df170b" providerId="ADAL" clId="{00465424-147D-463F-81ED-0AAB6362D2C9}" dt="2025-07-23T13:08:04.263" v="6" actId="20577"/>
          <ac:spMkLst>
            <pc:docMk/>
            <pc:sldMk cId="2664517728" sldId="2147473443"/>
            <ac:spMk id="2" creationId="{0F1D27D5-71C0-DFB0-30FA-289489D4B99A}"/>
          </ac:spMkLst>
        </pc:spChg>
      </pc:sldChg>
      <pc:sldChg chg="addSp delSp modSp mod">
        <pc:chgData name="WARNER, Sarah (NHS ENGLAND)" userId="13f51f6a-c0d0-4998-bdb2-e52882df170b" providerId="ADAL" clId="{00465424-147D-463F-81ED-0AAB6362D2C9}" dt="2025-07-24T11:50:42.205" v="1426" actId="14100"/>
        <pc:sldMkLst>
          <pc:docMk/>
          <pc:sldMk cId="3609286623" sldId="2147473444"/>
        </pc:sldMkLst>
        <pc:spChg chg="mod">
          <ac:chgData name="WARNER, Sarah (NHS ENGLAND)" userId="13f51f6a-c0d0-4998-bdb2-e52882df170b" providerId="ADAL" clId="{00465424-147D-463F-81ED-0AAB6362D2C9}" dt="2025-07-23T13:08:41.973" v="66" actId="20577"/>
          <ac:spMkLst>
            <pc:docMk/>
            <pc:sldMk cId="3609286623" sldId="2147473444"/>
            <ac:spMk id="2" creationId="{B2623E00-69B9-8580-1519-43A4E8D822FF}"/>
          </ac:spMkLst>
        </pc:spChg>
      </pc:sldChg>
      <pc:sldChg chg="addSp delSp modSp mod">
        <pc:chgData name="WARNER, Sarah (NHS ENGLAND)" userId="13f51f6a-c0d0-4998-bdb2-e52882df170b" providerId="ADAL" clId="{00465424-147D-463F-81ED-0AAB6362D2C9}" dt="2025-07-24T11:45:12.723" v="1396" actId="14100"/>
        <pc:sldMkLst>
          <pc:docMk/>
          <pc:sldMk cId="1634090575" sldId="2147473445"/>
        </pc:sldMkLst>
        <pc:spChg chg="mod">
          <ac:chgData name="WARNER, Sarah (NHS ENGLAND)" userId="13f51f6a-c0d0-4998-bdb2-e52882df170b" providerId="ADAL" clId="{00465424-147D-463F-81ED-0AAB6362D2C9}" dt="2025-07-23T13:08:16.024" v="26" actId="20577"/>
          <ac:spMkLst>
            <pc:docMk/>
            <pc:sldMk cId="1634090575" sldId="2147473445"/>
            <ac:spMk id="2" creationId="{23450F04-EFCC-44D6-4012-CE9C1217653F}"/>
          </ac:spMkLst>
        </pc:spChg>
      </pc:sldChg>
      <pc:sldChg chg="addSp delSp modSp mod">
        <pc:chgData name="WARNER, Sarah (NHS ENGLAND)" userId="13f51f6a-c0d0-4998-bdb2-e52882df170b" providerId="ADAL" clId="{00465424-147D-463F-81ED-0AAB6362D2C9}" dt="2025-07-24T11:51:27.284" v="1430" actId="962"/>
        <pc:sldMkLst>
          <pc:docMk/>
          <pc:sldMk cId="2817756082" sldId="2147473446"/>
        </pc:sldMkLst>
        <pc:spChg chg="mod">
          <ac:chgData name="WARNER, Sarah (NHS ENGLAND)" userId="13f51f6a-c0d0-4998-bdb2-e52882df170b" providerId="ADAL" clId="{00465424-147D-463F-81ED-0AAB6362D2C9}" dt="2025-07-23T13:08:27.384" v="47" actId="20577"/>
          <ac:spMkLst>
            <pc:docMk/>
            <pc:sldMk cId="2817756082" sldId="2147473446"/>
            <ac:spMk id="2" creationId="{BE6D8074-4171-2A02-E552-AB7F7D14AE68}"/>
          </ac:spMkLst>
        </pc:spChg>
      </pc:sldChg>
      <pc:sldChg chg="addSp delSp modSp mod">
        <pc:chgData name="WARNER, Sarah (NHS ENGLAND)" userId="13f51f6a-c0d0-4998-bdb2-e52882df170b" providerId="ADAL" clId="{00465424-147D-463F-81ED-0AAB6362D2C9}" dt="2025-07-24T11:50:37.909" v="1425" actId="478"/>
        <pc:sldMkLst>
          <pc:docMk/>
          <pc:sldMk cId="2686287497" sldId="2147473447"/>
        </pc:sldMkLst>
        <pc:spChg chg="mod">
          <ac:chgData name="WARNER, Sarah (NHS ENGLAND)" userId="13f51f6a-c0d0-4998-bdb2-e52882df170b" providerId="ADAL" clId="{00465424-147D-463F-81ED-0AAB6362D2C9}" dt="2025-07-23T13:09:16.326" v="96" actId="20577"/>
          <ac:spMkLst>
            <pc:docMk/>
            <pc:sldMk cId="2686287497" sldId="2147473447"/>
            <ac:spMk id="2" creationId="{F232322E-67E4-F1BB-8CF3-B23F4513A1A6}"/>
          </ac:spMkLst>
        </pc:spChg>
      </pc:sldChg>
      <pc:sldChg chg="modSp mod">
        <pc:chgData name="WARNER, Sarah (NHS ENGLAND)" userId="13f51f6a-c0d0-4998-bdb2-e52882df170b" providerId="ADAL" clId="{00465424-147D-463F-81ED-0AAB6362D2C9}" dt="2025-07-23T13:08:21.596" v="39" actId="20577"/>
        <pc:sldMkLst>
          <pc:docMk/>
          <pc:sldMk cId="3216716355" sldId="2147473449"/>
        </pc:sldMkLst>
      </pc:sldChg>
      <pc:sldChg chg="addSp delSp modSp mod">
        <pc:chgData name="WARNER, Sarah (NHS ENGLAND)" userId="13f51f6a-c0d0-4998-bdb2-e52882df170b" providerId="ADAL" clId="{00465424-147D-463F-81ED-0AAB6362D2C9}" dt="2025-07-23T13:09:03.630" v="88" actId="6549"/>
        <pc:sldMkLst>
          <pc:docMk/>
          <pc:sldMk cId="3908544490" sldId="2147473450"/>
        </pc:sldMkLst>
      </pc:sldChg>
      <pc:sldChg chg="modSp mod">
        <pc:chgData name="WARNER, Sarah (NHS ENGLAND)" userId="13f51f6a-c0d0-4998-bdb2-e52882df170b" providerId="ADAL" clId="{00465424-147D-463F-81ED-0AAB6362D2C9}" dt="2025-07-23T13:08:53.538" v="84" actId="6549"/>
        <pc:sldMkLst>
          <pc:docMk/>
          <pc:sldMk cId="3875033925" sldId="2147473451"/>
        </pc:sldMkLst>
      </pc:sldChg>
      <pc:sldChg chg="modSp mod">
        <pc:chgData name="WARNER, Sarah (NHS ENGLAND)" userId="13f51f6a-c0d0-4998-bdb2-e52882df170b" providerId="ADAL" clId="{00465424-147D-463F-81ED-0AAB6362D2C9}" dt="2025-07-23T13:09:21.746" v="104" actId="20577"/>
        <pc:sldMkLst>
          <pc:docMk/>
          <pc:sldMk cId="2448864413" sldId="2147473452"/>
        </pc:sldMkLst>
      </pc:sldChg>
      <pc:sldChg chg="addSp delSp modSp add mod">
        <pc:chgData name="WARNER, Sarah (NHS ENGLAND)" userId="13f51f6a-c0d0-4998-bdb2-e52882df170b" providerId="ADAL" clId="{00465424-147D-463F-81ED-0AAB6362D2C9}" dt="2025-07-24T11:52:42.285" v="1438" actId="14100"/>
        <pc:sldMkLst>
          <pc:docMk/>
          <pc:sldMk cId="2149055074" sldId="2147473453"/>
        </pc:sldMkLst>
        <pc:spChg chg="mod">
          <ac:chgData name="WARNER, Sarah (NHS ENGLAND)" userId="13f51f6a-c0d0-4998-bdb2-e52882df170b" providerId="ADAL" clId="{00465424-147D-463F-81ED-0AAB6362D2C9}" dt="2025-07-23T13:49:09.189" v="143" actId="14100"/>
          <ac:spMkLst>
            <pc:docMk/>
            <pc:sldMk cId="2149055074" sldId="2147473453"/>
            <ac:spMk id="2" creationId="{99A3E2D1-49D3-84C9-B848-2903DFDA7D6B}"/>
          </ac:spMkLst>
        </pc:spChg>
      </pc:sldChg>
      <pc:sldChg chg="modSp add mod replId">
        <pc:chgData name="WARNER, Sarah (NHS ENGLAND)" userId="13f51f6a-c0d0-4998-bdb2-e52882df170b" providerId="ADAL" clId="{00465424-147D-463F-81ED-0AAB6362D2C9}" dt="2025-07-23T13:48:50.097" v="139" actId="20577"/>
        <pc:sldMkLst>
          <pc:docMk/>
          <pc:sldMk cId="1912559785" sldId="2147473454"/>
        </pc:sldMkLst>
      </pc:sldChg>
      <pc:sldChg chg="addSp delSp modSp add mod">
        <pc:chgData name="WARNER, Sarah (NHS ENGLAND)" userId="13f51f6a-c0d0-4998-bdb2-e52882df170b" providerId="ADAL" clId="{00465424-147D-463F-81ED-0AAB6362D2C9}" dt="2025-07-24T11:53:22.613" v="1442" actId="14100"/>
        <pc:sldMkLst>
          <pc:docMk/>
          <pc:sldMk cId="3174865093" sldId="2147473455"/>
        </pc:sldMkLst>
        <pc:spChg chg="mod">
          <ac:chgData name="WARNER, Sarah (NHS ENGLAND)" userId="13f51f6a-c0d0-4998-bdb2-e52882df170b" providerId="ADAL" clId="{00465424-147D-463F-81ED-0AAB6362D2C9}" dt="2025-07-23T13:49:17.233" v="155" actId="20577"/>
          <ac:spMkLst>
            <pc:docMk/>
            <pc:sldMk cId="3174865093" sldId="2147473455"/>
            <ac:spMk id="2" creationId="{C611D01A-3C08-9499-F247-93891E1BA810}"/>
          </ac:spMkLst>
        </pc:spChg>
      </pc:sldChg>
      <pc:sldChg chg="modSp add mod replId">
        <pc:chgData name="WARNER, Sarah (NHS ENGLAND)" userId="13f51f6a-c0d0-4998-bdb2-e52882df170b" providerId="ADAL" clId="{00465424-147D-463F-81ED-0AAB6362D2C9}" dt="2025-07-23T13:49:33.879" v="163" actId="20577"/>
        <pc:sldMkLst>
          <pc:docMk/>
          <pc:sldMk cId="279100243" sldId="2147473456"/>
        </pc:sldMkLst>
      </pc:sldChg>
      <pc:sldChg chg="modSp add mod">
        <pc:chgData name="WARNER, Sarah (NHS ENGLAND)" userId="13f51f6a-c0d0-4998-bdb2-e52882df170b" providerId="ADAL" clId="{00465424-147D-463F-81ED-0AAB6362D2C9}" dt="2025-07-23T13:49:42.265" v="180" actId="14100"/>
        <pc:sldMkLst>
          <pc:docMk/>
          <pc:sldMk cId="2290987651" sldId="2147473457"/>
        </pc:sldMkLst>
        <pc:spChg chg="mod">
          <ac:chgData name="WARNER, Sarah (NHS ENGLAND)" userId="13f51f6a-c0d0-4998-bdb2-e52882df170b" providerId="ADAL" clId="{00465424-147D-463F-81ED-0AAB6362D2C9}" dt="2025-07-23T13:49:42.265" v="180" actId="14100"/>
          <ac:spMkLst>
            <pc:docMk/>
            <pc:sldMk cId="2290987651" sldId="2147473457"/>
            <ac:spMk id="2" creationId="{8FD1C172-644D-B144-A5D2-160E6792E306}"/>
          </ac:spMkLst>
        </pc:spChg>
      </pc:sldChg>
      <pc:sldChg chg="modSp add mod replId">
        <pc:chgData name="WARNER, Sarah (NHS ENGLAND)" userId="13f51f6a-c0d0-4998-bdb2-e52882df170b" providerId="ADAL" clId="{00465424-147D-463F-81ED-0AAB6362D2C9}" dt="2025-07-23T13:49:51.367" v="210" actId="20577"/>
        <pc:sldMkLst>
          <pc:docMk/>
          <pc:sldMk cId="3943557628" sldId="2147473458"/>
        </pc:sldMkLst>
      </pc:sldChg>
      <pc:sldChg chg="modSp add mod">
        <pc:chgData name="WARNER, Sarah (NHS ENGLAND)" userId="13f51f6a-c0d0-4998-bdb2-e52882df170b" providerId="ADAL" clId="{00465424-147D-463F-81ED-0AAB6362D2C9}" dt="2025-07-23T13:49:59.346" v="215" actId="20577"/>
        <pc:sldMkLst>
          <pc:docMk/>
          <pc:sldMk cId="2759450031" sldId="2147473459"/>
        </pc:sldMkLst>
      </pc:sldChg>
      <pc:sldChg chg="modSp add mod replId">
        <pc:chgData name="WARNER, Sarah (NHS ENGLAND)" userId="13f51f6a-c0d0-4998-bdb2-e52882df170b" providerId="ADAL" clId="{00465424-147D-463F-81ED-0AAB6362D2C9}" dt="2025-07-23T13:50:04.932" v="233" actId="6549"/>
        <pc:sldMkLst>
          <pc:docMk/>
          <pc:sldMk cId="1397736792" sldId="2147473460"/>
        </pc:sldMkLst>
      </pc:sldChg>
      <pc:sldChg chg="modSp add mod">
        <pc:chgData name="WARNER, Sarah (NHS ENGLAND)" userId="13f51f6a-c0d0-4998-bdb2-e52882df170b" providerId="ADAL" clId="{00465424-147D-463F-81ED-0AAB6362D2C9}" dt="2025-07-23T13:50:56.529" v="273" actId="122"/>
        <pc:sldMkLst>
          <pc:docMk/>
          <pc:sldMk cId="1820370947" sldId="2147473461"/>
        </pc:sldMkLst>
        <pc:spChg chg="mod">
          <ac:chgData name="WARNER, Sarah (NHS ENGLAND)" userId="13f51f6a-c0d0-4998-bdb2-e52882df170b" providerId="ADAL" clId="{00465424-147D-463F-81ED-0AAB6362D2C9}" dt="2025-07-23T13:50:56.529" v="273" actId="122"/>
          <ac:spMkLst>
            <pc:docMk/>
            <pc:sldMk cId="1820370947" sldId="2147473461"/>
            <ac:spMk id="2" creationId="{0E11852C-541C-14E6-2F84-EB085BCB10E6}"/>
          </ac:spMkLst>
        </pc:spChg>
      </pc:sldChg>
      <pc:sldChg chg="addSp delSp modSp add mod replId">
        <pc:chgData name="WARNER, Sarah (NHS ENGLAND)" userId="13f51f6a-c0d0-4998-bdb2-e52882df170b" providerId="ADAL" clId="{00465424-147D-463F-81ED-0AAB6362D2C9}" dt="2025-07-23T13:51:24.184" v="301" actId="20577"/>
        <pc:sldMkLst>
          <pc:docMk/>
          <pc:sldMk cId="2613410460" sldId="2147473462"/>
        </pc:sldMkLst>
      </pc:sldChg>
      <pc:sldChg chg="addSp delSp modSp add mod">
        <pc:chgData name="WARNER, Sarah (NHS ENGLAND)" userId="13f51f6a-c0d0-4998-bdb2-e52882df170b" providerId="ADAL" clId="{00465424-147D-463F-81ED-0AAB6362D2C9}" dt="2025-07-24T12:28:44.493" v="1448" actId="931"/>
        <pc:sldMkLst>
          <pc:docMk/>
          <pc:sldMk cId="2502208980" sldId="2147473463"/>
        </pc:sldMkLst>
      </pc:sldChg>
      <pc:sldChg chg="addSp modSp add mod replId">
        <pc:chgData name="WARNER, Sarah (NHS ENGLAND)" userId="13f51f6a-c0d0-4998-bdb2-e52882df170b" providerId="ADAL" clId="{00465424-147D-463F-81ED-0AAB6362D2C9}" dt="2025-07-23T13:52:00.019" v="329" actId="20577"/>
        <pc:sldMkLst>
          <pc:docMk/>
          <pc:sldMk cId="3600172095" sldId="2147473464"/>
        </pc:sldMkLst>
      </pc:sldChg>
      <pc:sldChg chg="modSp add mod">
        <pc:chgData name="WARNER, Sarah (NHS ENGLAND)" userId="13f51f6a-c0d0-4998-bdb2-e52882df170b" providerId="ADAL" clId="{00465424-147D-463F-81ED-0AAB6362D2C9}" dt="2025-07-23T13:52:13.736" v="360" actId="14100"/>
        <pc:sldMkLst>
          <pc:docMk/>
          <pc:sldMk cId="2924548720" sldId="2147473465"/>
        </pc:sldMkLst>
        <pc:spChg chg="mod">
          <ac:chgData name="WARNER, Sarah (NHS ENGLAND)" userId="13f51f6a-c0d0-4998-bdb2-e52882df170b" providerId="ADAL" clId="{00465424-147D-463F-81ED-0AAB6362D2C9}" dt="2025-07-23T13:52:13.736" v="360" actId="14100"/>
          <ac:spMkLst>
            <pc:docMk/>
            <pc:sldMk cId="2924548720" sldId="2147473465"/>
            <ac:spMk id="2" creationId="{A435E5D5-00C0-D7DB-A1AF-FB6CAEED43C5}"/>
          </ac:spMkLst>
        </pc:spChg>
      </pc:sldChg>
      <pc:sldChg chg="addSp modSp add mod replId">
        <pc:chgData name="WARNER, Sarah (NHS ENGLAND)" userId="13f51f6a-c0d0-4998-bdb2-e52882df170b" providerId="ADAL" clId="{00465424-147D-463F-81ED-0AAB6362D2C9}" dt="2025-07-23T13:52:28.913" v="390" actId="6549"/>
        <pc:sldMkLst>
          <pc:docMk/>
          <pc:sldMk cId="897131414" sldId="2147473466"/>
        </pc:sldMkLst>
      </pc:sldChg>
      <pc:sldChg chg="add del">
        <pc:chgData name="WARNER, Sarah (NHS ENGLAND)" userId="13f51f6a-c0d0-4998-bdb2-e52882df170b" providerId="ADAL" clId="{00465424-147D-463F-81ED-0AAB6362D2C9}" dt="2025-07-24T12:45:52.719" v="1449" actId="2696"/>
        <pc:sldMkLst>
          <pc:docMk/>
          <pc:sldMk cId="3348716536" sldId="2147473467"/>
        </pc:sldMkLst>
      </pc:sldChg>
      <pc:sldChg chg="addSp modSp add del replId">
        <pc:chgData name="WARNER, Sarah (NHS ENGLAND)" userId="13f51f6a-c0d0-4998-bdb2-e52882df170b" providerId="ADAL" clId="{00465424-147D-463F-81ED-0AAB6362D2C9}" dt="2025-07-24T12:45:52.719" v="1449" actId="2696"/>
        <pc:sldMkLst>
          <pc:docMk/>
          <pc:sldMk cId="1092492637" sldId="2147473468"/>
        </pc:sldMkLst>
      </pc:sldChg>
      <pc:sldChg chg="modSp add mod">
        <pc:chgData name="WARNER, Sarah (NHS ENGLAND)" userId="13f51f6a-c0d0-4998-bdb2-e52882df170b" providerId="ADAL" clId="{00465424-147D-463F-81ED-0AAB6362D2C9}" dt="2025-07-23T13:52:49.396" v="417" actId="14100"/>
        <pc:sldMkLst>
          <pc:docMk/>
          <pc:sldMk cId="3782528172" sldId="2147473469"/>
        </pc:sldMkLst>
        <pc:spChg chg="mod">
          <ac:chgData name="WARNER, Sarah (NHS ENGLAND)" userId="13f51f6a-c0d0-4998-bdb2-e52882df170b" providerId="ADAL" clId="{00465424-147D-463F-81ED-0AAB6362D2C9}" dt="2025-07-23T13:52:49.396" v="417" actId="14100"/>
          <ac:spMkLst>
            <pc:docMk/>
            <pc:sldMk cId="3782528172" sldId="2147473469"/>
            <ac:spMk id="2" creationId="{51DDC75F-FFE0-2BB4-CEC9-31380CD4876B}"/>
          </ac:spMkLst>
        </pc:spChg>
      </pc:sldChg>
      <pc:sldChg chg="addSp modSp add mod replId">
        <pc:chgData name="WARNER, Sarah (NHS ENGLAND)" userId="13f51f6a-c0d0-4998-bdb2-e52882df170b" providerId="ADAL" clId="{00465424-147D-463F-81ED-0AAB6362D2C9}" dt="2025-07-23T13:52:56.471" v="440" actId="20577"/>
        <pc:sldMkLst>
          <pc:docMk/>
          <pc:sldMk cId="1548659536" sldId="2147473470"/>
        </pc:sldMkLst>
      </pc:sldChg>
      <pc:sldChg chg="add">
        <pc:chgData name="WARNER, Sarah (NHS ENGLAND)" userId="13f51f6a-c0d0-4998-bdb2-e52882df170b" providerId="ADAL" clId="{00465424-147D-463F-81ED-0AAB6362D2C9}" dt="2025-07-23T13:53:02.537" v="441" actId="2890"/>
        <pc:sldMkLst>
          <pc:docMk/>
          <pc:sldMk cId="1312682279" sldId="2147473471"/>
        </pc:sldMkLst>
      </pc:sldChg>
      <pc:sldChg chg="add replId">
        <pc:chgData name="WARNER, Sarah (NHS ENGLAND)" userId="13f51f6a-c0d0-4998-bdb2-e52882df170b" providerId="ADAL" clId="{00465424-147D-463F-81ED-0AAB6362D2C9}" dt="2025-07-23T13:53:02.537" v="441" actId="2890"/>
        <pc:sldMkLst>
          <pc:docMk/>
          <pc:sldMk cId="1320268515" sldId="2147473472"/>
        </pc:sldMkLst>
      </pc:sldChg>
      <pc:sldChg chg="modSp add mod ord">
        <pc:chgData name="WARNER, Sarah (NHS ENGLAND)" userId="13f51f6a-c0d0-4998-bdb2-e52882df170b" providerId="ADAL" clId="{00465424-147D-463F-81ED-0AAB6362D2C9}" dt="2025-07-24T11:37:05.529" v="1293"/>
        <pc:sldMkLst>
          <pc:docMk/>
          <pc:sldMk cId="2974853293" sldId="2147473473"/>
        </pc:sldMkLst>
      </pc:sldChg>
      <pc:sldChg chg="modSp add mod ord replId">
        <pc:chgData name="WARNER, Sarah (NHS ENGLAND)" userId="13f51f6a-c0d0-4998-bdb2-e52882df170b" providerId="ADAL" clId="{00465424-147D-463F-81ED-0AAB6362D2C9}" dt="2025-07-24T11:37:05.529" v="1293"/>
        <pc:sldMkLst>
          <pc:docMk/>
          <pc:sldMk cId="2407906478" sldId="2147473474"/>
        </pc:sldMkLst>
      </pc:sldChg>
      <pc:sldChg chg="modSp add mod">
        <pc:chgData name="WARNER, Sarah (NHS ENGLAND)" userId="13f51f6a-c0d0-4998-bdb2-e52882df170b" providerId="ADAL" clId="{00465424-147D-463F-81ED-0AAB6362D2C9}" dt="2025-07-23T13:53:28.580" v="482" actId="20577"/>
        <pc:sldMkLst>
          <pc:docMk/>
          <pc:sldMk cId="295001263" sldId="2147473475"/>
        </pc:sldMkLst>
        <pc:spChg chg="mod">
          <ac:chgData name="WARNER, Sarah (NHS ENGLAND)" userId="13f51f6a-c0d0-4998-bdb2-e52882df170b" providerId="ADAL" clId="{00465424-147D-463F-81ED-0AAB6362D2C9}" dt="2025-07-23T13:53:28.580" v="482" actId="20577"/>
          <ac:spMkLst>
            <pc:docMk/>
            <pc:sldMk cId="295001263" sldId="2147473475"/>
            <ac:spMk id="2" creationId="{DA0802AD-DADA-F364-6FBD-90A9FC06E61C}"/>
          </ac:spMkLst>
        </pc:spChg>
      </pc:sldChg>
      <pc:sldChg chg="modSp add mod replId">
        <pc:chgData name="WARNER, Sarah (NHS ENGLAND)" userId="13f51f6a-c0d0-4998-bdb2-e52882df170b" providerId="ADAL" clId="{00465424-147D-463F-81ED-0AAB6362D2C9}" dt="2025-07-23T13:53:49.107" v="530" actId="20577"/>
        <pc:sldMkLst>
          <pc:docMk/>
          <pc:sldMk cId="1200918318" sldId="2147473476"/>
        </pc:sldMkLst>
      </pc:sldChg>
      <pc:sldChg chg="addSp delSp modSp add mod">
        <pc:chgData name="WARNER, Sarah (NHS ENGLAND)" userId="13f51f6a-c0d0-4998-bdb2-e52882df170b" providerId="ADAL" clId="{00465424-147D-463F-81ED-0AAB6362D2C9}" dt="2025-07-24T12:47:11.668" v="1452" actId="962"/>
        <pc:sldMkLst>
          <pc:docMk/>
          <pc:sldMk cId="2642577095" sldId="2147473477"/>
        </pc:sldMkLst>
      </pc:sldChg>
      <pc:sldChg chg="modSp add mod replId">
        <pc:chgData name="WARNER, Sarah (NHS ENGLAND)" userId="13f51f6a-c0d0-4998-bdb2-e52882df170b" providerId="ADAL" clId="{00465424-147D-463F-81ED-0AAB6362D2C9}" dt="2025-07-23T13:54:00" v="543" actId="6549"/>
        <pc:sldMkLst>
          <pc:docMk/>
          <pc:sldMk cId="289232826" sldId="2147473478"/>
        </pc:sldMkLst>
      </pc:sldChg>
      <pc:sldChg chg="modSp add mod">
        <pc:chgData name="WARNER, Sarah (NHS ENGLAND)" userId="13f51f6a-c0d0-4998-bdb2-e52882df170b" providerId="ADAL" clId="{00465424-147D-463F-81ED-0AAB6362D2C9}" dt="2025-07-24T11:29:29.693" v="780" actId="20577"/>
        <pc:sldMkLst>
          <pc:docMk/>
          <pc:sldMk cId="3653680947" sldId="2147473479"/>
        </pc:sldMkLst>
      </pc:sldChg>
      <pc:sldChg chg="modSp add mod replId">
        <pc:chgData name="WARNER, Sarah (NHS ENGLAND)" userId="13f51f6a-c0d0-4998-bdb2-e52882df170b" providerId="ADAL" clId="{00465424-147D-463F-81ED-0AAB6362D2C9}" dt="2025-07-24T11:29:37.070" v="798" actId="20577"/>
        <pc:sldMkLst>
          <pc:docMk/>
          <pc:sldMk cId="302258426" sldId="2147473480"/>
        </pc:sldMkLst>
      </pc:sldChg>
      <pc:sldChg chg="modSp add mod">
        <pc:chgData name="WARNER, Sarah (NHS ENGLAND)" userId="13f51f6a-c0d0-4998-bdb2-e52882df170b" providerId="ADAL" clId="{00465424-147D-463F-81ED-0AAB6362D2C9}" dt="2025-07-24T11:31:23.576" v="841" actId="20577"/>
        <pc:sldMkLst>
          <pc:docMk/>
          <pc:sldMk cId="389497423" sldId="2147473481"/>
        </pc:sldMkLst>
        <pc:spChg chg="mod">
          <ac:chgData name="WARNER, Sarah (NHS ENGLAND)" userId="13f51f6a-c0d0-4998-bdb2-e52882df170b" providerId="ADAL" clId="{00465424-147D-463F-81ED-0AAB6362D2C9}" dt="2025-07-24T11:31:23.576" v="841" actId="20577"/>
          <ac:spMkLst>
            <pc:docMk/>
            <pc:sldMk cId="389497423" sldId="2147473481"/>
            <ac:spMk id="2" creationId="{63F03B23-612A-9D44-6899-1C24F776F75D}"/>
          </ac:spMkLst>
        </pc:spChg>
      </pc:sldChg>
      <pc:sldChg chg="modSp add mod replId">
        <pc:chgData name="WARNER, Sarah (NHS ENGLAND)" userId="13f51f6a-c0d0-4998-bdb2-e52882df170b" providerId="ADAL" clId="{00465424-147D-463F-81ED-0AAB6362D2C9}" dt="2025-07-24T11:31:09.273" v="837" actId="20577"/>
        <pc:sldMkLst>
          <pc:docMk/>
          <pc:sldMk cId="1015850296" sldId="2147473482"/>
        </pc:sldMkLst>
      </pc:sldChg>
      <pc:sldChg chg="modSp add mod ord">
        <pc:chgData name="WARNER, Sarah (NHS ENGLAND)" userId="13f51f6a-c0d0-4998-bdb2-e52882df170b" providerId="ADAL" clId="{00465424-147D-463F-81ED-0AAB6362D2C9}" dt="2025-07-24T11:30:00.041" v="801" actId="14100"/>
        <pc:sldMkLst>
          <pc:docMk/>
          <pc:sldMk cId="2474836805" sldId="2147473483"/>
        </pc:sldMkLst>
        <pc:spChg chg="mod">
          <ac:chgData name="WARNER, Sarah (NHS ENGLAND)" userId="13f51f6a-c0d0-4998-bdb2-e52882df170b" providerId="ADAL" clId="{00465424-147D-463F-81ED-0AAB6362D2C9}" dt="2025-07-24T11:30:00.041" v="801" actId="14100"/>
          <ac:spMkLst>
            <pc:docMk/>
            <pc:sldMk cId="2474836805" sldId="2147473483"/>
            <ac:spMk id="2" creationId="{A1668DDF-537A-F313-01BF-3DD78EF2295F}"/>
          </ac:spMkLst>
        </pc:spChg>
      </pc:sldChg>
      <pc:sldChg chg="modSp add mod ord replId">
        <pc:chgData name="WARNER, Sarah (NHS ENGLAND)" userId="13f51f6a-c0d0-4998-bdb2-e52882df170b" providerId="ADAL" clId="{00465424-147D-463F-81ED-0AAB6362D2C9}" dt="2025-07-24T11:28:21.724" v="752"/>
        <pc:sldMkLst>
          <pc:docMk/>
          <pc:sldMk cId="2357895786" sldId="2147473484"/>
        </pc:sldMkLst>
      </pc:sldChg>
      <pc:sldChg chg="modSp add mod ord">
        <pc:chgData name="WARNER, Sarah (NHS ENGLAND)" userId="13f51f6a-c0d0-4998-bdb2-e52882df170b" providerId="ADAL" clId="{00465424-147D-463F-81ED-0AAB6362D2C9}" dt="2025-07-24T11:30:03.742" v="802" actId="1076"/>
        <pc:sldMkLst>
          <pc:docMk/>
          <pc:sldMk cId="1163883718" sldId="2147473485"/>
        </pc:sldMkLst>
        <pc:spChg chg="mod">
          <ac:chgData name="WARNER, Sarah (NHS ENGLAND)" userId="13f51f6a-c0d0-4998-bdb2-e52882df170b" providerId="ADAL" clId="{00465424-147D-463F-81ED-0AAB6362D2C9}" dt="2025-07-24T11:30:03.742" v="802" actId="1076"/>
          <ac:spMkLst>
            <pc:docMk/>
            <pc:sldMk cId="1163883718" sldId="2147473485"/>
            <ac:spMk id="2" creationId="{43129446-C421-BFA1-6D75-437C288CDE4F}"/>
          </ac:spMkLst>
        </pc:spChg>
      </pc:sldChg>
      <pc:sldChg chg="modSp add mod ord replId">
        <pc:chgData name="WARNER, Sarah (NHS ENGLAND)" userId="13f51f6a-c0d0-4998-bdb2-e52882df170b" providerId="ADAL" clId="{00465424-147D-463F-81ED-0AAB6362D2C9}" dt="2025-07-24T11:28:45.306" v="756"/>
        <pc:sldMkLst>
          <pc:docMk/>
          <pc:sldMk cId="2387390675" sldId="2147473486"/>
        </pc:sldMkLst>
      </pc:sldChg>
      <pc:sldChg chg="addSp delSp modSp add mod ord">
        <pc:chgData name="WARNER, Sarah (NHS ENGLAND)" userId="13f51f6a-c0d0-4998-bdb2-e52882df170b" providerId="ADAL" clId="{00465424-147D-463F-81ED-0AAB6362D2C9}" dt="2025-07-24T12:49:36.343" v="1484" actId="14100"/>
        <pc:sldMkLst>
          <pc:docMk/>
          <pc:sldMk cId="3173495122" sldId="2147473487"/>
        </pc:sldMkLst>
        <pc:spChg chg="mod">
          <ac:chgData name="WARNER, Sarah (NHS ENGLAND)" userId="13f51f6a-c0d0-4998-bdb2-e52882df170b" providerId="ADAL" clId="{00465424-147D-463F-81ED-0AAB6362D2C9}" dt="2025-07-23T13:55:05.089" v="675" actId="20577"/>
          <ac:spMkLst>
            <pc:docMk/>
            <pc:sldMk cId="3173495122" sldId="2147473487"/>
            <ac:spMk id="2" creationId="{50AC2CC6-88D4-2D6E-0CBA-95E2CF5EC278}"/>
          </ac:spMkLst>
        </pc:spChg>
      </pc:sldChg>
      <pc:sldChg chg="modSp add mod ord replId">
        <pc:chgData name="WARNER, Sarah (NHS ENGLAND)" userId="13f51f6a-c0d0-4998-bdb2-e52882df170b" providerId="ADAL" clId="{00465424-147D-463F-81ED-0AAB6362D2C9}" dt="2025-07-24T11:29:05.747" v="762"/>
        <pc:sldMkLst>
          <pc:docMk/>
          <pc:sldMk cId="3954774188" sldId="2147473488"/>
        </pc:sldMkLst>
      </pc:sldChg>
      <pc:sldChg chg="modSp add mod ord">
        <pc:chgData name="WARNER, Sarah (NHS ENGLAND)" userId="13f51f6a-c0d0-4998-bdb2-e52882df170b" providerId="ADAL" clId="{00465424-147D-463F-81ED-0AAB6362D2C9}" dt="2025-07-24T11:29:11.803" v="764"/>
        <pc:sldMkLst>
          <pc:docMk/>
          <pc:sldMk cId="1686892558" sldId="2147473489"/>
        </pc:sldMkLst>
        <pc:spChg chg="mod">
          <ac:chgData name="WARNER, Sarah (NHS ENGLAND)" userId="13f51f6a-c0d0-4998-bdb2-e52882df170b" providerId="ADAL" clId="{00465424-147D-463F-81ED-0AAB6362D2C9}" dt="2025-07-23T13:55:36.134" v="714" actId="20577"/>
          <ac:spMkLst>
            <pc:docMk/>
            <pc:sldMk cId="1686892558" sldId="2147473489"/>
            <ac:spMk id="2" creationId="{92CE8DC3-6FE7-E07A-DC12-3DC5ECE9EA79}"/>
          </ac:spMkLst>
        </pc:spChg>
      </pc:sldChg>
      <pc:sldChg chg="modSp add mod ord replId">
        <pc:chgData name="WARNER, Sarah (NHS ENGLAND)" userId="13f51f6a-c0d0-4998-bdb2-e52882df170b" providerId="ADAL" clId="{00465424-147D-463F-81ED-0AAB6362D2C9}" dt="2025-07-24T11:30:14.488" v="803" actId="20577"/>
        <pc:sldMkLst>
          <pc:docMk/>
          <pc:sldMk cId="185663626" sldId="2147473490"/>
        </pc:sldMkLst>
      </pc:sldChg>
      <pc:sldChg chg="modSp add mod">
        <pc:chgData name="WARNER, Sarah (NHS ENGLAND)" userId="13f51f6a-c0d0-4998-bdb2-e52882df170b" providerId="ADAL" clId="{00465424-147D-463F-81ED-0AAB6362D2C9}" dt="2025-07-24T11:31:32.073" v="853" actId="20577"/>
        <pc:sldMkLst>
          <pc:docMk/>
          <pc:sldMk cId="3939418175" sldId="2147473491"/>
        </pc:sldMkLst>
      </pc:sldChg>
      <pc:sldChg chg="modSp add mod replId">
        <pc:chgData name="WARNER, Sarah (NHS ENGLAND)" userId="13f51f6a-c0d0-4998-bdb2-e52882df170b" providerId="ADAL" clId="{00465424-147D-463F-81ED-0AAB6362D2C9}" dt="2025-07-24T11:31:38.856" v="875" actId="6549"/>
        <pc:sldMkLst>
          <pc:docMk/>
          <pc:sldMk cId="4179827484" sldId="2147473492"/>
        </pc:sldMkLst>
      </pc:sldChg>
      <pc:sldChg chg="modSp add mod">
        <pc:chgData name="WARNER, Sarah (NHS ENGLAND)" userId="13f51f6a-c0d0-4998-bdb2-e52882df170b" providerId="ADAL" clId="{00465424-147D-463F-81ED-0AAB6362D2C9}" dt="2025-07-24T11:32:08.940" v="899" actId="14100"/>
        <pc:sldMkLst>
          <pc:docMk/>
          <pc:sldMk cId="443738253" sldId="2147473493"/>
        </pc:sldMkLst>
      </pc:sldChg>
      <pc:sldChg chg="modSp add mod replId">
        <pc:chgData name="WARNER, Sarah (NHS ENGLAND)" userId="13f51f6a-c0d0-4998-bdb2-e52882df170b" providerId="ADAL" clId="{00465424-147D-463F-81ED-0AAB6362D2C9}" dt="2025-07-24T11:32:16.565" v="920" actId="20577"/>
        <pc:sldMkLst>
          <pc:docMk/>
          <pc:sldMk cId="2157571340" sldId="2147473494"/>
        </pc:sldMkLst>
      </pc:sldChg>
      <pc:sldChg chg="modSp add mod ord">
        <pc:chgData name="WARNER, Sarah (NHS ENGLAND)" userId="13f51f6a-c0d0-4998-bdb2-e52882df170b" providerId="ADAL" clId="{00465424-147D-463F-81ED-0AAB6362D2C9}" dt="2025-07-24T11:40:08.770" v="1362" actId="6549"/>
        <pc:sldMkLst>
          <pc:docMk/>
          <pc:sldMk cId="249896877" sldId="2147473495"/>
        </pc:sldMkLst>
        <pc:spChg chg="mod">
          <ac:chgData name="WARNER, Sarah (NHS ENGLAND)" userId="13f51f6a-c0d0-4998-bdb2-e52882df170b" providerId="ADAL" clId="{00465424-147D-463F-81ED-0AAB6362D2C9}" dt="2025-07-24T11:40:08.770" v="1362" actId="6549"/>
          <ac:spMkLst>
            <pc:docMk/>
            <pc:sldMk cId="249896877" sldId="2147473495"/>
            <ac:spMk id="2" creationId="{D47035C5-AAA4-8D9D-8FB2-DDE85C1BC7FA}"/>
          </ac:spMkLst>
        </pc:spChg>
      </pc:sldChg>
      <pc:sldChg chg="modSp add mod replId">
        <pc:chgData name="WARNER, Sarah (NHS ENGLAND)" userId="13f51f6a-c0d0-4998-bdb2-e52882df170b" providerId="ADAL" clId="{00465424-147D-463F-81ED-0AAB6362D2C9}" dt="2025-07-24T11:33:10.971" v="991" actId="6549"/>
        <pc:sldMkLst>
          <pc:docMk/>
          <pc:sldMk cId="3642623163" sldId="2147473496"/>
        </pc:sldMkLst>
      </pc:sldChg>
      <pc:sldChg chg="modSp add mod">
        <pc:chgData name="WARNER, Sarah (NHS ENGLAND)" userId="13f51f6a-c0d0-4998-bdb2-e52882df170b" providerId="ADAL" clId="{00465424-147D-463F-81ED-0AAB6362D2C9}" dt="2025-07-24T11:40:12.817" v="1368" actId="20577"/>
        <pc:sldMkLst>
          <pc:docMk/>
          <pc:sldMk cId="2095294864" sldId="2147473497"/>
        </pc:sldMkLst>
      </pc:sldChg>
      <pc:sldChg chg="modSp add mod ord">
        <pc:chgData name="WARNER, Sarah (NHS ENGLAND)" userId="13f51f6a-c0d0-4998-bdb2-e52882df170b" providerId="ADAL" clId="{00465424-147D-463F-81ED-0AAB6362D2C9}" dt="2025-07-24T11:33:03.513" v="978" actId="20577"/>
        <pc:sldMkLst>
          <pc:docMk/>
          <pc:sldMk cId="3804301103" sldId="2147473498"/>
        </pc:sldMkLst>
        <pc:spChg chg="mod">
          <ac:chgData name="WARNER, Sarah (NHS ENGLAND)" userId="13f51f6a-c0d0-4998-bdb2-e52882df170b" providerId="ADAL" clId="{00465424-147D-463F-81ED-0AAB6362D2C9}" dt="2025-07-24T11:33:03.513" v="978" actId="20577"/>
          <ac:spMkLst>
            <pc:docMk/>
            <pc:sldMk cId="3804301103" sldId="2147473498"/>
            <ac:spMk id="2" creationId="{AA8EC254-5E4C-82CC-43E1-F3433C36BE55}"/>
          </ac:spMkLst>
        </pc:spChg>
      </pc:sldChg>
      <pc:sldChg chg="modSp add mod">
        <pc:chgData name="WARNER, Sarah (NHS ENGLAND)" userId="13f51f6a-c0d0-4998-bdb2-e52882df170b" providerId="ADAL" clId="{00465424-147D-463F-81ED-0AAB6362D2C9}" dt="2025-07-24T11:33:22.349" v="1005" actId="20577"/>
        <pc:sldMkLst>
          <pc:docMk/>
          <pc:sldMk cId="3809495612" sldId="2147473499"/>
        </pc:sldMkLst>
        <pc:spChg chg="mod">
          <ac:chgData name="WARNER, Sarah (NHS ENGLAND)" userId="13f51f6a-c0d0-4998-bdb2-e52882df170b" providerId="ADAL" clId="{00465424-147D-463F-81ED-0AAB6362D2C9}" dt="2025-07-24T11:33:22.349" v="1005" actId="20577"/>
          <ac:spMkLst>
            <pc:docMk/>
            <pc:sldMk cId="3809495612" sldId="2147473499"/>
            <ac:spMk id="2" creationId="{B0B864E5-6196-CA4B-EBA1-851C5FD6EC24}"/>
          </ac:spMkLst>
        </pc:spChg>
      </pc:sldChg>
      <pc:sldChg chg="modSp add mod replId">
        <pc:chgData name="WARNER, Sarah (NHS ENGLAND)" userId="13f51f6a-c0d0-4998-bdb2-e52882df170b" providerId="ADAL" clId="{00465424-147D-463F-81ED-0AAB6362D2C9}" dt="2025-07-24T11:33:27.496" v="1018" actId="20577"/>
        <pc:sldMkLst>
          <pc:docMk/>
          <pc:sldMk cId="2672693780" sldId="2147473500"/>
        </pc:sldMkLst>
      </pc:sldChg>
      <pc:sldChg chg="modSp add mod">
        <pc:chgData name="WARNER, Sarah (NHS ENGLAND)" userId="13f51f6a-c0d0-4998-bdb2-e52882df170b" providerId="ADAL" clId="{00465424-147D-463F-81ED-0AAB6362D2C9}" dt="2025-07-24T11:39:14.174" v="1322" actId="6549"/>
        <pc:sldMkLst>
          <pc:docMk/>
          <pc:sldMk cId="2385574195" sldId="2147473501"/>
        </pc:sldMkLst>
        <pc:spChg chg="mod">
          <ac:chgData name="WARNER, Sarah (NHS ENGLAND)" userId="13f51f6a-c0d0-4998-bdb2-e52882df170b" providerId="ADAL" clId="{00465424-147D-463F-81ED-0AAB6362D2C9}" dt="2025-07-24T11:39:14.174" v="1322" actId="6549"/>
          <ac:spMkLst>
            <pc:docMk/>
            <pc:sldMk cId="2385574195" sldId="2147473501"/>
            <ac:spMk id="2" creationId="{AD6C081F-1EA2-B1C5-1FE8-FDE36314E6B7}"/>
          </ac:spMkLst>
        </pc:spChg>
      </pc:sldChg>
      <pc:sldChg chg="modSp add mod replId">
        <pc:chgData name="WARNER, Sarah (NHS ENGLAND)" userId="13f51f6a-c0d0-4998-bdb2-e52882df170b" providerId="ADAL" clId="{00465424-147D-463F-81ED-0AAB6362D2C9}" dt="2025-07-24T11:39:23.297" v="1328" actId="6549"/>
        <pc:sldMkLst>
          <pc:docMk/>
          <pc:sldMk cId="3392322976" sldId="2147473502"/>
        </pc:sldMkLst>
      </pc:sldChg>
      <pc:sldChg chg="modSp add mod">
        <pc:chgData name="WARNER, Sarah (NHS ENGLAND)" userId="13f51f6a-c0d0-4998-bdb2-e52882df170b" providerId="ADAL" clId="{00465424-147D-463F-81ED-0AAB6362D2C9}" dt="2025-07-24T11:34:03.292" v="1083" actId="20577"/>
        <pc:sldMkLst>
          <pc:docMk/>
          <pc:sldMk cId="1422086295" sldId="2147473503"/>
        </pc:sldMkLst>
        <pc:spChg chg="mod">
          <ac:chgData name="WARNER, Sarah (NHS ENGLAND)" userId="13f51f6a-c0d0-4998-bdb2-e52882df170b" providerId="ADAL" clId="{00465424-147D-463F-81ED-0AAB6362D2C9}" dt="2025-07-24T11:34:03.292" v="1083" actId="20577"/>
          <ac:spMkLst>
            <pc:docMk/>
            <pc:sldMk cId="1422086295" sldId="2147473503"/>
            <ac:spMk id="2" creationId="{5E150710-D4CD-03CE-5DB5-30FE97E8393F}"/>
          </ac:spMkLst>
        </pc:spChg>
      </pc:sldChg>
      <pc:sldChg chg="modSp add mod replId">
        <pc:chgData name="WARNER, Sarah (NHS ENGLAND)" userId="13f51f6a-c0d0-4998-bdb2-e52882df170b" providerId="ADAL" clId="{00465424-147D-463F-81ED-0AAB6362D2C9}" dt="2025-07-24T11:34:09.331" v="1101" actId="20577"/>
        <pc:sldMkLst>
          <pc:docMk/>
          <pc:sldMk cId="1959429351" sldId="2147473504"/>
        </pc:sldMkLst>
      </pc:sldChg>
      <pc:sldChg chg="modSp add mod">
        <pc:chgData name="WARNER, Sarah (NHS ENGLAND)" userId="13f51f6a-c0d0-4998-bdb2-e52882df170b" providerId="ADAL" clId="{00465424-147D-463F-81ED-0AAB6362D2C9}" dt="2025-07-24T11:34:21.249" v="1117" actId="20577"/>
        <pc:sldMkLst>
          <pc:docMk/>
          <pc:sldMk cId="2778916591" sldId="2147473505"/>
        </pc:sldMkLst>
        <pc:spChg chg="mod">
          <ac:chgData name="WARNER, Sarah (NHS ENGLAND)" userId="13f51f6a-c0d0-4998-bdb2-e52882df170b" providerId="ADAL" clId="{00465424-147D-463F-81ED-0AAB6362D2C9}" dt="2025-07-24T11:34:21.249" v="1117" actId="20577"/>
          <ac:spMkLst>
            <pc:docMk/>
            <pc:sldMk cId="2778916591" sldId="2147473505"/>
            <ac:spMk id="2" creationId="{03823274-1AB4-D73A-4099-992B4C8AC96A}"/>
          </ac:spMkLst>
        </pc:spChg>
      </pc:sldChg>
      <pc:sldChg chg="modSp add mod replId">
        <pc:chgData name="WARNER, Sarah (NHS ENGLAND)" userId="13f51f6a-c0d0-4998-bdb2-e52882df170b" providerId="ADAL" clId="{00465424-147D-463F-81ED-0AAB6362D2C9}" dt="2025-07-24T11:34:27.367" v="1132" actId="20577"/>
        <pc:sldMkLst>
          <pc:docMk/>
          <pc:sldMk cId="4142338734" sldId="2147473506"/>
        </pc:sldMkLst>
      </pc:sldChg>
      <pc:sldChg chg="modSp add mod">
        <pc:chgData name="WARNER, Sarah (NHS ENGLAND)" userId="13f51f6a-c0d0-4998-bdb2-e52882df170b" providerId="ADAL" clId="{00465424-147D-463F-81ED-0AAB6362D2C9}" dt="2025-07-24T11:34:36.759" v="1143" actId="20577"/>
        <pc:sldMkLst>
          <pc:docMk/>
          <pc:sldMk cId="2420878569" sldId="2147473507"/>
        </pc:sldMkLst>
        <pc:spChg chg="mod">
          <ac:chgData name="WARNER, Sarah (NHS ENGLAND)" userId="13f51f6a-c0d0-4998-bdb2-e52882df170b" providerId="ADAL" clId="{00465424-147D-463F-81ED-0AAB6362D2C9}" dt="2025-07-24T11:34:36.759" v="1143" actId="20577"/>
          <ac:spMkLst>
            <pc:docMk/>
            <pc:sldMk cId="2420878569" sldId="2147473507"/>
            <ac:spMk id="2" creationId="{5CFE77D2-DD59-7AF9-404F-27F8FA325079}"/>
          </ac:spMkLst>
        </pc:spChg>
      </pc:sldChg>
      <pc:sldChg chg="modSp add mod replId">
        <pc:chgData name="WARNER, Sarah (NHS ENGLAND)" userId="13f51f6a-c0d0-4998-bdb2-e52882df170b" providerId="ADAL" clId="{00465424-147D-463F-81ED-0AAB6362D2C9}" dt="2025-07-24T11:34:41.581" v="1153" actId="20577"/>
        <pc:sldMkLst>
          <pc:docMk/>
          <pc:sldMk cId="2370684325" sldId="2147473508"/>
        </pc:sldMkLst>
      </pc:sldChg>
      <pc:sldChg chg="addSp delSp modSp add mod">
        <pc:chgData name="WARNER, Sarah (NHS ENGLAND)" userId="13f51f6a-c0d0-4998-bdb2-e52882df170b" providerId="ADAL" clId="{00465424-147D-463F-81ED-0AAB6362D2C9}" dt="2025-07-24T11:52:17.103" v="1434" actId="478"/>
        <pc:sldMkLst>
          <pc:docMk/>
          <pc:sldMk cId="1829990835" sldId="2147473509"/>
        </pc:sldMkLst>
      </pc:sldChg>
      <pc:sldChg chg="modSp add mod replId">
        <pc:chgData name="WARNER, Sarah (NHS ENGLAND)" userId="13f51f6a-c0d0-4998-bdb2-e52882df170b" providerId="ADAL" clId="{00465424-147D-463F-81ED-0AAB6362D2C9}" dt="2025-07-24T11:35:32.108" v="1199" actId="20577"/>
        <pc:sldMkLst>
          <pc:docMk/>
          <pc:sldMk cId="799339576" sldId="2147473510"/>
        </pc:sldMkLst>
      </pc:sldChg>
      <pc:sldChg chg="addSp delSp modSp add mod">
        <pc:chgData name="WARNER, Sarah (NHS ENGLAND)" userId="13f51f6a-c0d0-4998-bdb2-e52882df170b" providerId="ADAL" clId="{00465424-147D-463F-81ED-0AAB6362D2C9}" dt="2025-07-24T12:27:18.507" v="1447" actId="478"/>
        <pc:sldMkLst>
          <pc:docMk/>
          <pc:sldMk cId="4169618504" sldId="2147473511"/>
        </pc:sldMkLst>
      </pc:sldChg>
      <pc:sldChg chg="modSp add mod replId">
        <pc:chgData name="WARNER, Sarah (NHS ENGLAND)" userId="13f51f6a-c0d0-4998-bdb2-e52882df170b" providerId="ADAL" clId="{00465424-147D-463F-81ED-0AAB6362D2C9}" dt="2025-07-24T11:36:13.409" v="1249" actId="5793"/>
        <pc:sldMkLst>
          <pc:docMk/>
          <pc:sldMk cId="3543440345" sldId="2147473512"/>
        </pc:sldMkLst>
      </pc:sldChg>
      <pc:sldChg chg="addSp delSp modSp add mod">
        <pc:chgData name="WARNER, Sarah (NHS ENGLAND)" userId="13f51f6a-c0d0-4998-bdb2-e52882df170b" providerId="ADAL" clId="{00465424-147D-463F-81ED-0AAB6362D2C9}" dt="2025-07-24T12:50:19.679" v="1485" actId="931"/>
        <pc:sldMkLst>
          <pc:docMk/>
          <pc:sldMk cId="3464557921" sldId="2147473513"/>
        </pc:sldMkLst>
      </pc:sldChg>
      <pc:sldChg chg="modSp add mod replId">
        <pc:chgData name="WARNER, Sarah (NHS ENGLAND)" userId="13f51f6a-c0d0-4998-bdb2-e52882df170b" providerId="ADAL" clId="{00465424-147D-463F-81ED-0AAB6362D2C9}" dt="2025-07-24T11:37:39.743" v="1321" actId="6549"/>
        <pc:sldMkLst>
          <pc:docMk/>
          <pc:sldMk cId="293872843" sldId="2147473514"/>
        </pc:sldMkLst>
      </pc:sldChg>
      <pc:sldChg chg="modSp add mod">
        <pc:chgData name="WARNER, Sarah (NHS ENGLAND)" userId="13f51f6a-c0d0-4998-bdb2-e52882df170b" providerId="ADAL" clId="{00465424-147D-463F-81ED-0AAB6362D2C9}" dt="2025-07-24T11:39:39.636" v="1343" actId="14100"/>
        <pc:sldMkLst>
          <pc:docMk/>
          <pc:sldMk cId="3389744874" sldId="2147473515"/>
        </pc:sldMkLst>
      </pc:sldChg>
      <pc:sldChg chg="modSp add mod replId">
        <pc:chgData name="WARNER, Sarah (NHS ENGLAND)" userId="13f51f6a-c0d0-4998-bdb2-e52882df170b" providerId="ADAL" clId="{00465424-147D-463F-81ED-0AAB6362D2C9}" dt="2025-07-24T11:39:48.930" v="1360" actId="20577"/>
        <pc:sldMkLst>
          <pc:docMk/>
          <pc:sldMk cId="2256412011" sldId="2147473516"/>
        </pc:sldMkLst>
      </pc:sldChg>
      <pc:sldChg chg="modSp add mod">
        <pc:chgData name="WARNER, Sarah (NHS ENGLAND)" userId="13f51f6a-c0d0-4998-bdb2-e52882df170b" providerId="ADAL" clId="{00465424-147D-463F-81ED-0AAB6362D2C9}" dt="2025-07-24T11:40:17.444" v="1379" actId="20577"/>
        <pc:sldMkLst>
          <pc:docMk/>
          <pc:sldMk cId="2256469427" sldId="2147473517"/>
        </pc:sldMkLst>
      </pc:sldChg>
      <pc:sldChg chg="modSp add mod replId">
        <pc:chgData name="WARNER, Sarah (NHS ENGLAND)" userId="13f51f6a-c0d0-4998-bdb2-e52882df170b" providerId="ADAL" clId="{00465424-147D-463F-81ED-0AAB6362D2C9}" dt="2025-07-24T11:40:23.032" v="1390" actId="20577"/>
        <pc:sldMkLst>
          <pc:docMk/>
          <pc:sldMk cId="635229109" sldId="2147473518"/>
        </pc:sldMkLst>
      </pc:sldChg>
    </pc:docChg>
  </pc:docChgLst>
  <pc:docChgLst>
    <pc:chgData name="PEARSON, Victoria (NHS ENGLAND)" userId="S::victoria.pearson11@nhs.net::2f5abaf4-7071-4d97-ad0a-5257aee317fe" providerId="AD" clId="Web-{ECDA88D3-3D1E-5C3C-6109-FC6E4DE3A5B8}"/>
    <pc:docChg chg="modSld">
      <pc:chgData name="PEARSON, Victoria (NHS ENGLAND)" userId="S::victoria.pearson11@nhs.net::2f5abaf4-7071-4d97-ad0a-5257aee317fe" providerId="AD" clId="Web-{ECDA88D3-3D1E-5C3C-6109-FC6E4DE3A5B8}" dt="2025-08-28T13:29:44.356" v="123"/>
      <pc:docMkLst>
        <pc:docMk/>
      </pc:docMkLst>
      <pc:sldChg chg="modSp">
        <pc:chgData name="PEARSON, Victoria (NHS ENGLAND)" userId="S::victoria.pearson11@nhs.net::2f5abaf4-7071-4d97-ad0a-5257aee317fe" providerId="AD" clId="Web-{ECDA88D3-3D1E-5C3C-6109-FC6E4DE3A5B8}" dt="2025-08-21T14:19:48.854" v="69"/>
        <pc:sldMkLst>
          <pc:docMk/>
          <pc:sldMk cId="26604405" sldId="266"/>
        </pc:sldMkLst>
        <pc:graphicFrameChg chg="mod modGraphic">
          <ac:chgData name="PEARSON, Victoria (NHS ENGLAND)" userId="S::victoria.pearson11@nhs.net::2f5abaf4-7071-4d97-ad0a-5257aee317fe" providerId="AD" clId="Web-{ECDA88D3-3D1E-5C3C-6109-FC6E4DE3A5B8}" dt="2025-08-21T14:19:48.854" v="69"/>
          <ac:graphicFrameMkLst>
            <pc:docMk/>
            <pc:sldMk cId="26604405" sldId="266"/>
            <ac:graphicFrameMk id="10" creationId="{F73EBBA4-1FB3-B799-8D1D-46A2EE2C72DD}"/>
          </ac:graphicFrameMkLst>
        </pc:graphicFrameChg>
      </pc:sldChg>
      <pc:sldChg chg="modSp">
        <pc:chgData name="PEARSON, Victoria (NHS ENGLAND)" userId="S::victoria.pearson11@nhs.net::2f5abaf4-7071-4d97-ad0a-5257aee317fe" providerId="AD" clId="Web-{ECDA88D3-3D1E-5C3C-6109-FC6E4DE3A5B8}" dt="2025-08-28T13:29:44.356" v="123"/>
        <pc:sldMkLst>
          <pc:docMk/>
          <pc:sldMk cId="4256235828" sldId="291"/>
        </pc:sldMkLst>
        <pc:graphicFrameChg chg="mod modGraphic">
          <ac:chgData name="PEARSON, Victoria (NHS ENGLAND)" userId="S::victoria.pearson11@nhs.net::2f5abaf4-7071-4d97-ad0a-5257aee317fe" providerId="AD" clId="Web-{ECDA88D3-3D1E-5C3C-6109-FC6E4DE3A5B8}" dt="2025-08-28T13:29:44.356" v="123"/>
          <ac:graphicFrameMkLst>
            <pc:docMk/>
            <pc:sldMk cId="4256235828" sldId="291"/>
            <ac:graphicFrameMk id="10" creationId="{87E619D6-A38F-F3C8-22CE-713A2A312EB3}"/>
          </ac:graphicFrameMkLst>
        </pc:graphicFrameChg>
      </pc:sldChg>
      <pc:sldChg chg="modSp">
        <pc:chgData name="PEARSON, Victoria (NHS ENGLAND)" userId="S::victoria.pearson11@nhs.net::2f5abaf4-7071-4d97-ad0a-5257aee317fe" providerId="AD" clId="Web-{ECDA88D3-3D1E-5C3C-6109-FC6E4DE3A5B8}" dt="2025-08-21T14:23:14.778" v="70" actId="20577"/>
        <pc:sldMkLst>
          <pc:docMk/>
          <pc:sldMk cId="402562724" sldId="2147473440"/>
        </pc:sldMkLst>
      </pc:sldChg>
      <pc:sldChg chg="modSp">
        <pc:chgData name="PEARSON, Victoria (NHS ENGLAND)" userId="S::victoria.pearson11@nhs.net::2f5abaf4-7071-4d97-ad0a-5257aee317fe" providerId="AD" clId="Web-{ECDA88D3-3D1E-5C3C-6109-FC6E4DE3A5B8}" dt="2025-08-28T13:26:27.731" v="80"/>
        <pc:sldMkLst>
          <pc:docMk/>
          <pc:sldMk cId="2356205981" sldId="2147473547"/>
        </pc:sldMkLst>
        <pc:graphicFrameChg chg="mod modGraphic">
          <ac:chgData name="PEARSON, Victoria (NHS ENGLAND)" userId="S::victoria.pearson11@nhs.net::2f5abaf4-7071-4d97-ad0a-5257aee317fe" providerId="AD" clId="Web-{ECDA88D3-3D1E-5C3C-6109-FC6E4DE3A5B8}" dt="2025-08-28T13:26:27.731" v="80"/>
          <ac:graphicFrameMkLst>
            <pc:docMk/>
            <pc:sldMk cId="2356205981" sldId="2147473547"/>
            <ac:graphicFrameMk id="10" creationId="{DB555DB9-D90D-11F9-49B9-A468C269F2FC}"/>
          </ac:graphicFrameMkLst>
        </pc:graphicFrameChg>
      </pc:sldChg>
    </pc:docChg>
  </pc:docChgLst>
  <pc:docChgLst>
    <pc:chgData name="WARNER, Sarah (NHS ENGLAND)" userId="13f51f6a-c0d0-4998-bdb2-e52882df170b" providerId="ADAL" clId="{FDB7FBEC-87FD-411C-A671-4B7A18E28C4C}"/>
    <pc:docChg chg="undo custSel addSld delSld modSld">
      <pc:chgData name="WARNER, Sarah (NHS ENGLAND)" userId="13f51f6a-c0d0-4998-bdb2-e52882df170b" providerId="ADAL" clId="{FDB7FBEC-87FD-411C-A671-4B7A18E28C4C}" dt="2025-08-21T14:24:16.098" v="5262" actId="20577"/>
      <pc:docMkLst>
        <pc:docMk/>
      </pc:docMkLst>
      <pc:sldChg chg="modSp mod">
        <pc:chgData name="WARNER, Sarah (NHS ENGLAND)" userId="13f51f6a-c0d0-4998-bdb2-e52882df170b" providerId="ADAL" clId="{FDB7FBEC-87FD-411C-A671-4B7A18E28C4C}" dt="2025-08-20T13:12:47.288" v="3648" actId="14100"/>
        <pc:sldMkLst>
          <pc:docMk/>
          <pc:sldMk cId="26604405" sldId="266"/>
        </pc:sldMkLst>
        <pc:graphicFrameChg chg="modGraphic">
          <ac:chgData name="WARNER, Sarah (NHS ENGLAND)" userId="13f51f6a-c0d0-4998-bdb2-e52882df170b" providerId="ADAL" clId="{FDB7FBEC-87FD-411C-A671-4B7A18E28C4C}" dt="2025-08-20T13:12:47.288" v="3648" actId="14100"/>
          <ac:graphicFrameMkLst>
            <pc:docMk/>
            <pc:sldMk cId="26604405" sldId="266"/>
            <ac:graphicFrameMk id="10" creationId="{F73EBBA4-1FB3-B799-8D1D-46A2EE2C72DD}"/>
          </ac:graphicFrameMkLst>
        </pc:graphicFrameChg>
      </pc:sldChg>
      <pc:sldChg chg="addSp delSp modSp mod">
        <pc:chgData name="WARNER, Sarah (NHS ENGLAND)" userId="13f51f6a-c0d0-4998-bdb2-e52882df170b" providerId="ADAL" clId="{FDB7FBEC-87FD-411C-A671-4B7A18E28C4C}" dt="2025-08-21T13:48:59.798" v="4646" actId="2711"/>
        <pc:sldMkLst>
          <pc:docMk/>
          <pc:sldMk cId="4279843825" sldId="271"/>
        </pc:sldMkLst>
      </pc:sldChg>
      <pc:sldChg chg="addSp delSp modSp mod">
        <pc:chgData name="WARNER, Sarah (NHS ENGLAND)" userId="13f51f6a-c0d0-4998-bdb2-e52882df170b" providerId="ADAL" clId="{FDB7FBEC-87FD-411C-A671-4B7A18E28C4C}" dt="2025-08-21T07:16:46.302" v="4061" actId="14100"/>
        <pc:sldMkLst>
          <pc:docMk/>
          <pc:sldMk cId="4256235828" sldId="291"/>
        </pc:sldMkLst>
        <pc:spChg chg="add mod">
          <ac:chgData name="WARNER, Sarah (NHS ENGLAND)" userId="13f51f6a-c0d0-4998-bdb2-e52882df170b" providerId="ADAL" clId="{FDB7FBEC-87FD-411C-A671-4B7A18E28C4C}" dt="2025-08-19T13:15:39.392" v="3279"/>
          <ac:spMkLst>
            <pc:docMk/>
            <pc:sldMk cId="4256235828" sldId="291"/>
            <ac:spMk id="2" creationId="{3DB1847C-D328-A987-A2F8-13D1D4A7D200}"/>
          </ac:spMkLst>
        </pc:spChg>
        <pc:spChg chg="mod">
          <ac:chgData name="WARNER, Sarah (NHS ENGLAND)" userId="13f51f6a-c0d0-4998-bdb2-e52882df170b" providerId="ADAL" clId="{FDB7FBEC-87FD-411C-A671-4B7A18E28C4C}" dt="2025-08-20T14:05:32.799" v="3776" actId="13926"/>
          <ac:spMkLst>
            <pc:docMk/>
            <pc:sldMk cId="4256235828" sldId="291"/>
            <ac:spMk id="5" creationId="{33B05AE6-D90A-4DD7-A8DF-CCE7A62060B0}"/>
          </ac:spMkLst>
        </pc:spChg>
        <pc:graphicFrameChg chg="mod modGraphic">
          <ac:chgData name="WARNER, Sarah (NHS ENGLAND)" userId="13f51f6a-c0d0-4998-bdb2-e52882df170b" providerId="ADAL" clId="{FDB7FBEC-87FD-411C-A671-4B7A18E28C4C}" dt="2025-08-21T07:16:46.302" v="4061" actId="14100"/>
          <ac:graphicFrameMkLst>
            <pc:docMk/>
            <pc:sldMk cId="4256235828" sldId="291"/>
            <ac:graphicFrameMk id="10" creationId="{87E619D6-A38F-F3C8-22CE-713A2A312EB3}"/>
          </ac:graphicFrameMkLst>
        </pc:graphicFrameChg>
      </pc:sldChg>
      <pc:sldChg chg="addSp delSp modSp mod">
        <pc:chgData name="WARNER, Sarah (NHS ENGLAND)" userId="13f51f6a-c0d0-4998-bdb2-e52882df170b" providerId="ADAL" clId="{FDB7FBEC-87FD-411C-A671-4B7A18E28C4C}" dt="2025-08-19T13:09:34.019" v="3128"/>
        <pc:sldMkLst>
          <pc:docMk/>
          <pc:sldMk cId="3227595589" sldId="301"/>
        </pc:sldMkLst>
      </pc:sldChg>
      <pc:sldChg chg="modSp mod">
        <pc:chgData name="WARNER, Sarah (NHS ENGLAND)" userId="13f51f6a-c0d0-4998-bdb2-e52882df170b" providerId="ADAL" clId="{FDB7FBEC-87FD-411C-A671-4B7A18E28C4C}" dt="2025-08-20T13:12:26.548" v="3646" actId="20577"/>
        <pc:sldMkLst>
          <pc:docMk/>
          <pc:sldMk cId="3339145973" sldId="1924"/>
        </pc:sldMkLst>
        <pc:spChg chg="mod">
          <ac:chgData name="WARNER, Sarah (NHS ENGLAND)" userId="13f51f6a-c0d0-4998-bdb2-e52882df170b" providerId="ADAL" clId="{FDB7FBEC-87FD-411C-A671-4B7A18E28C4C}" dt="2025-08-20T13:12:26.548" v="3646" actId="20577"/>
          <ac:spMkLst>
            <pc:docMk/>
            <pc:sldMk cId="3339145973" sldId="1924"/>
            <ac:spMk id="2" creationId="{623499A9-ADAE-F54A-B49E-F294E7BCE9E8}"/>
          </ac:spMkLst>
        </pc:spChg>
      </pc:sldChg>
      <pc:sldChg chg="addSp delSp modSp mod">
        <pc:chgData name="WARNER, Sarah (NHS ENGLAND)" userId="13f51f6a-c0d0-4998-bdb2-e52882df170b" providerId="ADAL" clId="{FDB7FBEC-87FD-411C-A671-4B7A18E28C4C}" dt="2025-08-21T14:19:49.153" v="5184" actId="948"/>
        <pc:sldMkLst>
          <pc:docMk/>
          <pc:sldMk cId="3378105802" sldId="2147473430"/>
        </pc:sldMkLst>
        <pc:spChg chg="mod">
          <ac:chgData name="WARNER, Sarah (NHS ENGLAND)" userId="13f51f6a-c0d0-4998-bdb2-e52882df170b" providerId="ADAL" clId="{FDB7FBEC-87FD-411C-A671-4B7A18E28C4C}" dt="2025-08-19T13:31:58.829" v="3413" actId="1076"/>
          <ac:spMkLst>
            <pc:docMk/>
            <pc:sldMk cId="3378105802" sldId="2147473430"/>
            <ac:spMk id="3" creationId="{B7900A60-BF55-72E1-4B8E-C77F40D679C8}"/>
          </ac:spMkLst>
        </pc:spChg>
        <pc:spChg chg="add mod">
          <ac:chgData name="WARNER, Sarah (NHS ENGLAND)" userId="13f51f6a-c0d0-4998-bdb2-e52882df170b" providerId="ADAL" clId="{FDB7FBEC-87FD-411C-A671-4B7A18E28C4C}" dt="2025-08-21T14:19:39.856" v="5183" actId="14100"/>
          <ac:spMkLst>
            <pc:docMk/>
            <pc:sldMk cId="3378105802" sldId="2147473430"/>
            <ac:spMk id="6" creationId="{1E4FEB0F-FBF1-7E87-9595-950CEC5D43F2}"/>
          </ac:spMkLst>
        </pc:spChg>
        <pc:spChg chg="add mod">
          <ac:chgData name="WARNER, Sarah (NHS ENGLAND)" userId="13f51f6a-c0d0-4998-bdb2-e52882df170b" providerId="ADAL" clId="{FDB7FBEC-87FD-411C-A671-4B7A18E28C4C}" dt="2025-08-21T14:19:49.153" v="5184" actId="948"/>
          <ac:spMkLst>
            <pc:docMk/>
            <pc:sldMk cId="3378105802" sldId="2147473430"/>
            <ac:spMk id="7" creationId="{381C2064-7D4B-36CA-7070-26E27A5CCA8F}"/>
          </ac:spMkLst>
        </pc:spChg>
        <pc:spChg chg="mod">
          <ac:chgData name="WARNER, Sarah (NHS ENGLAND)" userId="13f51f6a-c0d0-4998-bdb2-e52882df170b" providerId="ADAL" clId="{FDB7FBEC-87FD-411C-A671-4B7A18E28C4C}" dt="2025-08-19T13:37:51.444" v="3446" actId="14100"/>
          <ac:spMkLst>
            <pc:docMk/>
            <pc:sldMk cId="3378105802" sldId="2147473430"/>
            <ac:spMk id="20" creationId="{EC55E2D2-50FD-46C8-8C98-CB179158BF06}"/>
          </ac:spMkLst>
        </pc:spChg>
      </pc:sldChg>
      <pc:sldChg chg="addSp delSp modSp mod">
        <pc:chgData name="WARNER, Sarah (NHS ENGLAND)" userId="13f51f6a-c0d0-4998-bdb2-e52882df170b" providerId="ADAL" clId="{FDB7FBEC-87FD-411C-A671-4B7A18E28C4C}" dt="2025-08-21T13:48:46.622" v="4644" actId="2711"/>
        <pc:sldMkLst>
          <pc:docMk/>
          <pc:sldMk cId="402562724" sldId="2147473440"/>
        </pc:sldMkLst>
      </pc:sldChg>
      <pc:sldChg chg="addSp delSp modSp mod">
        <pc:chgData name="WARNER, Sarah (NHS ENGLAND)" userId="13f51f6a-c0d0-4998-bdb2-e52882df170b" providerId="ADAL" clId="{FDB7FBEC-87FD-411C-A671-4B7A18E28C4C}" dt="2025-08-20T13:08:00.454" v="3553"/>
        <pc:sldMkLst>
          <pc:docMk/>
          <pc:sldMk cId="1812706344" sldId="2147473442"/>
        </pc:sldMkLst>
        <pc:spChg chg="add mod">
          <ac:chgData name="WARNER, Sarah (NHS ENGLAND)" userId="13f51f6a-c0d0-4998-bdb2-e52882df170b" providerId="ADAL" clId="{FDB7FBEC-87FD-411C-A671-4B7A18E28C4C}" dt="2025-08-19T10:10:19.498" v="2130" actId="20577"/>
          <ac:spMkLst>
            <pc:docMk/>
            <pc:sldMk cId="1812706344" sldId="2147473442"/>
            <ac:spMk id="2" creationId="{2C518848-EAF7-DBDA-C4C9-0E4DD1FCE6AE}"/>
          </ac:spMkLst>
        </pc:spChg>
        <pc:spChg chg="add mod">
          <ac:chgData name="WARNER, Sarah (NHS ENGLAND)" userId="13f51f6a-c0d0-4998-bdb2-e52882df170b" providerId="ADAL" clId="{FDB7FBEC-87FD-411C-A671-4B7A18E28C4C}" dt="2025-08-20T13:08:00.454" v="3553"/>
          <ac:spMkLst>
            <pc:docMk/>
            <pc:sldMk cId="1812706344" sldId="2147473442"/>
            <ac:spMk id="3" creationId="{00721AEE-A97A-BD58-CF0D-C29B435D4D3F}"/>
          </ac:spMkLst>
        </pc:spChg>
      </pc:sldChg>
      <pc:sldChg chg="addSp delSp modSp mod">
        <pc:chgData name="WARNER, Sarah (NHS ENGLAND)" userId="13f51f6a-c0d0-4998-bdb2-e52882df170b" providerId="ADAL" clId="{FDB7FBEC-87FD-411C-A671-4B7A18E28C4C}" dt="2025-08-19T13:10:28.906" v="3146" actId="478"/>
        <pc:sldMkLst>
          <pc:docMk/>
          <pc:sldMk cId="2664517728" sldId="2147473443"/>
        </pc:sldMkLst>
      </pc:sldChg>
      <pc:sldChg chg="delSp mod">
        <pc:chgData name="WARNER, Sarah (NHS ENGLAND)" userId="13f51f6a-c0d0-4998-bdb2-e52882df170b" providerId="ADAL" clId="{FDB7FBEC-87FD-411C-A671-4B7A18E28C4C}" dt="2025-08-19T13:10:23.650" v="3145" actId="478"/>
        <pc:sldMkLst>
          <pc:docMk/>
          <pc:sldMk cId="1634090575" sldId="2147473445"/>
        </pc:sldMkLst>
      </pc:sldChg>
      <pc:sldChg chg="delSp mod">
        <pc:chgData name="WARNER, Sarah (NHS ENGLAND)" userId="13f51f6a-c0d0-4998-bdb2-e52882df170b" providerId="ADAL" clId="{FDB7FBEC-87FD-411C-A671-4B7A18E28C4C}" dt="2025-08-19T13:10:52.939" v="3153" actId="478"/>
        <pc:sldMkLst>
          <pc:docMk/>
          <pc:sldMk cId="2817756082" sldId="2147473446"/>
        </pc:sldMkLst>
      </pc:sldChg>
      <pc:sldChg chg="addSp delSp modSp mod">
        <pc:chgData name="WARNER, Sarah (NHS ENGLAND)" userId="13f51f6a-c0d0-4998-bdb2-e52882df170b" providerId="ADAL" clId="{FDB7FBEC-87FD-411C-A671-4B7A18E28C4C}" dt="2025-08-20T13:08:29.498" v="3562"/>
        <pc:sldMkLst>
          <pc:docMk/>
          <pc:sldMk cId="3216716355" sldId="2147473449"/>
        </pc:sldMkLst>
        <pc:spChg chg="add del mod">
          <ac:chgData name="WARNER, Sarah (NHS ENGLAND)" userId="13f51f6a-c0d0-4998-bdb2-e52882df170b" providerId="ADAL" clId="{FDB7FBEC-87FD-411C-A671-4B7A18E28C4C}" dt="2025-08-20T13:08:29.498" v="3562"/>
          <ac:spMkLst>
            <pc:docMk/>
            <pc:sldMk cId="3216716355" sldId="2147473449"/>
            <ac:spMk id="6" creationId="{2ABAFC34-D048-08C5-AD85-09E6A39C02C0}"/>
          </ac:spMkLst>
        </pc:spChg>
        <pc:spChg chg="add mod">
          <ac:chgData name="WARNER, Sarah (NHS ENGLAND)" userId="13f51f6a-c0d0-4998-bdb2-e52882df170b" providerId="ADAL" clId="{FDB7FBEC-87FD-411C-A671-4B7A18E28C4C}" dt="2025-08-19T13:10:48.730" v="3152"/>
          <ac:spMkLst>
            <pc:docMk/>
            <pc:sldMk cId="3216716355" sldId="2147473449"/>
            <ac:spMk id="8" creationId="{775C186F-7B97-1CD6-D61E-C6403C150970}"/>
          </ac:spMkLst>
        </pc:spChg>
      </pc:sldChg>
      <pc:sldChg chg="addSp delSp modSp mod">
        <pc:chgData name="WARNER, Sarah (NHS ENGLAND)" userId="13f51f6a-c0d0-4998-bdb2-e52882df170b" providerId="ADAL" clId="{FDB7FBEC-87FD-411C-A671-4B7A18E28C4C}" dt="2025-08-21T14:04:17.576" v="4823" actId="113"/>
        <pc:sldMkLst>
          <pc:docMk/>
          <pc:sldMk cId="3908544490" sldId="2147473450"/>
        </pc:sldMkLst>
        <pc:spChg chg="add mod">
          <ac:chgData name="WARNER, Sarah (NHS ENGLAND)" userId="13f51f6a-c0d0-4998-bdb2-e52882df170b" providerId="ADAL" clId="{FDB7FBEC-87FD-411C-A671-4B7A18E28C4C}" dt="2025-08-21T14:04:17.576" v="4823" actId="113"/>
          <ac:spMkLst>
            <pc:docMk/>
            <pc:sldMk cId="3908544490" sldId="2147473450"/>
            <ac:spMk id="3" creationId="{EF32F4A2-D50E-1B14-2A54-9FE1642DCFFD}"/>
          </ac:spMkLst>
        </pc:spChg>
      </pc:sldChg>
      <pc:sldChg chg="addSp delSp modSp mod">
        <pc:chgData name="WARNER, Sarah (NHS ENGLAND)" userId="13f51f6a-c0d0-4998-bdb2-e52882df170b" providerId="ADAL" clId="{FDB7FBEC-87FD-411C-A671-4B7A18E28C4C}" dt="2025-08-20T13:13:41.731" v="3655" actId="13926"/>
        <pc:sldMkLst>
          <pc:docMk/>
          <pc:sldMk cId="3875033925" sldId="2147473451"/>
        </pc:sldMkLst>
        <pc:spChg chg="add del mod">
          <ac:chgData name="WARNER, Sarah (NHS ENGLAND)" userId="13f51f6a-c0d0-4998-bdb2-e52882df170b" providerId="ADAL" clId="{FDB7FBEC-87FD-411C-A671-4B7A18E28C4C}" dt="2025-08-20T13:13:41.731" v="3655" actId="13926"/>
          <ac:spMkLst>
            <pc:docMk/>
            <pc:sldMk cId="3875033925" sldId="2147473451"/>
            <ac:spMk id="2" creationId="{57B2F94E-6C46-405F-D3DE-2FB570424BF2}"/>
          </ac:spMkLst>
        </pc:spChg>
        <pc:spChg chg="add mod">
          <ac:chgData name="WARNER, Sarah (NHS ENGLAND)" userId="13f51f6a-c0d0-4998-bdb2-e52882df170b" providerId="ADAL" clId="{FDB7FBEC-87FD-411C-A671-4B7A18E28C4C}" dt="2025-08-20T13:08:38.220" v="3565"/>
          <ac:spMkLst>
            <pc:docMk/>
            <pc:sldMk cId="3875033925" sldId="2147473451"/>
            <ac:spMk id="3" creationId="{6F3D4D57-FE30-B2D5-A772-5E53ACD4D82C}"/>
          </ac:spMkLst>
        </pc:spChg>
      </pc:sldChg>
      <pc:sldChg chg="addSp delSp modSp mod">
        <pc:chgData name="WARNER, Sarah (NHS ENGLAND)" userId="13f51f6a-c0d0-4998-bdb2-e52882df170b" providerId="ADAL" clId="{FDB7FBEC-87FD-411C-A671-4B7A18E28C4C}" dt="2025-08-20T13:14:08.724" v="3662" actId="13926"/>
        <pc:sldMkLst>
          <pc:docMk/>
          <pc:sldMk cId="2448864413" sldId="2147473452"/>
        </pc:sldMkLst>
        <pc:spChg chg="add mod">
          <ac:chgData name="WARNER, Sarah (NHS ENGLAND)" userId="13f51f6a-c0d0-4998-bdb2-e52882df170b" providerId="ADAL" clId="{FDB7FBEC-87FD-411C-A671-4B7A18E28C4C}" dt="2025-08-20T13:14:08.724" v="3662" actId="13926"/>
          <ac:spMkLst>
            <pc:docMk/>
            <pc:sldMk cId="2448864413" sldId="2147473452"/>
            <ac:spMk id="2" creationId="{B21E5C3E-73B7-93CD-53FB-366573EEDF4C}"/>
          </ac:spMkLst>
        </pc:spChg>
        <pc:spChg chg="add mod">
          <ac:chgData name="WARNER, Sarah (NHS ENGLAND)" userId="13f51f6a-c0d0-4998-bdb2-e52882df170b" providerId="ADAL" clId="{FDB7FBEC-87FD-411C-A671-4B7A18E28C4C}" dt="2025-08-20T13:08:49.676" v="3569"/>
          <ac:spMkLst>
            <pc:docMk/>
            <pc:sldMk cId="2448864413" sldId="2147473452"/>
            <ac:spMk id="3" creationId="{7E11B296-6642-CD0B-5245-72C5238D9E09}"/>
          </ac:spMkLst>
        </pc:spChg>
      </pc:sldChg>
      <pc:sldChg chg="addSp delSp modSp mod">
        <pc:chgData name="WARNER, Sarah (NHS ENGLAND)" userId="13f51f6a-c0d0-4998-bdb2-e52882df170b" providerId="ADAL" clId="{FDB7FBEC-87FD-411C-A671-4B7A18E28C4C}" dt="2025-08-21T14:06:15.667" v="4833" actId="20577"/>
        <pc:sldMkLst>
          <pc:docMk/>
          <pc:sldMk cId="1912559785" sldId="2147473454"/>
        </pc:sldMkLst>
        <pc:spChg chg="add mod">
          <ac:chgData name="WARNER, Sarah (NHS ENGLAND)" userId="13f51f6a-c0d0-4998-bdb2-e52882df170b" providerId="ADAL" clId="{FDB7FBEC-87FD-411C-A671-4B7A18E28C4C}" dt="2025-08-20T13:09:03.565" v="3574"/>
          <ac:spMkLst>
            <pc:docMk/>
            <pc:sldMk cId="1912559785" sldId="2147473454"/>
            <ac:spMk id="2" creationId="{562EF3D5-03B3-9C2D-3B52-C7F04DE020CA}"/>
          </ac:spMkLst>
        </pc:spChg>
        <pc:spChg chg="add mod">
          <ac:chgData name="WARNER, Sarah (NHS ENGLAND)" userId="13f51f6a-c0d0-4998-bdb2-e52882df170b" providerId="ADAL" clId="{FDB7FBEC-87FD-411C-A671-4B7A18E28C4C}" dt="2025-08-21T14:06:15.667" v="4833" actId="20577"/>
          <ac:spMkLst>
            <pc:docMk/>
            <pc:sldMk cId="1912559785" sldId="2147473454"/>
            <ac:spMk id="7" creationId="{9141F5E6-F698-EFA4-92C3-380B41D0CF73}"/>
          </ac:spMkLst>
        </pc:spChg>
      </pc:sldChg>
      <pc:sldChg chg="modSp mod">
        <pc:chgData name="WARNER, Sarah (NHS ENGLAND)" userId="13f51f6a-c0d0-4998-bdb2-e52882df170b" providerId="ADAL" clId="{FDB7FBEC-87FD-411C-A671-4B7A18E28C4C}" dt="2025-08-19T13:38:35.455" v="3448" actId="313"/>
        <pc:sldMkLst>
          <pc:docMk/>
          <pc:sldMk cId="3174865093" sldId="2147473455"/>
        </pc:sldMkLst>
        <pc:spChg chg="mod">
          <ac:chgData name="WARNER, Sarah (NHS ENGLAND)" userId="13f51f6a-c0d0-4998-bdb2-e52882df170b" providerId="ADAL" clId="{FDB7FBEC-87FD-411C-A671-4B7A18E28C4C}" dt="2025-08-19T13:38:35.455" v="3448" actId="313"/>
          <ac:spMkLst>
            <pc:docMk/>
            <pc:sldMk cId="3174865093" sldId="2147473455"/>
            <ac:spMk id="2" creationId="{C611D01A-3C08-9499-F247-93891E1BA810}"/>
          </ac:spMkLst>
        </pc:spChg>
      </pc:sldChg>
      <pc:sldChg chg="addSp delSp modSp mod">
        <pc:chgData name="WARNER, Sarah (NHS ENGLAND)" userId="13f51f6a-c0d0-4998-bdb2-e52882df170b" providerId="ADAL" clId="{FDB7FBEC-87FD-411C-A671-4B7A18E28C4C}" dt="2025-08-21T14:07:12.779" v="4839" actId="20577"/>
        <pc:sldMkLst>
          <pc:docMk/>
          <pc:sldMk cId="279100243" sldId="2147473456"/>
        </pc:sldMkLst>
        <pc:spChg chg="add mod">
          <ac:chgData name="WARNER, Sarah (NHS ENGLAND)" userId="13f51f6a-c0d0-4998-bdb2-e52882df170b" providerId="ADAL" clId="{FDB7FBEC-87FD-411C-A671-4B7A18E28C4C}" dt="2025-08-20T13:09:07.721" v="3575"/>
          <ac:spMkLst>
            <pc:docMk/>
            <pc:sldMk cId="279100243" sldId="2147473456"/>
            <ac:spMk id="2" creationId="{AB3DFDF0-4E4E-71BE-E5BF-170EA1D14C06}"/>
          </ac:spMkLst>
        </pc:spChg>
        <pc:spChg chg="add mod">
          <ac:chgData name="WARNER, Sarah (NHS ENGLAND)" userId="13f51f6a-c0d0-4998-bdb2-e52882df170b" providerId="ADAL" clId="{FDB7FBEC-87FD-411C-A671-4B7A18E28C4C}" dt="2025-08-21T14:07:12.779" v="4839" actId="20577"/>
          <ac:spMkLst>
            <pc:docMk/>
            <pc:sldMk cId="279100243" sldId="2147473456"/>
            <ac:spMk id="4" creationId="{4CF94DB0-7ECF-E0C0-BADF-246AE795F88B}"/>
          </ac:spMkLst>
        </pc:spChg>
        <pc:spChg chg="mod">
          <ac:chgData name="WARNER, Sarah (NHS ENGLAND)" userId="13f51f6a-c0d0-4998-bdb2-e52882df170b" providerId="ADAL" clId="{FDB7FBEC-87FD-411C-A671-4B7A18E28C4C}" dt="2025-08-19T13:38:40.874" v="3449" actId="313"/>
          <ac:spMkLst>
            <pc:docMk/>
            <pc:sldMk cId="279100243" sldId="2147473456"/>
            <ac:spMk id="5" creationId="{C470206F-5169-3442-5900-85C4A6874ADE}"/>
          </ac:spMkLst>
        </pc:spChg>
      </pc:sldChg>
      <pc:sldChg chg="addSp delSp modSp mod">
        <pc:chgData name="WARNER, Sarah (NHS ENGLAND)" userId="13f51f6a-c0d0-4998-bdb2-e52882df170b" providerId="ADAL" clId="{FDB7FBEC-87FD-411C-A671-4B7A18E28C4C}" dt="2025-08-20T13:09:12.115" v="3576"/>
        <pc:sldMkLst>
          <pc:docMk/>
          <pc:sldMk cId="3943557628" sldId="2147473458"/>
        </pc:sldMkLst>
        <pc:spChg chg="add mod">
          <ac:chgData name="WARNER, Sarah (NHS ENGLAND)" userId="13f51f6a-c0d0-4998-bdb2-e52882df170b" providerId="ADAL" clId="{FDB7FBEC-87FD-411C-A671-4B7A18E28C4C}" dt="2025-08-20T13:09:12.115" v="3576"/>
          <ac:spMkLst>
            <pc:docMk/>
            <pc:sldMk cId="3943557628" sldId="2147473458"/>
            <ac:spMk id="2" creationId="{940CAB85-B458-CAB0-8D0E-17B275004A18}"/>
          </ac:spMkLst>
        </pc:spChg>
      </pc:sldChg>
      <pc:sldChg chg="addSp delSp modSp mod">
        <pc:chgData name="WARNER, Sarah (NHS ENGLAND)" userId="13f51f6a-c0d0-4998-bdb2-e52882df170b" providerId="ADAL" clId="{FDB7FBEC-87FD-411C-A671-4B7A18E28C4C}" dt="2025-08-19T13:33:57.205" v="3432" actId="6549"/>
        <pc:sldMkLst>
          <pc:docMk/>
          <pc:sldMk cId="1397736792" sldId="2147473460"/>
        </pc:sldMkLst>
      </pc:sldChg>
      <pc:sldChg chg="addSp delSp modSp mod">
        <pc:chgData name="WARNER, Sarah (NHS ENGLAND)" userId="13f51f6a-c0d0-4998-bdb2-e52882df170b" providerId="ADAL" clId="{FDB7FBEC-87FD-411C-A671-4B7A18E28C4C}" dt="2025-08-20T13:09:21.579" v="3578"/>
        <pc:sldMkLst>
          <pc:docMk/>
          <pc:sldMk cId="2613410460" sldId="2147473462"/>
        </pc:sldMkLst>
        <pc:spChg chg="add mod">
          <ac:chgData name="WARNER, Sarah (NHS ENGLAND)" userId="13f51f6a-c0d0-4998-bdb2-e52882df170b" providerId="ADAL" clId="{FDB7FBEC-87FD-411C-A671-4B7A18E28C4C}" dt="2025-08-20T13:09:21.579" v="3578"/>
          <ac:spMkLst>
            <pc:docMk/>
            <pc:sldMk cId="2613410460" sldId="2147473462"/>
            <ac:spMk id="3" creationId="{A04B9564-1A71-46B1-096C-7DC7A036913B}"/>
          </ac:spMkLst>
        </pc:spChg>
        <pc:spChg chg="add mod">
          <ac:chgData name="WARNER, Sarah (NHS ENGLAND)" userId="13f51f6a-c0d0-4998-bdb2-e52882df170b" providerId="ADAL" clId="{FDB7FBEC-87FD-411C-A671-4B7A18E28C4C}" dt="2025-08-19T13:12:05.009" v="3184"/>
          <ac:spMkLst>
            <pc:docMk/>
            <pc:sldMk cId="2613410460" sldId="2147473462"/>
            <ac:spMk id="6" creationId="{B00596B8-DED5-703A-CA80-18E54B503D5D}"/>
          </ac:spMkLst>
        </pc:spChg>
      </pc:sldChg>
      <pc:sldChg chg="addSp delSp modSp mod">
        <pc:chgData name="WARNER, Sarah (NHS ENGLAND)" userId="13f51f6a-c0d0-4998-bdb2-e52882df170b" providerId="ADAL" clId="{FDB7FBEC-87FD-411C-A671-4B7A18E28C4C}" dt="2025-08-20T13:18:50.259" v="3680" actId="478"/>
        <pc:sldMkLst>
          <pc:docMk/>
          <pc:sldMk cId="3600172095" sldId="2147473464"/>
        </pc:sldMkLst>
      </pc:sldChg>
      <pc:sldChg chg="addSp delSp modSp mod">
        <pc:chgData name="WARNER, Sarah (NHS ENGLAND)" userId="13f51f6a-c0d0-4998-bdb2-e52882df170b" providerId="ADAL" clId="{FDB7FBEC-87FD-411C-A671-4B7A18E28C4C}" dt="2025-08-20T13:15:01.381" v="3678" actId="20577"/>
        <pc:sldMkLst>
          <pc:docMk/>
          <pc:sldMk cId="897131414" sldId="2147473466"/>
        </pc:sldMkLst>
      </pc:sldChg>
      <pc:sldChg chg="addSp delSp modSp mod">
        <pc:chgData name="WARNER, Sarah (NHS ENGLAND)" userId="13f51f6a-c0d0-4998-bdb2-e52882df170b" providerId="ADAL" clId="{FDB7FBEC-87FD-411C-A671-4B7A18E28C4C}" dt="2025-08-20T13:09:46.808" v="3585"/>
        <pc:sldMkLst>
          <pc:docMk/>
          <pc:sldMk cId="1548659536" sldId="2147473470"/>
        </pc:sldMkLst>
        <pc:spChg chg="add mod">
          <ac:chgData name="WARNER, Sarah (NHS ENGLAND)" userId="13f51f6a-c0d0-4998-bdb2-e52882df170b" providerId="ADAL" clId="{FDB7FBEC-87FD-411C-A671-4B7A18E28C4C}" dt="2025-08-20T13:09:46.808" v="3585"/>
          <ac:spMkLst>
            <pc:docMk/>
            <pc:sldMk cId="1548659536" sldId="2147473470"/>
            <ac:spMk id="2" creationId="{5132D1FA-7909-D1CF-9784-1C9536CEE5E9}"/>
          </ac:spMkLst>
        </pc:spChg>
        <pc:spChg chg="mod">
          <ac:chgData name="WARNER, Sarah (NHS ENGLAND)" userId="13f51f6a-c0d0-4998-bdb2-e52882df170b" providerId="ADAL" clId="{FDB7FBEC-87FD-411C-A671-4B7A18E28C4C}" dt="2025-08-20T13:09:45.515" v="3584"/>
          <ac:spMkLst>
            <pc:docMk/>
            <pc:sldMk cId="1548659536" sldId="2147473470"/>
            <ac:spMk id="9" creationId="{D2866A8B-1666-089D-0929-9D886C6137F8}"/>
          </ac:spMkLst>
        </pc:spChg>
      </pc:sldChg>
      <pc:sldChg chg="addSp delSp modSp mod">
        <pc:chgData name="WARNER, Sarah (NHS ENGLAND)" userId="13f51f6a-c0d0-4998-bdb2-e52882df170b" providerId="ADAL" clId="{FDB7FBEC-87FD-411C-A671-4B7A18E28C4C}" dt="2025-08-19T13:42:19.939" v="3458" actId="6549"/>
        <pc:sldMkLst>
          <pc:docMk/>
          <pc:sldMk cId="2407906478" sldId="2147473474"/>
        </pc:sldMkLst>
      </pc:sldChg>
      <pc:sldChg chg="addSp delSp modSp mod">
        <pc:chgData name="WARNER, Sarah (NHS ENGLAND)" userId="13f51f6a-c0d0-4998-bdb2-e52882df170b" providerId="ADAL" clId="{FDB7FBEC-87FD-411C-A671-4B7A18E28C4C}" dt="2025-08-20T13:09:55.273" v="3588"/>
        <pc:sldMkLst>
          <pc:docMk/>
          <pc:sldMk cId="1200918318" sldId="2147473476"/>
        </pc:sldMkLst>
        <pc:spChg chg="add mod">
          <ac:chgData name="WARNER, Sarah (NHS ENGLAND)" userId="13f51f6a-c0d0-4998-bdb2-e52882df170b" providerId="ADAL" clId="{FDB7FBEC-87FD-411C-A671-4B7A18E28C4C}" dt="2025-08-20T13:09:55.273" v="3588"/>
          <ac:spMkLst>
            <pc:docMk/>
            <pc:sldMk cId="1200918318" sldId="2147473476"/>
            <ac:spMk id="2" creationId="{9F7957F2-4559-A59B-39DC-70A0830A8791}"/>
          </ac:spMkLst>
        </pc:spChg>
        <pc:spChg chg="mod">
          <ac:chgData name="WARNER, Sarah (NHS ENGLAND)" userId="13f51f6a-c0d0-4998-bdb2-e52882df170b" providerId="ADAL" clId="{FDB7FBEC-87FD-411C-A671-4B7A18E28C4C}" dt="2025-08-20T13:09:53.528" v="3587"/>
          <ac:spMkLst>
            <pc:docMk/>
            <pc:sldMk cId="1200918318" sldId="2147473476"/>
            <ac:spMk id="9" creationId="{3B735384-DE04-8A0A-E162-679CBC9189B9}"/>
          </ac:spMkLst>
        </pc:spChg>
      </pc:sldChg>
      <pc:sldChg chg="addSp delSp modSp mod">
        <pc:chgData name="WARNER, Sarah (NHS ENGLAND)" userId="13f51f6a-c0d0-4998-bdb2-e52882df170b" providerId="ADAL" clId="{FDB7FBEC-87FD-411C-A671-4B7A18E28C4C}" dt="2025-08-20T13:09:57.915" v="3589"/>
        <pc:sldMkLst>
          <pc:docMk/>
          <pc:sldMk cId="289232826" sldId="2147473478"/>
        </pc:sldMkLst>
      </pc:sldChg>
      <pc:sldChg chg="addSp delSp modSp mod">
        <pc:chgData name="WARNER, Sarah (NHS ENGLAND)" userId="13f51f6a-c0d0-4998-bdb2-e52882df170b" providerId="ADAL" clId="{FDB7FBEC-87FD-411C-A671-4B7A18E28C4C}" dt="2025-08-21T14:24:16.098" v="5262" actId="20577"/>
        <pc:sldMkLst>
          <pc:docMk/>
          <pc:sldMk cId="302258426" sldId="2147473480"/>
        </pc:sldMkLst>
      </pc:sldChg>
      <pc:sldChg chg="addSp delSp modSp mod">
        <pc:chgData name="WARNER, Sarah (NHS ENGLAND)" userId="13f51f6a-c0d0-4998-bdb2-e52882df170b" providerId="ADAL" clId="{FDB7FBEC-87FD-411C-A671-4B7A18E28C4C}" dt="2025-08-20T13:19:59.748" v="3681" actId="478"/>
        <pc:sldMkLst>
          <pc:docMk/>
          <pc:sldMk cId="1015850296" sldId="2147473482"/>
        </pc:sldMkLst>
        <pc:spChg chg="add mod">
          <ac:chgData name="WARNER, Sarah (NHS ENGLAND)" userId="13f51f6a-c0d0-4998-bdb2-e52882df170b" providerId="ADAL" clId="{FDB7FBEC-87FD-411C-A671-4B7A18E28C4C}" dt="2025-08-20T13:10:32.966" v="3602"/>
          <ac:spMkLst>
            <pc:docMk/>
            <pc:sldMk cId="1015850296" sldId="2147473482"/>
            <ac:spMk id="2" creationId="{4F2FB542-5FAC-299B-F8F1-95278BB91445}"/>
          </ac:spMkLst>
        </pc:spChg>
        <pc:spChg chg="add mod">
          <ac:chgData name="WARNER, Sarah (NHS ENGLAND)" userId="13f51f6a-c0d0-4998-bdb2-e52882df170b" providerId="ADAL" clId="{FDB7FBEC-87FD-411C-A671-4B7A18E28C4C}" dt="2025-08-19T13:13:29.745" v="3218"/>
          <ac:spMkLst>
            <pc:docMk/>
            <pc:sldMk cId="1015850296" sldId="2147473482"/>
            <ac:spMk id="3" creationId="{834AC7A2-AFCB-1B40-F7F8-115371D6F5EB}"/>
          </ac:spMkLst>
        </pc:spChg>
      </pc:sldChg>
      <pc:sldChg chg="addSp delSp modSp mod">
        <pc:chgData name="WARNER, Sarah (NHS ENGLAND)" userId="13f51f6a-c0d0-4998-bdb2-e52882df170b" providerId="ADAL" clId="{FDB7FBEC-87FD-411C-A671-4B7A18E28C4C}" dt="2025-08-20T13:10:03.578" v="3591"/>
        <pc:sldMkLst>
          <pc:docMk/>
          <pc:sldMk cId="2357895786" sldId="2147473484"/>
        </pc:sldMkLst>
        <pc:spChg chg="add mod">
          <ac:chgData name="WARNER, Sarah (NHS ENGLAND)" userId="13f51f6a-c0d0-4998-bdb2-e52882df170b" providerId="ADAL" clId="{FDB7FBEC-87FD-411C-A671-4B7A18E28C4C}" dt="2025-08-20T13:10:01.865" v="3590"/>
          <ac:spMkLst>
            <pc:docMk/>
            <pc:sldMk cId="2357895786" sldId="2147473484"/>
            <ac:spMk id="2" creationId="{4DA9B1CE-DC9D-3D09-C9C4-6195BDF1775B}"/>
          </ac:spMkLst>
        </pc:spChg>
        <pc:spChg chg="add mod">
          <ac:chgData name="WARNER, Sarah (NHS ENGLAND)" userId="13f51f6a-c0d0-4998-bdb2-e52882df170b" providerId="ADAL" clId="{FDB7FBEC-87FD-411C-A671-4B7A18E28C4C}" dt="2025-08-20T13:10:03.578" v="3591"/>
          <ac:spMkLst>
            <pc:docMk/>
            <pc:sldMk cId="2357895786" sldId="2147473484"/>
            <ac:spMk id="3" creationId="{CDD361BA-74A3-4B87-AF80-71D3620FE883}"/>
          </ac:spMkLst>
        </pc:spChg>
        <pc:spChg chg="add mod">
          <ac:chgData name="WARNER, Sarah (NHS ENGLAND)" userId="13f51f6a-c0d0-4998-bdb2-e52882df170b" providerId="ADAL" clId="{FDB7FBEC-87FD-411C-A671-4B7A18E28C4C}" dt="2025-08-19T13:12:47.203" v="3202"/>
          <ac:spMkLst>
            <pc:docMk/>
            <pc:sldMk cId="2357895786" sldId="2147473484"/>
            <ac:spMk id="6" creationId="{FA0FDEEC-0EF5-0D56-9F8F-326536F2AE17}"/>
          </ac:spMkLst>
        </pc:spChg>
      </pc:sldChg>
      <pc:sldChg chg="addSp delSp modSp mod">
        <pc:chgData name="WARNER, Sarah (NHS ENGLAND)" userId="13f51f6a-c0d0-4998-bdb2-e52882df170b" providerId="ADAL" clId="{FDB7FBEC-87FD-411C-A671-4B7A18E28C4C}" dt="2025-08-21T09:49:48.179" v="4231" actId="20577"/>
        <pc:sldMkLst>
          <pc:docMk/>
          <pc:sldMk cId="2387390675" sldId="2147473486"/>
        </pc:sldMkLst>
        <pc:spChg chg="add mod">
          <ac:chgData name="WARNER, Sarah (NHS ENGLAND)" userId="13f51f6a-c0d0-4998-bdb2-e52882df170b" providerId="ADAL" clId="{FDB7FBEC-87FD-411C-A671-4B7A18E28C4C}" dt="2025-08-21T09:49:48.179" v="4231" actId="20577"/>
          <ac:spMkLst>
            <pc:docMk/>
            <pc:sldMk cId="2387390675" sldId="2147473486"/>
            <ac:spMk id="2" creationId="{4B49466C-6064-A9E5-D974-DBD1D5513996}"/>
          </ac:spMkLst>
        </pc:spChg>
        <pc:spChg chg="add mod">
          <ac:chgData name="WARNER, Sarah (NHS ENGLAND)" userId="13f51f6a-c0d0-4998-bdb2-e52882df170b" providerId="ADAL" clId="{FDB7FBEC-87FD-411C-A671-4B7A18E28C4C}" dt="2025-08-19T13:12:51.911" v="3204"/>
          <ac:spMkLst>
            <pc:docMk/>
            <pc:sldMk cId="2387390675" sldId="2147473486"/>
            <ac:spMk id="6" creationId="{63ABC835-D256-C584-2BA7-E70AA3A4D4CE}"/>
          </ac:spMkLst>
        </pc:spChg>
      </pc:sldChg>
      <pc:sldChg chg="addSp delSp modSp mod">
        <pc:chgData name="WARNER, Sarah (NHS ENGLAND)" userId="13f51f6a-c0d0-4998-bdb2-e52882df170b" providerId="ADAL" clId="{FDB7FBEC-87FD-411C-A671-4B7A18E28C4C}" dt="2025-08-21T09:55:35.621" v="4233" actId="1076"/>
        <pc:sldMkLst>
          <pc:docMk/>
          <pc:sldMk cId="3954774188" sldId="2147473488"/>
        </pc:sldMkLst>
        <pc:spChg chg="add mod">
          <ac:chgData name="WARNER, Sarah (NHS ENGLAND)" userId="13f51f6a-c0d0-4998-bdb2-e52882df170b" providerId="ADAL" clId="{FDB7FBEC-87FD-411C-A671-4B7A18E28C4C}" dt="2025-08-19T13:13:06.161" v="3208"/>
          <ac:spMkLst>
            <pc:docMk/>
            <pc:sldMk cId="3954774188" sldId="2147473488"/>
            <ac:spMk id="3" creationId="{7E4E05F8-2ACE-9FFA-D358-530A928E5803}"/>
          </ac:spMkLst>
        </pc:spChg>
        <pc:spChg chg="mod">
          <ac:chgData name="WARNER, Sarah (NHS ENGLAND)" userId="13f51f6a-c0d0-4998-bdb2-e52882df170b" providerId="ADAL" clId="{FDB7FBEC-87FD-411C-A671-4B7A18E28C4C}" dt="2025-08-20T13:10:13.365" v="3594"/>
          <ac:spMkLst>
            <pc:docMk/>
            <pc:sldMk cId="3954774188" sldId="2147473488"/>
            <ac:spMk id="9" creationId="{5631447E-8B5B-68EC-60A9-F470C9F0C142}"/>
          </ac:spMkLst>
        </pc:spChg>
      </pc:sldChg>
      <pc:sldChg chg="addSp delSp modSp mod">
        <pc:chgData name="WARNER, Sarah (NHS ENGLAND)" userId="13f51f6a-c0d0-4998-bdb2-e52882df170b" providerId="ADAL" clId="{FDB7FBEC-87FD-411C-A671-4B7A18E28C4C}" dt="2025-08-20T13:10:23.331" v="3599"/>
        <pc:sldMkLst>
          <pc:docMk/>
          <pc:sldMk cId="185663626" sldId="2147473490"/>
        </pc:sldMkLst>
        <pc:spChg chg="add mod">
          <ac:chgData name="WARNER, Sarah (NHS ENGLAND)" userId="13f51f6a-c0d0-4998-bdb2-e52882df170b" providerId="ADAL" clId="{FDB7FBEC-87FD-411C-A671-4B7A18E28C4C}" dt="2025-08-20T13:10:22.217" v="3598"/>
          <ac:spMkLst>
            <pc:docMk/>
            <pc:sldMk cId="185663626" sldId="2147473490"/>
            <ac:spMk id="2" creationId="{4E766E78-CF9C-61EF-F091-C689639197BB}"/>
          </ac:spMkLst>
        </pc:spChg>
        <pc:spChg chg="add mod">
          <ac:chgData name="WARNER, Sarah (NHS ENGLAND)" userId="13f51f6a-c0d0-4998-bdb2-e52882df170b" providerId="ADAL" clId="{FDB7FBEC-87FD-411C-A671-4B7A18E28C4C}" dt="2025-08-19T13:13:17.108" v="3212"/>
          <ac:spMkLst>
            <pc:docMk/>
            <pc:sldMk cId="185663626" sldId="2147473490"/>
            <ac:spMk id="6" creationId="{26ED0A0D-B550-2C1D-8562-8FB7E885F797}"/>
          </ac:spMkLst>
        </pc:spChg>
      </pc:sldChg>
      <pc:sldChg chg="addSp delSp modSp mod">
        <pc:chgData name="WARNER, Sarah (NHS ENGLAND)" userId="13f51f6a-c0d0-4998-bdb2-e52882df170b" providerId="ADAL" clId="{FDB7FBEC-87FD-411C-A671-4B7A18E28C4C}" dt="2025-08-21T13:47:14.893" v="4613" actId="478"/>
        <pc:sldMkLst>
          <pc:docMk/>
          <pc:sldMk cId="4179827484" sldId="2147473492"/>
        </pc:sldMkLst>
      </pc:sldChg>
      <pc:sldChg chg="addSp delSp modSp mod">
        <pc:chgData name="WARNER, Sarah (NHS ENGLAND)" userId="13f51f6a-c0d0-4998-bdb2-e52882df170b" providerId="ADAL" clId="{FDB7FBEC-87FD-411C-A671-4B7A18E28C4C}" dt="2025-08-20T13:20:05.584" v="3682" actId="478"/>
        <pc:sldMkLst>
          <pc:docMk/>
          <pc:sldMk cId="2157571340" sldId="2147473494"/>
        </pc:sldMkLst>
      </pc:sldChg>
      <pc:sldChg chg="addSp delSp modSp mod">
        <pc:chgData name="WARNER, Sarah (NHS ENGLAND)" userId="13f51f6a-c0d0-4998-bdb2-e52882df170b" providerId="ADAL" clId="{FDB7FBEC-87FD-411C-A671-4B7A18E28C4C}" dt="2025-08-20T13:21:05.510" v="3701" actId="478"/>
        <pc:sldMkLst>
          <pc:docMk/>
          <pc:sldMk cId="3642623163" sldId="2147473496"/>
        </pc:sldMkLst>
        <pc:spChg chg="add mod">
          <ac:chgData name="WARNER, Sarah (NHS ENGLAND)" userId="13f51f6a-c0d0-4998-bdb2-e52882df170b" providerId="ADAL" clId="{FDB7FBEC-87FD-411C-A671-4B7A18E28C4C}" dt="2025-08-20T13:11:09.781" v="3616"/>
          <ac:spMkLst>
            <pc:docMk/>
            <pc:sldMk cId="3642623163" sldId="2147473496"/>
            <ac:spMk id="2" creationId="{00808B10-5DB8-A28E-7E26-436F49E29A5B}"/>
          </ac:spMkLst>
        </pc:spChg>
        <pc:spChg chg="add mod">
          <ac:chgData name="WARNER, Sarah (NHS ENGLAND)" userId="13f51f6a-c0d0-4998-bdb2-e52882df170b" providerId="ADAL" clId="{FDB7FBEC-87FD-411C-A671-4B7A18E28C4C}" dt="2025-08-19T13:14:26.809" v="3245"/>
          <ac:spMkLst>
            <pc:docMk/>
            <pc:sldMk cId="3642623163" sldId="2147473496"/>
            <ac:spMk id="3" creationId="{1F907FC0-8ACA-BA94-088A-3A8E480EEB8E}"/>
          </ac:spMkLst>
        </pc:spChg>
      </pc:sldChg>
      <pc:sldChg chg="addSp delSp modSp mod">
        <pc:chgData name="WARNER, Sarah (NHS ENGLAND)" userId="13f51f6a-c0d0-4998-bdb2-e52882df170b" providerId="ADAL" clId="{FDB7FBEC-87FD-411C-A671-4B7A18E28C4C}" dt="2025-08-20T13:10:42.189" v="3605"/>
        <pc:sldMkLst>
          <pc:docMk/>
          <pc:sldMk cId="2095294864" sldId="2147473497"/>
        </pc:sldMkLst>
        <pc:spChg chg="add mod">
          <ac:chgData name="WARNER, Sarah (NHS ENGLAND)" userId="13f51f6a-c0d0-4998-bdb2-e52882df170b" providerId="ADAL" clId="{FDB7FBEC-87FD-411C-A671-4B7A18E28C4C}" dt="2025-08-20T13:10:42.189" v="3605"/>
          <ac:spMkLst>
            <pc:docMk/>
            <pc:sldMk cId="2095294864" sldId="2147473497"/>
            <ac:spMk id="2" creationId="{E286BB89-595B-2AEB-0920-924B95522F40}"/>
          </ac:spMkLst>
        </pc:spChg>
        <pc:spChg chg="add mod">
          <ac:chgData name="WARNER, Sarah (NHS ENGLAND)" userId="13f51f6a-c0d0-4998-bdb2-e52882df170b" providerId="ADAL" clId="{FDB7FBEC-87FD-411C-A671-4B7A18E28C4C}" dt="2025-08-19T13:13:49.569" v="3227"/>
          <ac:spMkLst>
            <pc:docMk/>
            <pc:sldMk cId="2095294864" sldId="2147473497"/>
            <ac:spMk id="3" creationId="{A7180C4D-7C1D-EAA3-1E88-B5BCB66923FA}"/>
          </ac:spMkLst>
        </pc:spChg>
        <pc:spChg chg="mod">
          <ac:chgData name="WARNER, Sarah (NHS ENGLAND)" userId="13f51f6a-c0d0-4998-bdb2-e52882df170b" providerId="ADAL" clId="{FDB7FBEC-87FD-411C-A671-4B7A18E28C4C}" dt="2025-08-20T13:10:40.809" v="3604"/>
          <ac:spMkLst>
            <pc:docMk/>
            <pc:sldMk cId="2095294864" sldId="2147473497"/>
            <ac:spMk id="9" creationId="{C886B80C-F70E-64FD-5BD9-E8461EA740EE}"/>
          </ac:spMkLst>
        </pc:spChg>
      </pc:sldChg>
      <pc:sldChg chg="addSp delSp modSp mod">
        <pc:chgData name="WARNER, Sarah (NHS ENGLAND)" userId="13f51f6a-c0d0-4998-bdb2-e52882df170b" providerId="ADAL" clId="{FDB7FBEC-87FD-411C-A671-4B7A18E28C4C}" dt="2025-08-20T13:21:12.418" v="3702" actId="478"/>
        <pc:sldMkLst>
          <pc:docMk/>
          <pc:sldMk cId="2672693780" sldId="2147473500"/>
        </pc:sldMkLst>
        <pc:spChg chg="add mod">
          <ac:chgData name="WARNER, Sarah (NHS ENGLAND)" userId="13f51f6a-c0d0-4998-bdb2-e52882df170b" providerId="ADAL" clId="{FDB7FBEC-87FD-411C-A671-4B7A18E28C4C}" dt="2025-08-20T13:11:12.571" v="3617"/>
          <ac:spMkLst>
            <pc:docMk/>
            <pc:sldMk cId="2672693780" sldId="2147473500"/>
            <ac:spMk id="2" creationId="{75E28605-27CD-FF4C-3E03-D7A1726E6968}"/>
          </ac:spMkLst>
        </pc:spChg>
        <pc:spChg chg="add mod">
          <ac:chgData name="WARNER, Sarah (NHS ENGLAND)" userId="13f51f6a-c0d0-4998-bdb2-e52882df170b" providerId="ADAL" clId="{FDB7FBEC-87FD-411C-A671-4B7A18E28C4C}" dt="2025-08-19T13:14:30.906" v="3247"/>
          <ac:spMkLst>
            <pc:docMk/>
            <pc:sldMk cId="2672693780" sldId="2147473500"/>
            <ac:spMk id="3" creationId="{5A75729B-B1B1-B78E-17F0-1A51E3272AB9}"/>
          </ac:spMkLst>
        </pc:spChg>
      </pc:sldChg>
      <pc:sldChg chg="addSp delSp modSp mod">
        <pc:chgData name="WARNER, Sarah (NHS ENGLAND)" userId="13f51f6a-c0d0-4998-bdb2-e52882df170b" providerId="ADAL" clId="{FDB7FBEC-87FD-411C-A671-4B7A18E28C4C}" dt="2025-08-20T13:11:16.566" v="3619"/>
        <pc:sldMkLst>
          <pc:docMk/>
          <pc:sldMk cId="3392322976" sldId="2147473502"/>
        </pc:sldMkLst>
        <pc:spChg chg="add mod">
          <ac:chgData name="WARNER, Sarah (NHS ENGLAND)" userId="13f51f6a-c0d0-4998-bdb2-e52882df170b" providerId="ADAL" clId="{FDB7FBEC-87FD-411C-A671-4B7A18E28C4C}" dt="2025-08-20T13:11:15.482" v="3618"/>
          <ac:spMkLst>
            <pc:docMk/>
            <pc:sldMk cId="3392322976" sldId="2147473502"/>
            <ac:spMk id="2" creationId="{9ADE9555-145D-A971-3BF4-D64A4D5EC709}"/>
          </ac:spMkLst>
        </pc:spChg>
        <pc:spChg chg="add mod">
          <ac:chgData name="WARNER, Sarah (NHS ENGLAND)" userId="13f51f6a-c0d0-4998-bdb2-e52882df170b" providerId="ADAL" clId="{FDB7FBEC-87FD-411C-A671-4B7A18E28C4C}" dt="2025-08-20T13:11:16.566" v="3619"/>
          <ac:spMkLst>
            <pc:docMk/>
            <pc:sldMk cId="3392322976" sldId="2147473502"/>
            <ac:spMk id="3" creationId="{A3193E1A-2D55-5D9E-8055-CDF6C2FDC0FA}"/>
          </ac:spMkLst>
        </pc:spChg>
        <pc:spChg chg="add mod">
          <ac:chgData name="WARNER, Sarah (NHS ENGLAND)" userId="13f51f6a-c0d0-4998-bdb2-e52882df170b" providerId="ADAL" clId="{FDB7FBEC-87FD-411C-A671-4B7A18E28C4C}" dt="2025-08-19T13:14:36.830" v="3249"/>
          <ac:spMkLst>
            <pc:docMk/>
            <pc:sldMk cId="3392322976" sldId="2147473502"/>
            <ac:spMk id="6" creationId="{DE91A019-F3DF-7B90-B452-17E8A37419E7}"/>
          </ac:spMkLst>
        </pc:spChg>
      </pc:sldChg>
      <pc:sldChg chg="addSp delSp modSp mod">
        <pc:chgData name="WARNER, Sarah (NHS ENGLAND)" userId="13f51f6a-c0d0-4998-bdb2-e52882df170b" providerId="ADAL" clId="{FDB7FBEC-87FD-411C-A671-4B7A18E28C4C}" dt="2025-08-20T13:11:34.573" v="3626"/>
        <pc:sldMkLst>
          <pc:docMk/>
          <pc:sldMk cId="1959429351" sldId="2147473504"/>
        </pc:sldMkLst>
        <pc:spChg chg="add mod">
          <ac:chgData name="WARNER, Sarah (NHS ENGLAND)" userId="13f51f6a-c0d0-4998-bdb2-e52882df170b" providerId="ADAL" clId="{FDB7FBEC-87FD-411C-A671-4B7A18E28C4C}" dt="2025-08-20T13:11:33.129" v="3625"/>
          <ac:spMkLst>
            <pc:docMk/>
            <pc:sldMk cId="1959429351" sldId="2147473504"/>
            <ac:spMk id="2" creationId="{D9713DEB-6846-8F19-2CC4-BC13B2608147}"/>
          </ac:spMkLst>
        </pc:spChg>
        <pc:spChg chg="add mod">
          <ac:chgData name="WARNER, Sarah (NHS ENGLAND)" userId="13f51f6a-c0d0-4998-bdb2-e52882df170b" providerId="ADAL" clId="{FDB7FBEC-87FD-411C-A671-4B7A18E28C4C}" dt="2025-08-20T13:11:34.573" v="3626"/>
          <ac:spMkLst>
            <pc:docMk/>
            <pc:sldMk cId="1959429351" sldId="2147473504"/>
            <ac:spMk id="3" creationId="{9E6613E8-88FA-4626-C5EB-78E0A2C4A3F9}"/>
          </ac:spMkLst>
        </pc:spChg>
        <pc:spChg chg="add mod">
          <ac:chgData name="WARNER, Sarah (NHS ENGLAND)" userId="13f51f6a-c0d0-4998-bdb2-e52882df170b" providerId="ADAL" clId="{FDB7FBEC-87FD-411C-A671-4B7A18E28C4C}" dt="2025-08-19T13:15:05.627" v="3261"/>
          <ac:spMkLst>
            <pc:docMk/>
            <pc:sldMk cId="1959429351" sldId="2147473504"/>
            <ac:spMk id="7" creationId="{C36B868A-0E3E-AB77-FB43-00BCCD2339EE}"/>
          </ac:spMkLst>
        </pc:spChg>
      </pc:sldChg>
      <pc:sldChg chg="addSp delSp modSp mod">
        <pc:chgData name="WARNER, Sarah (NHS ENGLAND)" userId="13f51f6a-c0d0-4998-bdb2-e52882df170b" providerId="ADAL" clId="{FDB7FBEC-87FD-411C-A671-4B7A18E28C4C}" dt="2025-08-20T13:11:41.210" v="3628"/>
        <pc:sldMkLst>
          <pc:docMk/>
          <pc:sldMk cId="4142338734" sldId="2147473506"/>
        </pc:sldMkLst>
        <pc:spChg chg="add mod">
          <ac:chgData name="WARNER, Sarah (NHS ENGLAND)" userId="13f51f6a-c0d0-4998-bdb2-e52882df170b" providerId="ADAL" clId="{FDB7FBEC-87FD-411C-A671-4B7A18E28C4C}" dt="2025-08-20T13:11:39.765" v="3627"/>
          <ac:spMkLst>
            <pc:docMk/>
            <pc:sldMk cId="4142338734" sldId="2147473506"/>
            <ac:spMk id="2" creationId="{CDAA7114-061C-29BD-D15E-BC2D2D3EC3D8}"/>
          </ac:spMkLst>
        </pc:spChg>
        <pc:spChg chg="add mod">
          <ac:chgData name="WARNER, Sarah (NHS ENGLAND)" userId="13f51f6a-c0d0-4998-bdb2-e52882df170b" providerId="ADAL" clId="{FDB7FBEC-87FD-411C-A671-4B7A18E28C4C}" dt="2025-08-20T13:11:41.210" v="3628"/>
          <ac:spMkLst>
            <pc:docMk/>
            <pc:sldMk cId="4142338734" sldId="2147473506"/>
            <ac:spMk id="3" creationId="{CA2AD6EB-9991-7210-CF03-339D8BFE68E7}"/>
          </ac:spMkLst>
        </pc:spChg>
        <pc:spChg chg="add mod">
          <ac:chgData name="WARNER, Sarah (NHS ENGLAND)" userId="13f51f6a-c0d0-4998-bdb2-e52882df170b" providerId="ADAL" clId="{FDB7FBEC-87FD-411C-A671-4B7A18E28C4C}" dt="2025-08-19T13:15:11.123" v="3263"/>
          <ac:spMkLst>
            <pc:docMk/>
            <pc:sldMk cId="4142338734" sldId="2147473506"/>
            <ac:spMk id="6" creationId="{C6F0A343-9501-8E67-05C0-E21ABA83B891}"/>
          </ac:spMkLst>
        </pc:spChg>
      </pc:sldChg>
      <pc:sldChg chg="addSp delSp modSp mod">
        <pc:chgData name="WARNER, Sarah (NHS ENGLAND)" userId="13f51f6a-c0d0-4998-bdb2-e52882df170b" providerId="ADAL" clId="{FDB7FBEC-87FD-411C-A671-4B7A18E28C4C}" dt="2025-08-20T13:12:08.105" v="3638"/>
        <pc:sldMkLst>
          <pc:docMk/>
          <pc:sldMk cId="2370684325" sldId="2147473508"/>
        </pc:sldMkLst>
        <pc:spChg chg="add mod">
          <ac:chgData name="WARNER, Sarah (NHS ENGLAND)" userId="13f51f6a-c0d0-4998-bdb2-e52882df170b" providerId="ADAL" clId="{FDB7FBEC-87FD-411C-A671-4B7A18E28C4C}" dt="2025-08-20T13:12:08.105" v="3638"/>
          <ac:spMkLst>
            <pc:docMk/>
            <pc:sldMk cId="2370684325" sldId="2147473508"/>
            <ac:spMk id="2" creationId="{19691586-BD88-2D39-20B0-1D5A8F13480A}"/>
          </ac:spMkLst>
        </pc:spChg>
        <pc:spChg chg="add mod">
          <ac:chgData name="WARNER, Sarah (NHS ENGLAND)" userId="13f51f6a-c0d0-4998-bdb2-e52882df170b" providerId="ADAL" clId="{FDB7FBEC-87FD-411C-A671-4B7A18E28C4C}" dt="2025-08-19T13:15:29.505" v="3273"/>
          <ac:spMkLst>
            <pc:docMk/>
            <pc:sldMk cId="2370684325" sldId="2147473508"/>
            <ac:spMk id="3" creationId="{9534104A-E7ED-9AD8-BE0F-4C36388341F0}"/>
          </ac:spMkLst>
        </pc:spChg>
        <pc:spChg chg="mod">
          <ac:chgData name="WARNER, Sarah (NHS ENGLAND)" userId="13f51f6a-c0d0-4998-bdb2-e52882df170b" providerId="ADAL" clId="{FDB7FBEC-87FD-411C-A671-4B7A18E28C4C}" dt="2025-08-20T13:12:06.873" v="3637"/>
          <ac:spMkLst>
            <pc:docMk/>
            <pc:sldMk cId="2370684325" sldId="2147473508"/>
            <ac:spMk id="9" creationId="{838B0552-4BCB-6F90-D4D5-9D9E263ED891}"/>
          </ac:spMkLst>
        </pc:spChg>
      </pc:sldChg>
      <pc:sldChg chg="addSp delSp modSp mod">
        <pc:chgData name="WARNER, Sarah (NHS ENGLAND)" userId="13f51f6a-c0d0-4998-bdb2-e52882df170b" providerId="ADAL" clId="{FDB7FBEC-87FD-411C-A671-4B7A18E28C4C}" dt="2025-08-19T13:11:32.425" v="3172"/>
        <pc:sldMkLst>
          <pc:docMk/>
          <pc:sldMk cId="799339576" sldId="2147473510"/>
        </pc:sldMkLst>
      </pc:sldChg>
      <pc:sldChg chg="addSp delSp modSp mod">
        <pc:chgData name="WARNER, Sarah (NHS ENGLAND)" userId="13f51f6a-c0d0-4998-bdb2-e52882df170b" providerId="ADAL" clId="{FDB7FBEC-87FD-411C-A671-4B7A18E28C4C}" dt="2025-08-19T13:33:45.173" v="3423" actId="20577"/>
        <pc:sldMkLst>
          <pc:docMk/>
          <pc:sldMk cId="3543440345" sldId="2147473512"/>
        </pc:sldMkLst>
      </pc:sldChg>
      <pc:sldChg chg="addSp delSp modSp mod">
        <pc:chgData name="WARNER, Sarah (NHS ENGLAND)" userId="13f51f6a-c0d0-4998-bdb2-e52882df170b" providerId="ADAL" clId="{FDB7FBEC-87FD-411C-A671-4B7A18E28C4C}" dt="2025-08-20T12:32:35.738" v="3530" actId="6549"/>
        <pc:sldMkLst>
          <pc:docMk/>
          <pc:sldMk cId="293872843" sldId="2147473514"/>
        </pc:sldMkLst>
      </pc:sldChg>
      <pc:sldChg chg="addSp delSp modSp mod">
        <pc:chgData name="WARNER, Sarah (NHS ENGLAND)" userId="13f51f6a-c0d0-4998-bdb2-e52882df170b" providerId="ADAL" clId="{FDB7FBEC-87FD-411C-A671-4B7A18E28C4C}" dt="2025-08-19T13:14:54.728" v="3257"/>
        <pc:sldMkLst>
          <pc:docMk/>
          <pc:sldMk cId="2256412011" sldId="2147473516"/>
        </pc:sldMkLst>
      </pc:sldChg>
      <pc:sldChg chg="addSp delSp modSp mod">
        <pc:chgData name="WARNER, Sarah (NHS ENGLAND)" userId="13f51f6a-c0d0-4998-bdb2-e52882df170b" providerId="ADAL" clId="{FDB7FBEC-87FD-411C-A671-4B7A18E28C4C}" dt="2025-08-19T13:14:23.601" v="3243"/>
        <pc:sldMkLst>
          <pc:docMk/>
          <pc:sldMk cId="635229109" sldId="2147473518"/>
        </pc:sldMkLst>
      </pc:sldChg>
      <pc:sldChg chg="addSp delSp modSp add mod">
        <pc:chgData name="WARNER, Sarah (NHS ENGLAND)" userId="13f51f6a-c0d0-4998-bdb2-e52882df170b" providerId="ADAL" clId="{FDB7FBEC-87FD-411C-A671-4B7A18E28C4C}" dt="2025-08-20T13:08:43.320" v="3567"/>
        <pc:sldMkLst>
          <pc:docMk/>
          <pc:sldMk cId="1718384678" sldId="2147473519"/>
        </pc:sldMkLst>
        <pc:spChg chg="add mod">
          <ac:chgData name="WARNER, Sarah (NHS ENGLAND)" userId="13f51f6a-c0d0-4998-bdb2-e52882df170b" providerId="ADAL" clId="{FDB7FBEC-87FD-411C-A671-4B7A18E28C4C}" dt="2025-08-20T13:08:42.039" v="3566"/>
          <ac:spMkLst>
            <pc:docMk/>
            <pc:sldMk cId="1718384678" sldId="2147473519"/>
            <ac:spMk id="6" creationId="{7C812E01-FC31-8067-E729-8E7AABED1743}"/>
          </ac:spMkLst>
        </pc:spChg>
        <pc:spChg chg="add mod">
          <ac:chgData name="WARNER, Sarah (NHS ENGLAND)" userId="13f51f6a-c0d0-4998-bdb2-e52882df170b" providerId="ADAL" clId="{FDB7FBEC-87FD-411C-A671-4B7A18E28C4C}" dt="2025-08-20T13:08:43.320" v="3567"/>
          <ac:spMkLst>
            <pc:docMk/>
            <pc:sldMk cId="1718384678" sldId="2147473519"/>
            <ac:spMk id="8" creationId="{15555F4B-E4BF-8657-FB43-DC248B7FACA5}"/>
          </ac:spMkLst>
        </pc:spChg>
      </pc:sldChg>
      <pc:sldChg chg="addSp delSp modSp add mod">
        <pc:chgData name="WARNER, Sarah (NHS ENGLAND)" userId="13f51f6a-c0d0-4998-bdb2-e52882df170b" providerId="ADAL" clId="{FDB7FBEC-87FD-411C-A671-4B7A18E28C4C}" dt="2025-08-20T13:18:47.155" v="3679" actId="478"/>
        <pc:sldMkLst>
          <pc:docMk/>
          <pc:sldMk cId="2127496318" sldId="2147473520"/>
        </pc:sldMkLst>
        <pc:spChg chg="mod">
          <ac:chgData name="WARNER, Sarah (NHS ENGLAND)" userId="13f51f6a-c0d0-4998-bdb2-e52882df170b" providerId="ADAL" clId="{FDB7FBEC-87FD-411C-A671-4B7A18E28C4C}" dt="2025-08-20T13:09:37.770" v="3583"/>
          <ac:spMkLst>
            <pc:docMk/>
            <pc:sldMk cId="2127496318" sldId="2147473520"/>
            <ac:spMk id="9" creationId="{08BC3C01-188D-2089-293F-43C9FAEC24C7}"/>
          </ac:spMkLst>
        </pc:spChg>
      </pc:sldChg>
      <pc:sldChg chg="addSp delSp modSp add mod">
        <pc:chgData name="WARNER, Sarah (NHS ENGLAND)" userId="13f51f6a-c0d0-4998-bdb2-e52882df170b" providerId="ADAL" clId="{FDB7FBEC-87FD-411C-A671-4B7A18E28C4C}" dt="2025-08-20T13:10:27.961" v="3601"/>
        <pc:sldMkLst>
          <pc:docMk/>
          <pc:sldMk cId="1236970181" sldId="2147473521"/>
        </pc:sldMkLst>
        <pc:spChg chg="mod">
          <ac:chgData name="WARNER, Sarah (NHS ENGLAND)" userId="13f51f6a-c0d0-4998-bdb2-e52882df170b" providerId="ADAL" clId="{FDB7FBEC-87FD-411C-A671-4B7A18E28C4C}" dt="2025-08-20T13:10:27.961" v="3601"/>
          <ac:spMkLst>
            <pc:docMk/>
            <pc:sldMk cId="1236970181" sldId="2147473521"/>
            <ac:spMk id="2" creationId="{7746214E-C3CB-AF12-4AFE-068043A8C96A}"/>
          </ac:spMkLst>
        </pc:spChg>
        <pc:spChg chg="add mod">
          <ac:chgData name="WARNER, Sarah (NHS ENGLAND)" userId="13f51f6a-c0d0-4998-bdb2-e52882df170b" providerId="ADAL" clId="{FDB7FBEC-87FD-411C-A671-4B7A18E28C4C}" dt="2025-08-20T13:10:25.723" v="3600"/>
          <ac:spMkLst>
            <pc:docMk/>
            <pc:sldMk cId="1236970181" sldId="2147473521"/>
            <ac:spMk id="7" creationId="{94A79E3F-A833-EEF4-B88A-353CB424FC25}"/>
          </ac:spMkLst>
        </pc:spChg>
        <pc:spChg chg="add mod">
          <ac:chgData name="WARNER, Sarah (NHS ENGLAND)" userId="13f51f6a-c0d0-4998-bdb2-e52882df170b" providerId="ADAL" clId="{FDB7FBEC-87FD-411C-A671-4B7A18E28C4C}" dt="2025-08-19T13:13:19.921" v="3214"/>
          <ac:spMkLst>
            <pc:docMk/>
            <pc:sldMk cId="1236970181" sldId="2147473521"/>
            <ac:spMk id="8" creationId="{4D7D7932-EC26-C0D8-9A59-3FFAA06D8006}"/>
          </ac:spMkLst>
        </pc:spChg>
      </pc:sldChg>
      <pc:sldChg chg="addSp delSp modSp add mod">
        <pc:chgData name="WARNER, Sarah (NHS ENGLAND)" userId="13f51f6a-c0d0-4998-bdb2-e52882df170b" providerId="ADAL" clId="{FDB7FBEC-87FD-411C-A671-4B7A18E28C4C}" dt="2025-08-20T13:10:45.898" v="3607"/>
        <pc:sldMkLst>
          <pc:docMk/>
          <pc:sldMk cId="2392598541" sldId="2147473522"/>
        </pc:sldMkLst>
        <pc:spChg chg="mod">
          <ac:chgData name="WARNER, Sarah (NHS ENGLAND)" userId="13f51f6a-c0d0-4998-bdb2-e52882df170b" providerId="ADAL" clId="{FDB7FBEC-87FD-411C-A671-4B7A18E28C4C}" dt="2025-08-20T13:10:45.898" v="3607"/>
          <ac:spMkLst>
            <pc:docMk/>
            <pc:sldMk cId="2392598541" sldId="2147473522"/>
            <ac:spMk id="2" creationId="{6BA1A5B0-E493-8A46-FD87-0C2832745666}"/>
          </ac:spMkLst>
        </pc:spChg>
        <pc:spChg chg="add mod">
          <ac:chgData name="WARNER, Sarah (NHS ENGLAND)" userId="13f51f6a-c0d0-4998-bdb2-e52882df170b" providerId="ADAL" clId="{FDB7FBEC-87FD-411C-A671-4B7A18E28C4C}" dt="2025-08-19T13:13:52.768" v="3229"/>
          <ac:spMkLst>
            <pc:docMk/>
            <pc:sldMk cId="2392598541" sldId="2147473522"/>
            <ac:spMk id="3" creationId="{13C3E24B-8266-F55D-3132-CE710328A0F6}"/>
          </ac:spMkLst>
        </pc:spChg>
        <pc:spChg chg="mod">
          <ac:chgData name="WARNER, Sarah (NHS ENGLAND)" userId="13f51f6a-c0d0-4998-bdb2-e52882df170b" providerId="ADAL" clId="{FDB7FBEC-87FD-411C-A671-4B7A18E28C4C}" dt="2025-08-20T13:10:44.615" v="3606"/>
          <ac:spMkLst>
            <pc:docMk/>
            <pc:sldMk cId="2392598541" sldId="2147473522"/>
            <ac:spMk id="9" creationId="{08DEF370-07BF-AAFB-44BA-CB0F635861DB}"/>
          </ac:spMkLst>
        </pc:spChg>
      </pc:sldChg>
      <pc:sldChg chg="addSp delSp modSp add mod">
        <pc:chgData name="WARNER, Sarah (NHS ENGLAND)" userId="13f51f6a-c0d0-4998-bdb2-e52882df170b" providerId="ADAL" clId="{FDB7FBEC-87FD-411C-A671-4B7A18E28C4C}" dt="2025-08-20T13:11:45.178" v="3630"/>
        <pc:sldMkLst>
          <pc:docMk/>
          <pc:sldMk cId="2467446679" sldId="2147473523"/>
        </pc:sldMkLst>
        <pc:spChg chg="mod">
          <ac:chgData name="WARNER, Sarah (NHS ENGLAND)" userId="13f51f6a-c0d0-4998-bdb2-e52882df170b" providerId="ADAL" clId="{FDB7FBEC-87FD-411C-A671-4B7A18E28C4C}" dt="2025-08-20T13:11:43.815" v="3629"/>
          <ac:spMkLst>
            <pc:docMk/>
            <pc:sldMk cId="2467446679" sldId="2147473523"/>
            <ac:spMk id="2" creationId="{C17A2428-CD10-3938-DEEB-F6105B6165C2}"/>
          </ac:spMkLst>
        </pc:spChg>
        <pc:spChg chg="mod">
          <ac:chgData name="WARNER, Sarah (NHS ENGLAND)" userId="13f51f6a-c0d0-4998-bdb2-e52882df170b" providerId="ADAL" clId="{FDB7FBEC-87FD-411C-A671-4B7A18E28C4C}" dt="2025-08-20T13:11:45.178" v="3630"/>
          <ac:spMkLst>
            <pc:docMk/>
            <pc:sldMk cId="2467446679" sldId="2147473523"/>
            <ac:spMk id="3" creationId="{3E9E7981-EEB0-5F2A-643F-50A56B815135}"/>
          </ac:spMkLst>
        </pc:spChg>
        <pc:spChg chg="add mod">
          <ac:chgData name="WARNER, Sarah (NHS ENGLAND)" userId="13f51f6a-c0d0-4998-bdb2-e52882df170b" providerId="ADAL" clId="{FDB7FBEC-87FD-411C-A671-4B7A18E28C4C}" dt="2025-08-19T13:15:14.936" v="3265"/>
          <ac:spMkLst>
            <pc:docMk/>
            <pc:sldMk cId="2467446679" sldId="2147473523"/>
            <ac:spMk id="6" creationId="{BC630321-229B-5A3B-1872-E2721E21DEA3}"/>
          </ac:spMkLst>
        </pc:spChg>
      </pc:sldChg>
      <pc:sldChg chg="addSp delSp modSp add mod">
        <pc:chgData name="WARNER, Sarah (NHS ENGLAND)" userId="13f51f6a-c0d0-4998-bdb2-e52882df170b" providerId="ADAL" clId="{FDB7FBEC-87FD-411C-A671-4B7A18E28C4C}" dt="2025-08-20T13:22:57.567" v="3703" actId="313"/>
        <pc:sldMkLst>
          <pc:docMk/>
          <pc:sldMk cId="576761670" sldId="2147473524"/>
        </pc:sldMkLst>
        <pc:spChg chg="mod">
          <ac:chgData name="WARNER, Sarah (NHS ENGLAND)" userId="13f51f6a-c0d0-4998-bdb2-e52882df170b" providerId="ADAL" clId="{FDB7FBEC-87FD-411C-A671-4B7A18E28C4C}" dt="2025-08-20T13:11:48.861" v="3631"/>
          <ac:spMkLst>
            <pc:docMk/>
            <pc:sldMk cId="576761670" sldId="2147473524"/>
            <ac:spMk id="2" creationId="{D0173234-9E5B-4C1D-9F86-18B4B52574C5}"/>
          </ac:spMkLst>
        </pc:spChg>
        <pc:spChg chg="mod">
          <ac:chgData name="WARNER, Sarah (NHS ENGLAND)" userId="13f51f6a-c0d0-4998-bdb2-e52882df170b" providerId="ADAL" clId="{FDB7FBEC-87FD-411C-A671-4B7A18E28C4C}" dt="2025-08-20T13:22:57.567" v="3703" actId="313"/>
          <ac:spMkLst>
            <pc:docMk/>
            <pc:sldMk cId="576761670" sldId="2147473524"/>
            <ac:spMk id="3" creationId="{AA5DB06A-54EC-3EDC-B156-48400E23089E}"/>
          </ac:spMkLst>
        </pc:spChg>
        <pc:spChg chg="add mod">
          <ac:chgData name="WARNER, Sarah (NHS ENGLAND)" userId="13f51f6a-c0d0-4998-bdb2-e52882df170b" providerId="ADAL" clId="{FDB7FBEC-87FD-411C-A671-4B7A18E28C4C}" dt="2025-08-19T13:15:18.537" v="3267"/>
          <ac:spMkLst>
            <pc:docMk/>
            <pc:sldMk cId="576761670" sldId="2147473524"/>
            <ac:spMk id="6" creationId="{FB38CA5A-01C9-53B5-0D88-C3F65344D261}"/>
          </ac:spMkLst>
        </pc:spChg>
      </pc:sldChg>
      <pc:sldChg chg="addSp delSp modSp add mod">
        <pc:chgData name="WARNER, Sarah (NHS ENGLAND)" userId="13f51f6a-c0d0-4998-bdb2-e52882df170b" providerId="ADAL" clId="{FDB7FBEC-87FD-411C-A671-4B7A18E28C4C}" dt="2025-08-20T13:11:57.865" v="3635"/>
        <pc:sldMkLst>
          <pc:docMk/>
          <pc:sldMk cId="2024147836" sldId="2147473525"/>
        </pc:sldMkLst>
        <pc:spChg chg="mod">
          <ac:chgData name="WARNER, Sarah (NHS ENGLAND)" userId="13f51f6a-c0d0-4998-bdb2-e52882df170b" providerId="ADAL" clId="{FDB7FBEC-87FD-411C-A671-4B7A18E28C4C}" dt="2025-08-20T13:11:56.148" v="3634" actId="6549"/>
          <ac:spMkLst>
            <pc:docMk/>
            <pc:sldMk cId="2024147836" sldId="2147473525"/>
            <ac:spMk id="2" creationId="{7BDD485C-B375-2132-F1F0-62C4C559E920}"/>
          </ac:spMkLst>
        </pc:spChg>
        <pc:spChg chg="mod">
          <ac:chgData name="WARNER, Sarah (NHS ENGLAND)" userId="13f51f6a-c0d0-4998-bdb2-e52882df170b" providerId="ADAL" clId="{FDB7FBEC-87FD-411C-A671-4B7A18E28C4C}" dt="2025-08-20T13:11:57.865" v="3635"/>
          <ac:spMkLst>
            <pc:docMk/>
            <pc:sldMk cId="2024147836" sldId="2147473525"/>
            <ac:spMk id="3" creationId="{D5792921-F5B3-710A-0BA9-2CA0140B0EAD}"/>
          </ac:spMkLst>
        </pc:spChg>
        <pc:spChg chg="add mod">
          <ac:chgData name="WARNER, Sarah (NHS ENGLAND)" userId="13f51f6a-c0d0-4998-bdb2-e52882df170b" providerId="ADAL" clId="{FDB7FBEC-87FD-411C-A671-4B7A18E28C4C}" dt="2025-08-19T13:15:22.569" v="3269"/>
          <ac:spMkLst>
            <pc:docMk/>
            <pc:sldMk cId="2024147836" sldId="2147473525"/>
            <ac:spMk id="6" creationId="{1B3AF8AE-8435-7C2E-CAC1-A47C8F3464A3}"/>
          </ac:spMkLst>
        </pc:spChg>
      </pc:sldChg>
      <pc:sldChg chg="addSp delSp modSp add mod">
        <pc:chgData name="WARNER, Sarah (NHS ENGLAND)" userId="13f51f6a-c0d0-4998-bdb2-e52882df170b" providerId="ADAL" clId="{FDB7FBEC-87FD-411C-A671-4B7A18E28C4C}" dt="2025-08-20T13:12:03.467" v="3636"/>
        <pc:sldMkLst>
          <pc:docMk/>
          <pc:sldMk cId="4193044324" sldId="2147473526"/>
        </pc:sldMkLst>
        <pc:spChg chg="mod">
          <ac:chgData name="WARNER, Sarah (NHS ENGLAND)" userId="13f51f6a-c0d0-4998-bdb2-e52882df170b" providerId="ADAL" clId="{FDB7FBEC-87FD-411C-A671-4B7A18E28C4C}" dt="2025-08-20T13:12:03.467" v="3636"/>
          <ac:spMkLst>
            <pc:docMk/>
            <pc:sldMk cId="4193044324" sldId="2147473526"/>
            <ac:spMk id="2" creationId="{6F6593CF-5890-35A8-629B-0C20420F5713}"/>
          </ac:spMkLst>
        </pc:spChg>
        <pc:spChg chg="add mod">
          <ac:chgData name="WARNER, Sarah (NHS ENGLAND)" userId="13f51f6a-c0d0-4998-bdb2-e52882df170b" providerId="ADAL" clId="{FDB7FBEC-87FD-411C-A671-4B7A18E28C4C}" dt="2025-08-19T13:15:25.465" v="3271"/>
          <ac:spMkLst>
            <pc:docMk/>
            <pc:sldMk cId="4193044324" sldId="2147473526"/>
            <ac:spMk id="6" creationId="{6F5A4914-2E29-7593-3C44-B1F5429F06B1}"/>
          </ac:spMkLst>
        </pc:spChg>
      </pc:sldChg>
      <pc:sldChg chg="addSp delSp modSp add mod">
        <pc:chgData name="WARNER, Sarah (NHS ENGLAND)" userId="13f51f6a-c0d0-4998-bdb2-e52882df170b" providerId="ADAL" clId="{FDB7FBEC-87FD-411C-A671-4B7A18E28C4C}" dt="2025-08-20T13:12:11.956" v="3640"/>
        <pc:sldMkLst>
          <pc:docMk/>
          <pc:sldMk cId="3331739436" sldId="2147473527"/>
        </pc:sldMkLst>
        <pc:spChg chg="mod">
          <ac:chgData name="WARNER, Sarah (NHS ENGLAND)" userId="13f51f6a-c0d0-4998-bdb2-e52882df170b" providerId="ADAL" clId="{FDB7FBEC-87FD-411C-A671-4B7A18E28C4C}" dt="2025-08-20T13:12:10.681" v="3639"/>
          <ac:spMkLst>
            <pc:docMk/>
            <pc:sldMk cId="3331739436" sldId="2147473527"/>
            <ac:spMk id="2" creationId="{B24FF88C-ACAC-F519-4DDC-9ED13B090963}"/>
          </ac:spMkLst>
        </pc:spChg>
        <pc:spChg chg="add mod">
          <ac:chgData name="WARNER, Sarah (NHS ENGLAND)" userId="13f51f6a-c0d0-4998-bdb2-e52882df170b" providerId="ADAL" clId="{FDB7FBEC-87FD-411C-A671-4B7A18E28C4C}" dt="2025-08-20T13:12:11.956" v="3640"/>
          <ac:spMkLst>
            <pc:docMk/>
            <pc:sldMk cId="3331739436" sldId="2147473527"/>
            <ac:spMk id="3" creationId="{5052B467-36B1-4971-D138-6B032949B412}"/>
          </ac:spMkLst>
        </pc:spChg>
        <pc:spChg chg="add mod">
          <ac:chgData name="WARNER, Sarah (NHS ENGLAND)" userId="13f51f6a-c0d0-4998-bdb2-e52882df170b" providerId="ADAL" clId="{FDB7FBEC-87FD-411C-A671-4B7A18E28C4C}" dt="2025-08-19T13:15:32.683" v="3275"/>
          <ac:spMkLst>
            <pc:docMk/>
            <pc:sldMk cId="3331739436" sldId="2147473527"/>
            <ac:spMk id="6" creationId="{CCA709AF-33F0-4687-E637-6384A6B85B43}"/>
          </ac:spMkLst>
        </pc:spChg>
      </pc:sldChg>
      <pc:sldChg chg="addSp delSp modSp add mod">
        <pc:chgData name="WARNER, Sarah (NHS ENGLAND)" userId="13f51f6a-c0d0-4998-bdb2-e52882df170b" providerId="ADAL" clId="{FDB7FBEC-87FD-411C-A671-4B7A18E28C4C}" dt="2025-08-20T13:08:08.042" v="3555"/>
        <pc:sldMkLst>
          <pc:docMk/>
          <pc:sldMk cId="1939701877" sldId="2147473528"/>
        </pc:sldMkLst>
        <pc:spChg chg="add mod">
          <ac:chgData name="WARNER, Sarah (NHS ENGLAND)" userId="13f51f6a-c0d0-4998-bdb2-e52882df170b" providerId="ADAL" clId="{FDB7FBEC-87FD-411C-A671-4B7A18E28C4C}" dt="2025-08-20T13:08:05.642" v="3554"/>
          <ac:spMkLst>
            <pc:docMk/>
            <pc:sldMk cId="1939701877" sldId="2147473528"/>
            <ac:spMk id="6" creationId="{9F2F1683-9446-CE47-4C8C-5C26C54EEEF2}"/>
          </ac:spMkLst>
        </pc:spChg>
        <pc:spChg chg="add mod">
          <ac:chgData name="WARNER, Sarah (NHS ENGLAND)" userId="13f51f6a-c0d0-4998-bdb2-e52882df170b" providerId="ADAL" clId="{FDB7FBEC-87FD-411C-A671-4B7A18E28C4C}" dt="2025-08-20T13:08:08.042" v="3555"/>
          <ac:spMkLst>
            <pc:docMk/>
            <pc:sldMk cId="1939701877" sldId="2147473528"/>
            <ac:spMk id="7" creationId="{49636577-E382-DE29-80FB-30960D4CBA07}"/>
          </ac:spMkLst>
        </pc:spChg>
      </pc:sldChg>
      <pc:sldChg chg="addSp delSp modSp add mod">
        <pc:chgData name="WARNER, Sarah (NHS ENGLAND)" userId="13f51f6a-c0d0-4998-bdb2-e52882df170b" providerId="ADAL" clId="{FDB7FBEC-87FD-411C-A671-4B7A18E28C4C}" dt="2025-08-20T13:08:53.913" v="3571"/>
        <pc:sldMkLst>
          <pc:docMk/>
          <pc:sldMk cId="3774409583" sldId="2147473529"/>
        </pc:sldMkLst>
        <pc:spChg chg="add mod">
          <ac:chgData name="WARNER, Sarah (NHS ENGLAND)" userId="13f51f6a-c0d0-4998-bdb2-e52882df170b" providerId="ADAL" clId="{FDB7FBEC-87FD-411C-A671-4B7A18E28C4C}" dt="2025-08-20T13:08:51.983" v="3570"/>
          <ac:spMkLst>
            <pc:docMk/>
            <pc:sldMk cId="3774409583" sldId="2147473529"/>
            <ac:spMk id="6" creationId="{3031AFA7-34E0-AEA2-ADA1-FBB4A03EF2C1}"/>
          </ac:spMkLst>
        </pc:spChg>
        <pc:spChg chg="add mod">
          <ac:chgData name="WARNER, Sarah (NHS ENGLAND)" userId="13f51f6a-c0d0-4998-bdb2-e52882df170b" providerId="ADAL" clId="{FDB7FBEC-87FD-411C-A671-4B7A18E28C4C}" dt="2025-08-20T13:08:53.913" v="3571"/>
          <ac:spMkLst>
            <pc:docMk/>
            <pc:sldMk cId="3774409583" sldId="2147473529"/>
            <ac:spMk id="7" creationId="{FFBED983-3C2A-1C03-F6FC-8815C700673E}"/>
          </ac:spMkLst>
        </pc:spChg>
      </pc:sldChg>
      <pc:sldChg chg="addSp delSp modSp add mod">
        <pc:chgData name="WARNER, Sarah (NHS ENGLAND)" userId="13f51f6a-c0d0-4998-bdb2-e52882df170b" providerId="ADAL" clId="{FDB7FBEC-87FD-411C-A671-4B7A18E28C4C}" dt="2025-08-20T13:10:18.604" v="3597"/>
        <pc:sldMkLst>
          <pc:docMk/>
          <pc:sldMk cId="728469276" sldId="2147473530"/>
        </pc:sldMkLst>
        <pc:spChg chg="mod">
          <ac:chgData name="WARNER, Sarah (NHS ENGLAND)" userId="13f51f6a-c0d0-4998-bdb2-e52882df170b" providerId="ADAL" clId="{FDB7FBEC-87FD-411C-A671-4B7A18E28C4C}" dt="2025-08-20T13:10:18.604" v="3597"/>
          <ac:spMkLst>
            <pc:docMk/>
            <pc:sldMk cId="728469276" sldId="2147473530"/>
            <ac:spMk id="2" creationId="{2803D874-1FE1-D10C-B062-A8298141BD2F}"/>
          </ac:spMkLst>
        </pc:spChg>
        <pc:spChg chg="add mod">
          <ac:chgData name="WARNER, Sarah (NHS ENGLAND)" userId="13f51f6a-c0d0-4998-bdb2-e52882df170b" providerId="ADAL" clId="{FDB7FBEC-87FD-411C-A671-4B7A18E28C4C}" dt="2025-08-19T13:13:11.384" v="3210"/>
          <ac:spMkLst>
            <pc:docMk/>
            <pc:sldMk cId="728469276" sldId="2147473530"/>
            <ac:spMk id="3" creationId="{C2E7C681-7D9E-12BB-C987-8355A84C1EDE}"/>
          </ac:spMkLst>
        </pc:spChg>
      </pc:sldChg>
      <pc:sldChg chg="addSp delSp modSp add mod">
        <pc:chgData name="WARNER, Sarah (NHS ENGLAND)" userId="13f51f6a-c0d0-4998-bdb2-e52882df170b" providerId="ADAL" clId="{FDB7FBEC-87FD-411C-A671-4B7A18E28C4C}" dt="2025-08-21T14:10:46.874" v="4871" actId="6549"/>
        <pc:sldMkLst>
          <pc:docMk/>
          <pc:sldMk cId="4103638918" sldId="2147473531"/>
        </pc:sldMkLst>
        <pc:spChg chg="add mod">
          <ac:chgData name="WARNER, Sarah (NHS ENGLAND)" userId="13f51f6a-c0d0-4998-bdb2-e52882df170b" providerId="ADAL" clId="{FDB7FBEC-87FD-411C-A671-4B7A18E28C4C}" dt="2025-08-21T14:10:46.874" v="4871" actId="6549"/>
          <ac:spMkLst>
            <pc:docMk/>
            <pc:sldMk cId="4103638918" sldId="2147473531"/>
            <ac:spMk id="2" creationId="{B570918E-3CC4-AB46-0367-B60B1B55FB83}"/>
          </ac:spMkLst>
        </pc:spChg>
        <pc:spChg chg="mod">
          <ac:chgData name="WARNER, Sarah (NHS ENGLAND)" userId="13f51f6a-c0d0-4998-bdb2-e52882df170b" providerId="ADAL" clId="{FDB7FBEC-87FD-411C-A671-4B7A18E28C4C}" dt="2025-08-20T13:12:14.921" v="3641"/>
          <ac:spMkLst>
            <pc:docMk/>
            <pc:sldMk cId="4103638918" sldId="2147473531"/>
            <ac:spMk id="3" creationId="{E05A430E-F508-5200-DC34-B1B5B7CD3D5D}"/>
          </ac:spMkLst>
        </pc:spChg>
        <pc:spChg chg="add mod">
          <ac:chgData name="WARNER, Sarah (NHS ENGLAND)" userId="13f51f6a-c0d0-4998-bdb2-e52882df170b" providerId="ADAL" clId="{FDB7FBEC-87FD-411C-A671-4B7A18E28C4C}" dt="2025-08-19T13:15:36.265" v="3277"/>
          <ac:spMkLst>
            <pc:docMk/>
            <pc:sldMk cId="4103638918" sldId="2147473531"/>
            <ac:spMk id="6" creationId="{35F222AF-06BC-B0A0-6F2B-DF07A8110D6C}"/>
          </ac:spMkLst>
        </pc:spChg>
      </pc:sldChg>
      <pc:sldChg chg="addSp delSp modSp add mod">
        <pc:chgData name="WARNER, Sarah (NHS ENGLAND)" userId="13f51f6a-c0d0-4998-bdb2-e52882df170b" providerId="ADAL" clId="{FDB7FBEC-87FD-411C-A671-4B7A18E28C4C}" dt="2025-08-20T13:09:24.298" v="3579"/>
        <pc:sldMkLst>
          <pc:docMk/>
          <pc:sldMk cId="1377064892" sldId="2147473532"/>
        </pc:sldMkLst>
      </pc:sldChg>
      <pc:sldChg chg="addSp delSp modSp add mod">
        <pc:chgData name="WARNER, Sarah (NHS ENGLAND)" userId="13f51f6a-c0d0-4998-bdb2-e52882df170b" providerId="ADAL" clId="{FDB7FBEC-87FD-411C-A671-4B7A18E28C4C}" dt="2025-08-20T13:08:13.309" v="3557"/>
        <pc:sldMkLst>
          <pc:docMk/>
          <pc:sldMk cId="4130869214" sldId="2147473533"/>
        </pc:sldMkLst>
        <pc:spChg chg="add mod">
          <ac:chgData name="WARNER, Sarah (NHS ENGLAND)" userId="13f51f6a-c0d0-4998-bdb2-e52882df170b" providerId="ADAL" clId="{FDB7FBEC-87FD-411C-A671-4B7A18E28C4C}" dt="2025-08-19T13:10:08.857" v="3140"/>
          <ac:spMkLst>
            <pc:docMk/>
            <pc:sldMk cId="4130869214" sldId="2147473533"/>
            <ac:spMk id="2" creationId="{238CD68D-F73E-FD20-14B9-B11E46A9A80A}"/>
          </ac:spMkLst>
        </pc:spChg>
        <pc:spChg chg="mod">
          <ac:chgData name="WARNER, Sarah (NHS ENGLAND)" userId="13f51f6a-c0d0-4998-bdb2-e52882df170b" providerId="ADAL" clId="{FDB7FBEC-87FD-411C-A671-4B7A18E28C4C}" dt="2025-08-20T13:08:10.795" v="3556"/>
          <ac:spMkLst>
            <pc:docMk/>
            <pc:sldMk cId="4130869214" sldId="2147473533"/>
            <ac:spMk id="6" creationId="{7A619BC5-651F-9A49-E19E-CBF99E4A6211}"/>
          </ac:spMkLst>
        </pc:spChg>
        <pc:spChg chg="mod">
          <ac:chgData name="WARNER, Sarah (NHS ENGLAND)" userId="13f51f6a-c0d0-4998-bdb2-e52882df170b" providerId="ADAL" clId="{FDB7FBEC-87FD-411C-A671-4B7A18E28C4C}" dt="2025-08-20T13:08:13.309" v="3557"/>
          <ac:spMkLst>
            <pc:docMk/>
            <pc:sldMk cId="4130869214" sldId="2147473533"/>
            <ac:spMk id="7" creationId="{927EA2E7-56CA-4234-74B8-E4F97A97F832}"/>
          </ac:spMkLst>
        </pc:spChg>
      </pc:sldChg>
      <pc:sldChg chg="addSp delSp modSp add mod">
        <pc:chgData name="WARNER, Sarah (NHS ENGLAND)" userId="13f51f6a-c0d0-4998-bdb2-e52882df170b" providerId="ADAL" clId="{FDB7FBEC-87FD-411C-A671-4B7A18E28C4C}" dt="2025-08-20T13:08:19.161" v="3559"/>
        <pc:sldMkLst>
          <pc:docMk/>
          <pc:sldMk cId="4240963992" sldId="2147473534"/>
        </pc:sldMkLst>
        <pc:spChg chg="add mod">
          <ac:chgData name="WARNER, Sarah (NHS ENGLAND)" userId="13f51f6a-c0d0-4998-bdb2-e52882df170b" providerId="ADAL" clId="{FDB7FBEC-87FD-411C-A671-4B7A18E28C4C}" dt="2025-08-19T13:10:14.827" v="3142"/>
          <ac:spMkLst>
            <pc:docMk/>
            <pc:sldMk cId="4240963992" sldId="2147473534"/>
            <ac:spMk id="2" creationId="{B282FD36-FA5F-1D9B-6313-8E0F8680EF59}"/>
          </ac:spMkLst>
        </pc:spChg>
        <pc:spChg chg="mod">
          <ac:chgData name="WARNER, Sarah (NHS ENGLAND)" userId="13f51f6a-c0d0-4998-bdb2-e52882df170b" providerId="ADAL" clId="{FDB7FBEC-87FD-411C-A671-4B7A18E28C4C}" dt="2025-08-20T13:08:17.419" v="3558"/>
          <ac:spMkLst>
            <pc:docMk/>
            <pc:sldMk cId="4240963992" sldId="2147473534"/>
            <ac:spMk id="6" creationId="{C1C56E62-6D37-83F0-0856-94DD537A8532}"/>
          </ac:spMkLst>
        </pc:spChg>
        <pc:spChg chg="mod">
          <ac:chgData name="WARNER, Sarah (NHS ENGLAND)" userId="13f51f6a-c0d0-4998-bdb2-e52882df170b" providerId="ADAL" clId="{FDB7FBEC-87FD-411C-A671-4B7A18E28C4C}" dt="2025-08-20T13:08:19.161" v="3559"/>
          <ac:spMkLst>
            <pc:docMk/>
            <pc:sldMk cId="4240963992" sldId="2147473534"/>
            <ac:spMk id="7" creationId="{3077D7AF-8CBA-3EB0-EF33-743E0BD6CEC0}"/>
          </ac:spMkLst>
        </pc:spChg>
      </pc:sldChg>
      <pc:sldChg chg="addSp delSp modSp add mod">
        <pc:chgData name="WARNER, Sarah (NHS ENGLAND)" userId="13f51f6a-c0d0-4998-bdb2-e52882df170b" providerId="ADAL" clId="{FDB7FBEC-87FD-411C-A671-4B7A18E28C4C}" dt="2025-08-20T13:08:24.937" v="3561"/>
        <pc:sldMkLst>
          <pc:docMk/>
          <pc:sldMk cId="2543531569" sldId="2147473535"/>
        </pc:sldMkLst>
        <pc:spChg chg="add mod">
          <ac:chgData name="WARNER, Sarah (NHS ENGLAND)" userId="13f51f6a-c0d0-4998-bdb2-e52882df170b" providerId="ADAL" clId="{FDB7FBEC-87FD-411C-A671-4B7A18E28C4C}" dt="2025-08-19T13:10:18.553" v="3144"/>
          <ac:spMkLst>
            <pc:docMk/>
            <pc:sldMk cId="2543531569" sldId="2147473535"/>
            <ac:spMk id="2" creationId="{12135312-D014-F656-348E-0034FC6E5A53}"/>
          </ac:spMkLst>
        </pc:spChg>
        <pc:spChg chg="mod">
          <ac:chgData name="WARNER, Sarah (NHS ENGLAND)" userId="13f51f6a-c0d0-4998-bdb2-e52882df170b" providerId="ADAL" clId="{FDB7FBEC-87FD-411C-A671-4B7A18E28C4C}" dt="2025-08-20T13:08:23.065" v="3560"/>
          <ac:spMkLst>
            <pc:docMk/>
            <pc:sldMk cId="2543531569" sldId="2147473535"/>
            <ac:spMk id="6" creationId="{39A2B6FD-187B-C8CC-1424-421B0A0CA100}"/>
          </ac:spMkLst>
        </pc:spChg>
        <pc:spChg chg="mod">
          <ac:chgData name="WARNER, Sarah (NHS ENGLAND)" userId="13f51f6a-c0d0-4998-bdb2-e52882df170b" providerId="ADAL" clId="{FDB7FBEC-87FD-411C-A671-4B7A18E28C4C}" dt="2025-08-20T13:08:24.937" v="3561"/>
          <ac:spMkLst>
            <pc:docMk/>
            <pc:sldMk cId="2543531569" sldId="2147473535"/>
            <ac:spMk id="7" creationId="{B36B38B7-95AE-2E4E-F5A7-D201AD89A780}"/>
          </ac:spMkLst>
        </pc:spChg>
      </pc:sldChg>
      <pc:sldChg chg="addSp delSp modSp add mod">
        <pc:chgData name="WARNER, Sarah (NHS ENGLAND)" userId="13f51f6a-c0d0-4998-bdb2-e52882df170b" providerId="ADAL" clId="{FDB7FBEC-87FD-411C-A671-4B7A18E28C4C}" dt="2025-08-20T13:08:58.508" v="3573"/>
        <pc:sldMkLst>
          <pc:docMk/>
          <pc:sldMk cId="1691363134" sldId="2147473536"/>
        </pc:sldMkLst>
        <pc:spChg chg="mod">
          <ac:chgData name="WARNER, Sarah (NHS ENGLAND)" userId="13f51f6a-c0d0-4998-bdb2-e52882df170b" providerId="ADAL" clId="{FDB7FBEC-87FD-411C-A671-4B7A18E28C4C}" dt="2025-08-20T13:08:58.508" v="3573"/>
          <ac:spMkLst>
            <pc:docMk/>
            <pc:sldMk cId="1691363134" sldId="2147473536"/>
            <ac:spMk id="7" creationId="{1DF6AA26-F8E3-3FCF-1AC4-B24F72186952}"/>
          </ac:spMkLst>
        </pc:spChg>
        <pc:spChg chg="add mod">
          <ac:chgData name="WARNER, Sarah (NHS ENGLAND)" userId="13f51f6a-c0d0-4998-bdb2-e52882df170b" providerId="ADAL" clId="{FDB7FBEC-87FD-411C-A671-4B7A18E28C4C}" dt="2025-08-19T13:11:27.450" v="3170"/>
          <ac:spMkLst>
            <pc:docMk/>
            <pc:sldMk cId="1691363134" sldId="2147473536"/>
            <ac:spMk id="9" creationId="{1EB897A3-71A6-022E-83D6-CC6661A1BBAA}"/>
          </ac:spMkLst>
        </pc:spChg>
      </pc:sldChg>
      <pc:sldChg chg="addSp delSp modSp add mod">
        <pc:chgData name="WARNER, Sarah (NHS ENGLAND)" userId="13f51f6a-c0d0-4998-bdb2-e52882df170b" providerId="ADAL" clId="{FDB7FBEC-87FD-411C-A671-4B7A18E28C4C}" dt="2025-08-20T13:09:49.258" v="3586"/>
        <pc:sldMkLst>
          <pc:docMk/>
          <pc:sldMk cId="1074812496" sldId="2147473537"/>
        </pc:sldMkLst>
        <pc:spChg chg="add mod">
          <ac:chgData name="WARNER, Sarah (NHS ENGLAND)" userId="13f51f6a-c0d0-4998-bdb2-e52882df170b" providerId="ADAL" clId="{FDB7FBEC-87FD-411C-A671-4B7A18E28C4C}" dt="2025-08-20T13:09:49.258" v="3586"/>
          <ac:spMkLst>
            <pc:docMk/>
            <pc:sldMk cId="1074812496" sldId="2147473537"/>
            <ac:spMk id="3" creationId="{E284D92F-7105-271C-6E90-6EB007740750}"/>
          </ac:spMkLst>
        </pc:spChg>
        <pc:spChg chg="add mod">
          <ac:chgData name="WARNER, Sarah (NHS ENGLAND)" userId="13f51f6a-c0d0-4998-bdb2-e52882df170b" providerId="ADAL" clId="{FDB7FBEC-87FD-411C-A671-4B7A18E28C4C}" dt="2025-08-19T13:12:33.138" v="3196"/>
          <ac:spMkLst>
            <pc:docMk/>
            <pc:sldMk cId="1074812496" sldId="2147473537"/>
            <ac:spMk id="6" creationId="{FB95DBE6-60DC-9CE6-04A0-A50ED7B78904}"/>
          </ac:spMkLst>
        </pc:spChg>
      </pc:sldChg>
      <pc:sldChg chg="addSp delSp modSp add mod">
        <pc:chgData name="WARNER, Sarah (NHS ENGLAND)" userId="13f51f6a-c0d0-4998-bdb2-e52882df170b" providerId="ADAL" clId="{FDB7FBEC-87FD-411C-A671-4B7A18E28C4C}" dt="2025-08-20T13:10:51.082" v="3609"/>
        <pc:sldMkLst>
          <pc:docMk/>
          <pc:sldMk cId="1893425039" sldId="2147473538"/>
        </pc:sldMkLst>
        <pc:spChg chg="add mod">
          <ac:chgData name="WARNER, Sarah (NHS ENGLAND)" userId="13f51f6a-c0d0-4998-bdb2-e52882df170b" providerId="ADAL" clId="{FDB7FBEC-87FD-411C-A671-4B7A18E28C4C}" dt="2025-08-20T13:10:49.140" v="3608"/>
          <ac:spMkLst>
            <pc:docMk/>
            <pc:sldMk cId="1893425039" sldId="2147473538"/>
            <ac:spMk id="3" creationId="{807A904A-C30E-1044-A37E-5786A806C461}"/>
          </ac:spMkLst>
        </pc:spChg>
        <pc:spChg chg="add mod">
          <ac:chgData name="WARNER, Sarah (NHS ENGLAND)" userId="13f51f6a-c0d0-4998-bdb2-e52882df170b" providerId="ADAL" clId="{FDB7FBEC-87FD-411C-A671-4B7A18E28C4C}" dt="2025-08-20T13:10:51.082" v="3609"/>
          <ac:spMkLst>
            <pc:docMk/>
            <pc:sldMk cId="1893425039" sldId="2147473538"/>
            <ac:spMk id="6" creationId="{51869D14-3C35-54C5-C8F7-38C2C58D71C5}"/>
          </ac:spMkLst>
        </pc:spChg>
        <pc:spChg chg="add mod">
          <ac:chgData name="WARNER, Sarah (NHS ENGLAND)" userId="13f51f6a-c0d0-4998-bdb2-e52882df170b" providerId="ADAL" clId="{FDB7FBEC-87FD-411C-A671-4B7A18E28C4C}" dt="2025-08-19T13:13:57.643" v="3231"/>
          <ac:spMkLst>
            <pc:docMk/>
            <pc:sldMk cId="1893425039" sldId="2147473538"/>
            <ac:spMk id="7" creationId="{4211F8E8-473B-0964-45F0-69D4F612D266}"/>
          </ac:spMkLst>
        </pc:spChg>
      </pc:sldChg>
      <pc:sldChg chg="addSp delSp modSp add mod">
        <pc:chgData name="WARNER, Sarah (NHS ENGLAND)" userId="13f51f6a-c0d0-4998-bdb2-e52882df170b" providerId="ADAL" clId="{FDB7FBEC-87FD-411C-A671-4B7A18E28C4C}" dt="2025-08-20T13:10:55.705" v="3611"/>
        <pc:sldMkLst>
          <pc:docMk/>
          <pc:sldMk cId="1970901691" sldId="2147473539"/>
        </pc:sldMkLst>
        <pc:spChg chg="add mod">
          <ac:chgData name="WARNER, Sarah (NHS ENGLAND)" userId="13f51f6a-c0d0-4998-bdb2-e52882df170b" providerId="ADAL" clId="{FDB7FBEC-87FD-411C-A671-4B7A18E28C4C}" dt="2025-08-19T13:14:00.665" v="3233"/>
          <ac:spMkLst>
            <pc:docMk/>
            <pc:sldMk cId="1970901691" sldId="2147473539"/>
            <ac:spMk id="2" creationId="{AD03F818-D437-A529-0F8A-9B24E37B7114}"/>
          </ac:spMkLst>
        </pc:spChg>
        <pc:spChg chg="mod">
          <ac:chgData name="WARNER, Sarah (NHS ENGLAND)" userId="13f51f6a-c0d0-4998-bdb2-e52882df170b" providerId="ADAL" clId="{FDB7FBEC-87FD-411C-A671-4B7A18E28C4C}" dt="2025-08-20T13:10:53.831" v="3610"/>
          <ac:spMkLst>
            <pc:docMk/>
            <pc:sldMk cId="1970901691" sldId="2147473539"/>
            <ac:spMk id="3" creationId="{91548344-484F-A4CA-1A71-8D5C8A851D55}"/>
          </ac:spMkLst>
        </pc:spChg>
        <pc:spChg chg="mod">
          <ac:chgData name="WARNER, Sarah (NHS ENGLAND)" userId="13f51f6a-c0d0-4998-bdb2-e52882df170b" providerId="ADAL" clId="{FDB7FBEC-87FD-411C-A671-4B7A18E28C4C}" dt="2025-08-20T13:10:55.705" v="3611"/>
          <ac:spMkLst>
            <pc:docMk/>
            <pc:sldMk cId="1970901691" sldId="2147473539"/>
            <ac:spMk id="6" creationId="{0704E3A7-BA00-ADBA-F414-1B3DAD8BFDF5}"/>
          </ac:spMkLst>
        </pc:spChg>
      </pc:sldChg>
      <pc:sldChg chg="addSp delSp modSp add mod">
        <pc:chgData name="WARNER, Sarah (NHS ENGLAND)" userId="13f51f6a-c0d0-4998-bdb2-e52882df170b" providerId="ADAL" clId="{FDB7FBEC-87FD-411C-A671-4B7A18E28C4C}" dt="2025-08-20T13:11:00.812" v="3613"/>
        <pc:sldMkLst>
          <pc:docMk/>
          <pc:sldMk cId="1883647319" sldId="2147473540"/>
        </pc:sldMkLst>
        <pc:spChg chg="add mod">
          <ac:chgData name="WARNER, Sarah (NHS ENGLAND)" userId="13f51f6a-c0d0-4998-bdb2-e52882df170b" providerId="ADAL" clId="{FDB7FBEC-87FD-411C-A671-4B7A18E28C4C}" dt="2025-08-19T13:14:04.920" v="3235"/>
          <ac:spMkLst>
            <pc:docMk/>
            <pc:sldMk cId="1883647319" sldId="2147473540"/>
            <ac:spMk id="2" creationId="{35D6D03E-AE2E-42ED-78D0-40305F46148A}"/>
          </ac:spMkLst>
        </pc:spChg>
        <pc:spChg chg="mod">
          <ac:chgData name="WARNER, Sarah (NHS ENGLAND)" userId="13f51f6a-c0d0-4998-bdb2-e52882df170b" providerId="ADAL" clId="{FDB7FBEC-87FD-411C-A671-4B7A18E28C4C}" dt="2025-08-20T13:10:59.033" v="3612"/>
          <ac:spMkLst>
            <pc:docMk/>
            <pc:sldMk cId="1883647319" sldId="2147473540"/>
            <ac:spMk id="3" creationId="{C2CDEAE7-7678-40B2-4809-739DD5E4C84E}"/>
          </ac:spMkLst>
        </pc:spChg>
        <pc:spChg chg="mod">
          <ac:chgData name="WARNER, Sarah (NHS ENGLAND)" userId="13f51f6a-c0d0-4998-bdb2-e52882df170b" providerId="ADAL" clId="{FDB7FBEC-87FD-411C-A671-4B7A18E28C4C}" dt="2025-08-20T13:11:00.812" v="3613"/>
          <ac:spMkLst>
            <pc:docMk/>
            <pc:sldMk cId="1883647319" sldId="2147473540"/>
            <ac:spMk id="6" creationId="{666C8518-EFA9-CBB7-40D9-8E52D35631C9}"/>
          </ac:spMkLst>
        </pc:spChg>
      </pc:sldChg>
      <pc:sldChg chg="addSp delSp modSp add mod">
        <pc:chgData name="WARNER, Sarah (NHS ENGLAND)" userId="13f51f6a-c0d0-4998-bdb2-e52882df170b" providerId="ADAL" clId="{FDB7FBEC-87FD-411C-A671-4B7A18E28C4C}" dt="2025-08-20T13:11:05.098" v="3615"/>
        <pc:sldMkLst>
          <pc:docMk/>
          <pc:sldMk cId="2256385893" sldId="2147473541"/>
        </pc:sldMkLst>
        <pc:spChg chg="add mod">
          <ac:chgData name="WARNER, Sarah (NHS ENGLAND)" userId="13f51f6a-c0d0-4998-bdb2-e52882df170b" providerId="ADAL" clId="{FDB7FBEC-87FD-411C-A671-4B7A18E28C4C}" dt="2025-08-19T13:14:08.194" v="3237"/>
          <ac:spMkLst>
            <pc:docMk/>
            <pc:sldMk cId="2256385893" sldId="2147473541"/>
            <ac:spMk id="2" creationId="{9D1582EC-6A48-EDA9-BF63-95ABE5532FE9}"/>
          </ac:spMkLst>
        </pc:spChg>
        <pc:spChg chg="mod">
          <ac:chgData name="WARNER, Sarah (NHS ENGLAND)" userId="13f51f6a-c0d0-4998-bdb2-e52882df170b" providerId="ADAL" clId="{FDB7FBEC-87FD-411C-A671-4B7A18E28C4C}" dt="2025-08-20T13:11:05.098" v="3615"/>
          <ac:spMkLst>
            <pc:docMk/>
            <pc:sldMk cId="2256385893" sldId="2147473541"/>
            <ac:spMk id="3" creationId="{37B8A3CA-3CC6-05C1-DDE8-461AE1B8B77D}"/>
          </ac:spMkLst>
        </pc:spChg>
        <pc:spChg chg="mod">
          <ac:chgData name="WARNER, Sarah (NHS ENGLAND)" userId="13f51f6a-c0d0-4998-bdb2-e52882df170b" providerId="ADAL" clId="{FDB7FBEC-87FD-411C-A671-4B7A18E28C4C}" dt="2025-08-20T13:11:03.369" v="3614"/>
          <ac:spMkLst>
            <pc:docMk/>
            <pc:sldMk cId="2256385893" sldId="2147473541"/>
            <ac:spMk id="6" creationId="{F754669F-446D-36F2-5223-FD02AE4754E1}"/>
          </ac:spMkLst>
        </pc:spChg>
      </pc:sldChg>
      <pc:sldChg chg="addSp delSp modSp add mod">
        <pc:chgData name="WARNER, Sarah (NHS ENGLAND)" userId="13f51f6a-c0d0-4998-bdb2-e52882df170b" providerId="ADAL" clId="{FDB7FBEC-87FD-411C-A671-4B7A18E28C4C}" dt="2025-08-20T13:20:55.581" v="3700" actId="20577"/>
        <pc:sldMkLst>
          <pc:docMk/>
          <pc:sldMk cId="3187894937" sldId="2147473542"/>
        </pc:sldMkLst>
        <pc:spChg chg="mod">
          <ac:chgData name="WARNER, Sarah (NHS ENGLAND)" userId="13f51f6a-c0d0-4998-bdb2-e52882df170b" providerId="ADAL" clId="{FDB7FBEC-87FD-411C-A671-4B7A18E28C4C}" dt="2025-08-20T13:20:55.581" v="3700" actId="20577"/>
          <ac:spMkLst>
            <pc:docMk/>
            <pc:sldMk cId="3187894937" sldId="2147473542"/>
            <ac:spMk id="3" creationId="{FD0CE698-D67C-0BF2-C0F1-B0D56CECE97C}"/>
          </ac:spMkLst>
        </pc:spChg>
        <pc:spChg chg="mod">
          <ac:chgData name="WARNER, Sarah (NHS ENGLAND)" userId="13f51f6a-c0d0-4998-bdb2-e52882df170b" providerId="ADAL" clId="{FDB7FBEC-87FD-411C-A671-4B7A18E28C4C}" dt="2025-08-20T13:20:52.452" v="3691" actId="20577"/>
          <ac:spMkLst>
            <pc:docMk/>
            <pc:sldMk cId="3187894937" sldId="2147473542"/>
            <ac:spMk id="6" creationId="{E30BD8DA-B043-730E-ED9B-9A685C41BBA0}"/>
          </ac:spMkLst>
        </pc:spChg>
        <pc:spChg chg="add mod">
          <ac:chgData name="WARNER, Sarah (NHS ENGLAND)" userId="13f51f6a-c0d0-4998-bdb2-e52882df170b" providerId="ADAL" clId="{FDB7FBEC-87FD-411C-A671-4B7A18E28C4C}" dt="2025-08-19T13:14:17.401" v="3241"/>
          <ac:spMkLst>
            <pc:docMk/>
            <pc:sldMk cId="3187894937" sldId="2147473542"/>
            <ac:spMk id="7" creationId="{B7F1F064-8B00-EF0E-1E33-103A928C460D}"/>
          </ac:spMkLst>
        </pc:spChg>
      </pc:sldChg>
      <pc:sldChg chg="addSp delSp modSp add mod">
        <pc:chgData name="WARNER, Sarah (NHS ENGLAND)" userId="13f51f6a-c0d0-4998-bdb2-e52882df170b" providerId="ADAL" clId="{FDB7FBEC-87FD-411C-A671-4B7A18E28C4C}" dt="2025-08-20T13:11:20.873" v="3621"/>
        <pc:sldMkLst>
          <pc:docMk/>
          <pc:sldMk cId="3276423837" sldId="2147473543"/>
        </pc:sldMkLst>
        <pc:spChg chg="mod">
          <ac:chgData name="WARNER, Sarah (NHS ENGLAND)" userId="13f51f6a-c0d0-4998-bdb2-e52882df170b" providerId="ADAL" clId="{FDB7FBEC-87FD-411C-A671-4B7A18E28C4C}" dt="2025-08-20T13:11:19.465" v="3620"/>
          <ac:spMkLst>
            <pc:docMk/>
            <pc:sldMk cId="3276423837" sldId="2147473543"/>
            <ac:spMk id="2" creationId="{34DA0332-3782-D35A-31CA-C34D643C5580}"/>
          </ac:spMkLst>
        </pc:spChg>
        <pc:spChg chg="mod">
          <ac:chgData name="WARNER, Sarah (NHS ENGLAND)" userId="13f51f6a-c0d0-4998-bdb2-e52882df170b" providerId="ADAL" clId="{FDB7FBEC-87FD-411C-A671-4B7A18E28C4C}" dt="2025-08-20T13:11:20.873" v="3621"/>
          <ac:spMkLst>
            <pc:docMk/>
            <pc:sldMk cId="3276423837" sldId="2147473543"/>
            <ac:spMk id="3" creationId="{E3CD8525-E064-74FC-0C6F-0E70C6C63EB9}"/>
          </ac:spMkLst>
        </pc:spChg>
        <pc:spChg chg="add mod">
          <ac:chgData name="WARNER, Sarah (NHS ENGLAND)" userId="13f51f6a-c0d0-4998-bdb2-e52882df170b" providerId="ADAL" clId="{FDB7FBEC-87FD-411C-A671-4B7A18E28C4C}" dt="2025-08-19T13:14:41.394" v="3251"/>
          <ac:spMkLst>
            <pc:docMk/>
            <pc:sldMk cId="3276423837" sldId="2147473543"/>
            <ac:spMk id="6" creationId="{A4CC7069-E3F0-1BCA-57DA-700132A7A358}"/>
          </ac:spMkLst>
        </pc:spChg>
      </pc:sldChg>
      <pc:sldChg chg="addSp delSp modSp add mod">
        <pc:chgData name="WARNER, Sarah (NHS ENGLAND)" userId="13f51f6a-c0d0-4998-bdb2-e52882df170b" providerId="ADAL" clId="{FDB7FBEC-87FD-411C-A671-4B7A18E28C4C}" dt="2025-08-20T13:11:25.577" v="3623"/>
        <pc:sldMkLst>
          <pc:docMk/>
          <pc:sldMk cId="1224814575" sldId="2147473544"/>
        </pc:sldMkLst>
        <pc:spChg chg="mod">
          <ac:chgData name="WARNER, Sarah (NHS ENGLAND)" userId="13f51f6a-c0d0-4998-bdb2-e52882df170b" providerId="ADAL" clId="{FDB7FBEC-87FD-411C-A671-4B7A18E28C4C}" dt="2025-08-20T13:11:23.977" v="3622"/>
          <ac:spMkLst>
            <pc:docMk/>
            <pc:sldMk cId="1224814575" sldId="2147473544"/>
            <ac:spMk id="2" creationId="{A538FE88-57B3-34CF-35C9-860F9195B351}"/>
          </ac:spMkLst>
        </pc:spChg>
        <pc:spChg chg="mod">
          <ac:chgData name="WARNER, Sarah (NHS ENGLAND)" userId="13f51f6a-c0d0-4998-bdb2-e52882df170b" providerId="ADAL" clId="{FDB7FBEC-87FD-411C-A671-4B7A18E28C4C}" dt="2025-08-20T13:11:25.577" v="3623"/>
          <ac:spMkLst>
            <pc:docMk/>
            <pc:sldMk cId="1224814575" sldId="2147473544"/>
            <ac:spMk id="3" creationId="{D8D39611-3DA1-C17D-5BEA-6374CFA5A4D6}"/>
          </ac:spMkLst>
        </pc:spChg>
        <pc:spChg chg="add mod">
          <ac:chgData name="WARNER, Sarah (NHS ENGLAND)" userId="13f51f6a-c0d0-4998-bdb2-e52882df170b" providerId="ADAL" clId="{FDB7FBEC-87FD-411C-A671-4B7A18E28C4C}" dt="2025-08-19T13:14:44.473" v="3253"/>
          <ac:spMkLst>
            <pc:docMk/>
            <pc:sldMk cId="1224814575" sldId="2147473544"/>
            <ac:spMk id="6" creationId="{B0BF13A3-6A20-0666-8BCF-66C75790CB2B}"/>
          </ac:spMkLst>
        </pc:spChg>
      </pc:sldChg>
      <pc:sldChg chg="addSp delSp modSp add mod">
        <pc:chgData name="WARNER, Sarah (NHS ENGLAND)" userId="13f51f6a-c0d0-4998-bdb2-e52882df170b" providerId="ADAL" clId="{FDB7FBEC-87FD-411C-A671-4B7A18E28C4C}" dt="2025-08-21T07:26:26.942" v="4074" actId="1076"/>
        <pc:sldMkLst>
          <pc:docMk/>
          <pc:sldMk cId="2230766929" sldId="2147473545"/>
        </pc:sldMkLst>
        <pc:spChg chg="mod">
          <ac:chgData name="WARNER, Sarah (NHS ENGLAND)" userId="13f51f6a-c0d0-4998-bdb2-e52882df170b" providerId="ADAL" clId="{FDB7FBEC-87FD-411C-A671-4B7A18E28C4C}" dt="2025-08-21T07:26:26.942" v="4074" actId="1076"/>
          <ac:spMkLst>
            <pc:docMk/>
            <pc:sldMk cId="2230766929" sldId="2147473545"/>
            <ac:spMk id="2" creationId="{47DD8261-7430-B4E2-AF2C-ECBBF3A6E304}"/>
          </ac:spMkLst>
        </pc:spChg>
        <pc:spChg chg="add mod">
          <ac:chgData name="WARNER, Sarah (NHS ENGLAND)" userId="13f51f6a-c0d0-4998-bdb2-e52882df170b" providerId="ADAL" clId="{FDB7FBEC-87FD-411C-A671-4B7A18E28C4C}" dt="2025-08-19T13:14:49.385" v="3255"/>
          <ac:spMkLst>
            <pc:docMk/>
            <pc:sldMk cId="2230766929" sldId="2147473545"/>
            <ac:spMk id="6" creationId="{E2908DFF-97BE-8D04-56E0-5DFA184BF3CF}"/>
          </ac:spMkLst>
        </pc:spChg>
      </pc:sldChg>
      <pc:sldChg chg="delSp modSp add mod">
        <pc:chgData name="WARNER, Sarah (NHS ENGLAND)" userId="13f51f6a-c0d0-4998-bdb2-e52882df170b" providerId="ADAL" clId="{FDB7FBEC-87FD-411C-A671-4B7A18E28C4C}" dt="2025-08-21T13:49:05.033" v="4647" actId="2711"/>
        <pc:sldMkLst>
          <pc:docMk/>
          <pc:sldMk cId="3977990463" sldId="2147473546"/>
        </pc:sldMkLst>
        <pc:spChg chg="mod">
          <ac:chgData name="WARNER, Sarah (NHS ENGLAND)" userId="13f51f6a-c0d0-4998-bdb2-e52882df170b" providerId="ADAL" clId="{FDB7FBEC-87FD-411C-A671-4B7A18E28C4C}" dt="2025-08-21T13:49:05.033" v="4647" actId="2711"/>
          <ac:spMkLst>
            <pc:docMk/>
            <pc:sldMk cId="3977990463" sldId="2147473546"/>
            <ac:spMk id="4" creationId="{171B7C7E-29D2-DC2C-1A1E-53BCE226A5A5}"/>
          </ac:spMkLst>
        </pc:spChg>
      </pc:sldChg>
      <pc:sldChg chg="add">
        <pc:chgData name="WARNER, Sarah (NHS ENGLAND)" userId="13f51f6a-c0d0-4998-bdb2-e52882df170b" providerId="ADAL" clId="{FDB7FBEC-87FD-411C-A671-4B7A18E28C4C}" dt="2025-08-20T12:29:12.320" v="3459" actId="2890"/>
        <pc:sldMkLst>
          <pc:docMk/>
          <pc:sldMk cId="2356205981" sldId="2147473547"/>
        </pc:sldMkLst>
      </pc:sldChg>
      <pc:sldChg chg="add del">
        <pc:chgData name="WARNER, Sarah (NHS ENGLAND)" userId="13f51f6a-c0d0-4998-bdb2-e52882df170b" providerId="ADAL" clId="{FDB7FBEC-87FD-411C-A671-4B7A18E28C4C}" dt="2025-08-19T13:22:52.776" v="3395" actId="2696"/>
        <pc:sldMkLst>
          <pc:docMk/>
          <pc:sldMk cId="2470740877" sldId="2147473547"/>
        </pc:sldMkLst>
      </pc:sldChg>
      <pc:sldChg chg="addSp delSp modSp add mod">
        <pc:chgData name="WARNER, Sarah (NHS ENGLAND)" userId="13f51f6a-c0d0-4998-bdb2-e52882df170b" providerId="ADAL" clId="{FDB7FBEC-87FD-411C-A671-4B7A18E28C4C}" dt="2025-08-21T14:21:55.756" v="5208" actId="948"/>
        <pc:sldMkLst>
          <pc:docMk/>
          <pc:sldMk cId="2549326730" sldId="2147473548"/>
        </pc:sldMkLst>
        <pc:spChg chg="add mod">
          <ac:chgData name="WARNER, Sarah (NHS ENGLAND)" userId="13f51f6a-c0d0-4998-bdb2-e52882df170b" providerId="ADAL" clId="{FDB7FBEC-87FD-411C-A671-4B7A18E28C4C}" dt="2025-08-21T14:19:07.092" v="5173" actId="14100"/>
          <ac:spMkLst>
            <pc:docMk/>
            <pc:sldMk cId="2549326730" sldId="2147473548"/>
            <ac:spMk id="5" creationId="{2906D812-2091-B236-8B32-66E9DE813C6E}"/>
          </ac:spMkLst>
        </pc:spChg>
        <pc:spChg chg="mod">
          <ac:chgData name="WARNER, Sarah (NHS ENGLAND)" userId="13f51f6a-c0d0-4998-bdb2-e52882df170b" providerId="ADAL" clId="{FDB7FBEC-87FD-411C-A671-4B7A18E28C4C}" dt="2025-08-20T12:31:28.498" v="3509" actId="6549"/>
          <ac:spMkLst>
            <pc:docMk/>
            <pc:sldMk cId="2549326730" sldId="2147473548"/>
            <ac:spMk id="7" creationId="{726A51F6-AB57-4B22-3D30-405703BA0E96}"/>
          </ac:spMkLst>
        </pc:spChg>
        <pc:spChg chg="add mod">
          <ac:chgData name="WARNER, Sarah (NHS ENGLAND)" userId="13f51f6a-c0d0-4998-bdb2-e52882df170b" providerId="ADAL" clId="{FDB7FBEC-87FD-411C-A671-4B7A18E28C4C}" dt="2025-08-21T14:21:55.756" v="5208" actId="948"/>
          <ac:spMkLst>
            <pc:docMk/>
            <pc:sldMk cId="2549326730" sldId="2147473548"/>
            <ac:spMk id="8" creationId="{FB52D7C6-7356-651D-F67B-D5B0AEFEBE94}"/>
          </ac:spMkLst>
        </pc:spChg>
      </pc:sldChg>
      <pc:sldChg chg="addSp delSp modSp add mod">
        <pc:chgData name="WARNER, Sarah (NHS ENGLAND)" userId="13f51f6a-c0d0-4998-bdb2-e52882df170b" providerId="ADAL" clId="{FDB7FBEC-87FD-411C-A671-4B7A18E28C4C}" dt="2025-08-21T14:18:23.618" v="5160" actId="1076"/>
        <pc:sldMkLst>
          <pc:docMk/>
          <pc:sldMk cId="1848565921" sldId="2147473549"/>
        </pc:sldMkLst>
        <pc:spChg chg="add mod">
          <ac:chgData name="WARNER, Sarah (NHS ENGLAND)" userId="13f51f6a-c0d0-4998-bdb2-e52882df170b" providerId="ADAL" clId="{FDB7FBEC-87FD-411C-A671-4B7A18E28C4C}" dt="2025-08-21T14:18:20.031" v="5159" actId="1076"/>
          <ac:spMkLst>
            <pc:docMk/>
            <pc:sldMk cId="1848565921" sldId="2147473549"/>
            <ac:spMk id="2" creationId="{73428E1E-7B3C-5B45-C9FE-B92CB03383C1}"/>
          </ac:spMkLst>
        </pc:spChg>
        <pc:spChg chg="add mod">
          <ac:chgData name="WARNER, Sarah (NHS ENGLAND)" userId="13f51f6a-c0d0-4998-bdb2-e52882df170b" providerId="ADAL" clId="{FDB7FBEC-87FD-411C-A671-4B7A18E28C4C}" dt="2025-08-21T14:18:23.618" v="5160" actId="1076"/>
          <ac:spMkLst>
            <pc:docMk/>
            <pc:sldMk cId="1848565921" sldId="2147473549"/>
            <ac:spMk id="6" creationId="{B3F6E629-4ED5-5DD8-58A7-0A252FA90D2B}"/>
          </ac:spMkLst>
        </pc:spChg>
      </pc:sldChg>
      <pc:sldChg chg="add del">
        <pc:chgData name="WARNER, Sarah (NHS ENGLAND)" userId="13f51f6a-c0d0-4998-bdb2-e52882df170b" providerId="ADAL" clId="{FDB7FBEC-87FD-411C-A671-4B7A18E28C4C}" dt="2025-08-21T13:45:57.362" v="4611" actId="2890"/>
        <pc:sldMkLst>
          <pc:docMk/>
          <pc:sldMk cId="405948045" sldId="2147473550"/>
        </pc:sldMkLst>
      </pc:sldChg>
      <pc:sldChg chg="delSp modSp add mod">
        <pc:chgData name="WARNER, Sarah (NHS ENGLAND)" userId="13f51f6a-c0d0-4998-bdb2-e52882df170b" providerId="ADAL" clId="{FDB7FBEC-87FD-411C-A671-4B7A18E28C4C}" dt="2025-08-21T14:00:45.567" v="4741" actId="478"/>
        <pc:sldMkLst>
          <pc:docMk/>
          <pc:sldMk cId="3992326700" sldId="2147473550"/>
        </pc:sldMkLst>
        <pc:spChg chg="mod">
          <ac:chgData name="WARNER, Sarah (NHS ENGLAND)" userId="13f51f6a-c0d0-4998-bdb2-e52882df170b" providerId="ADAL" clId="{FDB7FBEC-87FD-411C-A671-4B7A18E28C4C}" dt="2025-08-21T14:00:40.880" v="4740" actId="6549"/>
          <ac:spMkLst>
            <pc:docMk/>
            <pc:sldMk cId="3992326700" sldId="2147473550"/>
            <ac:spMk id="6" creationId="{BE7FCD51-8E36-C25C-F072-E042967CDCB9}"/>
          </ac:spMkLst>
        </pc:spChg>
      </pc:sldChg>
      <pc:sldChg chg="addSp delSp modSp add mod">
        <pc:chgData name="WARNER, Sarah (NHS ENGLAND)" userId="13f51f6a-c0d0-4998-bdb2-e52882df170b" providerId="ADAL" clId="{FDB7FBEC-87FD-411C-A671-4B7A18E28C4C}" dt="2025-08-21T14:03:55.946" v="4822" actId="20577"/>
        <pc:sldMkLst>
          <pc:docMk/>
          <pc:sldMk cId="3977380258" sldId="2147473551"/>
        </pc:sldMkLst>
      </pc:sldChg>
      <pc:sldChg chg="addSp delSp modSp add mod">
        <pc:chgData name="WARNER, Sarah (NHS ENGLAND)" userId="13f51f6a-c0d0-4998-bdb2-e52882df170b" providerId="ADAL" clId="{FDB7FBEC-87FD-411C-A671-4B7A18E28C4C}" dt="2025-08-21T14:08:38.939" v="4854" actId="20577"/>
        <pc:sldMkLst>
          <pc:docMk/>
          <pc:sldMk cId="3613606452" sldId="2147473552"/>
        </pc:sldMkLst>
        <pc:spChg chg="add mod">
          <ac:chgData name="WARNER, Sarah (NHS ENGLAND)" userId="13f51f6a-c0d0-4998-bdb2-e52882df170b" providerId="ADAL" clId="{FDB7FBEC-87FD-411C-A671-4B7A18E28C4C}" dt="2025-08-21T14:08:38.939" v="4854" actId="20577"/>
          <ac:spMkLst>
            <pc:docMk/>
            <pc:sldMk cId="3613606452" sldId="2147473552"/>
            <ac:spMk id="4" creationId="{7A9E89AB-115A-0C0A-F54A-B97ED528483C}"/>
          </ac:spMkLst>
        </pc:spChg>
      </pc:sldChg>
      <pc:sldChg chg="addSp delSp modSp add mod">
        <pc:chgData name="WARNER, Sarah (NHS ENGLAND)" userId="13f51f6a-c0d0-4998-bdb2-e52882df170b" providerId="ADAL" clId="{FDB7FBEC-87FD-411C-A671-4B7A18E28C4C}" dt="2025-08-21T14:22:52.914" v="5258" actId="113"/>
        <pc:sldMkLst>
          <pc:docMk/>
          <pc:sldMk cId="4087875507" sldId="2147473553"/>
        </pc:sldMkLst>
      </pc:sldChg>
      <pc:sldChg chg="delSp modSp add mod">
        <pc:chgData name="WARNER, Sarah (NHS ENGLAND)" userId="13f51f6a-c0d0-4998-bdb2-e52882df170b" providerId="ADAL" clId="{FDB7FBEC-87FD-411C-A671-4B7A18E28C4C}" dt="2025-08-21T14:12:00.751" v="4892" actId="1076"/>
        <pc:sldMkLst>
          <pc:docMk/>
          <pc:sldMk cId="292420784" sldId="2147473554"/>
        </pc:sldMkLst>
        <pc:spChg chg="mod">
          <ac:chgData name="WARNER, Sarah (NHS ENGLAND)" userId="13f51f6a-c0d0-4998-bdb2-e52882df170b" providerId="ADAL" clId="{FDB7FBEC-87FD-411C-A671-4B7A18E28C4C}" dt="2025-08-21T14:12:00.751" v="4892" actId="1076"/>
          <ac:spMkLst>
            <pc:docMk/>
            <pc:sldMk cId="292420784" sldId="2147473554"/>
            <ac:spMk id="2" creationId="{0865D761-4C71-E96E-15A0-8DF0D8401AAB}"/>
          </ac:spMkLst>
        </pc:spChg>
      </pc:sldChg>
    </pc:docChg>
  </pc:docChgLst>
  <pc:docChgLst>
    <pc:chgData name="ADEKUNLE, Ola (NHS ENGLAND)" userId="d13d50d9-60cf-4710-b187-9648e84dc61a" providerId="ADAL" clId="{0B25633E-5A8C-4E1D-99CA-20792211F728}"/>
    <pc:docChg chg="undo custSel modSld">
      <pc:chgData name="ADEKUNLE, Ola (NHS ENGLAND)" userId="d13d50d9-60cf-4710-b187-9648e84dc61a" providerId="ADAL" clId="{0B25633E-5A8C-4E1D-99CA-20792211F728}" dt="2025-08-05T12:59:51.389" v="312" actId="962"/>
      <pc:docMkLst>
        <pc:docMk/>
      </pc:docMkLst>
      <pc:sldChg chg="addSp delSp modSp mod">
        <pc:chgData name="ADEKUNLE, Ola (NHS ENGLAND)" userId="d13d50d9-60cf-4710-b187-9648e84dc61a" providerId="ADAL" clId="{0B25633E-5A8C-4E1D-99CA-20792211F728}" dt="2025-08-04T09:32:48.261" v="85" actId="962"/>
        <pc:sldMkLst>
          <pc:docMk/>
          <pc:sldMk cId="2664517728" sldId="2147473443"/>
        </pc:sldMkLst>
      </pc:sldChg>
      <pc:sldChg chg="addSp delSp modSp mod">
        <pc:chgData name="ADEKUNLE, Ola (NHS ENGLAND)" userId="d13d50d9-60cf-4710-b187-9648e84dc61a" providerId="ADAL" clId="{0B25633E-5A8C-4E1D-99CA-20792211F728}" dt="2025-08-04T09:46:41.367" v="108" actId="732"/>
        <pc:sldMkLst>
          <pc:docMk/>
          <pc:sldMk cId="3609286623" sldId="2147473444"/>
        </pc:sldMkLst>
        <pc:picChg chg="add mod modCrop">
          <ac:chgData name="ADEKUNLE, Ola (NHS ENGLAND)" userId="d13d50d9-60cf-4710-b187-9648e84dc61a" providerId="ADAL" clId="{0B25633E-5A8C-4E1D-99CA-20792211F728}" dt="2025-08-04T09:46:41.367" v="108" actId="732"/>
          <ac:picMkLst>
            <pc:docMk/>
            <pc:sldMk cId="3609286623" sldId="2147473444"/>
            <ac:picMk id="10" creationId="{CCC31B70-0760-D6B8-3BA6-3FA71B7443CF}"/>
          </ac:picMkLst>
        </pc:picChg>
      </pc:sldChg>
      <pc:sldChg chg="addSp delSp modSp mod">
        <pc:chgData name="ADEKUNLE, Ola (NHS ENGLAND)" userId="d13d50d9-60cf-4710-b187-9648e84dc61a" providerId="ADAL" clId="{0B25633E-5A8C-4E1D-99CA-20792211F728}" dt="2025-08-04T09:35:45.593" v="103" actId="732"/>
        <pc:sldMkLst>
          <pc:docMk/>
          <pc:sldMk cId="1634090575" sldId="2147473445"/>
        </pc:sldMkLst>
        <pc:picChg chg="add mod modCrop">
          <ac:chgData name="ADEKUNLE, Ola (NHS ENGLAND)" userId="d13d50d9-60cf-4710-b187-9648e84dc61a" providerId="ADAL" clId="{0B25633E-5A8C-4E1D-99CA-20792211F728}" dt="2025-08-04T09:35:45.593" v="103" actId="732"/>
          <ac:picMkLst>
            <pc:docMk/>
            <pc:sldMk cId="1634090575" sldId="2147473445"/>
            <ac:picMk id="21" creationId="{DC929353-62C4-AA98-6FE4-93EB7405478A}"/>
          </ac:picMkLst>
        </pc:picChg>
      </pc:sldChg>
      <pc:sldChg chg="addSp delSp modSp mod">
        <pc:chgData name="ADEKUNLE, Ola (NHS ENGLAND)" userId="d13d50d9-60cf-4710-b187-9648e84dc61a" providerId="ADAL" clId="{0B25633E-5A8C-4E1D-99CA-20792211F728}" dt="2025-08-04T09:34:53.362" v="97" actId="732"/>
        <pc:sldMkLst>
          <pc:docMk/>
          <pc:sldMk cId="2817756082" sldId="2147473446"/>
        </pc:sldMkLst>
        <pc:picChg chg="add mod modCrop">
          <ac:chgData name="ADEKUNLE, Ola (NHS ENGLAND)" userId="d13d50d9-60cf-4710-b187-9648e84dc61a" providerId="ADAL" clId="{0B25633E-5A8C-4E1D-99CA-20792211F728}" dt="2025-08-04T09:34:53.362" v="97" actId="732"/>
          <ac:picMkLst>
            <pc:docMk/>
            <pc:sldMk cId="2817756082" sldId="2147473446"/>
            <ac:picMk id="9" creationId="{01E44EAB-A9D5-196D-EDA4-3F1A1B906CCF}"/>
          </ac:picMkLst>
        </pc:picChg>
      </pc:sldChg>
      <pc:sldChg chg="addSp delSp modSp mod">
        <pc:chgData name="ADEKUNLE, Ola (NHS ENGLAND)" userId="d13d50d9-60cf-4710-b187-9648e84dc61a" providerId="ADAL" clId="{0B25633E-5A8C-4E1D-99CA-20792211F728}" dt="2025-08-04T09:31:51.999" v="73" actId="962"/>
        <pc:sldMkLst>
          <pc:docMk/>
          <pc:sldMk cId="2686287497" sldId="2147473447"/>
        </pc:sldMkLst>
        <pc:picChg chg="add mod">
          <ac:chgData name="ADEKUNLE, Ola (NHS ENGLAND)" userId="d13d50d9-60cf-4710-b187-9648e84dc61a" providerId="ADAL" clId="{0B25633E-5A8C-4E1D-99CA-20792211F728}" dt="2025-08-04T09:31:51.999" v="73" actId="962"/>
          <ac:picMkLst>
            <pc:docMk/>
            <pc:sldMk cId="2686287497" sldId="2147473447"/>
            <ac:picMk id="9" creationId="{C82254A3-72C2-8C81-EB6F-1D24DD5C01BA}"/>
          </ac:picMkLst>
        </pc:picChg>
      </pc:sldChg>
      <pc:sldChg chg="addSp delSp modSp mod">
        <pc:chgData name="ADEKUNLE, Ola (NHS ENGLAND)" userId="d13d50d9-60cf-4710-b187-9648e84dc61a" providerId="ADAL" clId="{0B25633E-5A8C-4E1D-99CA-20792211F728}" dt="2025-08-04T09:49:08.300" v="115" actId="962"/>
        <pc:sldMkLst>
          <pc:docMk/>
          <pc:sldMk cId="2149055074" sldId="2147473453"/>
        </pc:sldMkLst>
        <pc:picChg chg="add mod">
          <ac:chgData name="ADEKUNLE, Ola (NHS ENGLAND)" userId="d13d50d9-60cf-4710-b187-9648e84dc61a" providerId="ADAL" clId="{0B25633E-5A8C-4E1D-99CA-20792211F728}" dt="2025-08-04T09:49:08.300" v="115" actId="962"/>
          <ac:picMkLst>
            <pc:docMk/>
            <pc:sldMk cId="2149055074" sldId="2147473453"/>
            <ac:picMk id="8" creationId="{7FCE1D8E-521E-66F7-5DFD-6AAB4F298549}"/>
          </ac:picMkLst>
        </pc:picChg>
      </pc:sldChg>
      <pc:sldChg chg="addSp delSp modSp mod">
        <pc:chgData name="ADEKUNLE, Ola (NHS ENGLAND)" userId="d13d50d9-60cf-4710-b187-9648e84dc61a" providerId="ADAL" clId="{0B25633E-5A8C-4E1D-99CA-20792211F728}" dt="2025-08-04T09:51:34.311" v="119" actId="962"/>
        <pc:sldMkLst>
          <pc:docMk/>
          <pc:sldMk cId="3174865093" sldId="2147473455"/>
        </pc:sldMkLst>
        <pc:picChg chg="add mod">
          <ac:chgData name="ADEKUNLE, Ola (NHS ENGLAND)" userId="d13d50d9-60cf-4710-b187-9648e84dc61a" providerId="ADAL" clId="{0B25633E-5A8C-4E1D-99CA-20792211F728}" dt="2025-08-04T09:51:34.311" v="119" actId="962"/>
          <ac:picMkLst>
            <pc:docMk/>
            <pc:sldMk cId="3174865093" sldId="2147473455"/>
            <ac:picMk id="8" creationId="{306BCE0E-9EC3-1BA1-7866-E74609DAA8BC}"/>
          </ac:picMkLst>
        </pc:picChg>
      </pc:sldChg>
      <pc:sldChg chg="addSp delSp modSp mod">
        <pc:chgData name="ADEKUNLE, Ola (NHS ENGLAND)" userId="d13d50d9-60cf-4710-b187-9648e84dc61a" providerId="ADAL" clId="{0B25633E-5A8C-4E1D-99CA-20792211F728}" dt="2025-08-04T09:53:51.963" v="141" actId="732"/>
        <pc:sldMkLst>
          <pc:docMk/>
          <pc:sldMk cId="2290987651" sldId="2147473457"/>
        </pc:sldMkLst>
        <pc:picChg chg="add mod modCrop">
          <ac:chgData name="ADEKUNLE, Ola (NHS ENGLAND)" userId="d13d50d9-60cf-4710-b187-9648e84dc61a" providerId="ADAL" clId="{0B25633E-5A8C-4E1D-99CA-20792211F728}" dt="2025-08-04T09:53:51.963" v="141" actId="732"/>
          <ac:picMkLst>
            <pc:docMk/>
            <pc:sldMk cId="2290987651" sldId="2147473457"/>
            <ac:picMk id="11" creationId="{0E4EAC11-94F4-ADC8-4356-918DF5EDED05}"/>
          </ac:picMkLst>
        </pc:picChg>
      </pc:sldChg>
      <pc:sldChg chg="addSp delSp modSp mod">
        <pc:chgData name="ADEKUNLE, Ola (NHS ENGLAND)" userId="d13d50d9-60cf-4710-b187-9648e84dc61a" providerId="ADAL" clId="{0B25633E-5A8C-4E1D-99CA-20792211F728}" dt="2025-08-04T09:58:18.803" v="153" actId="962"/>
        <pc:sldMkLst>
          <pc:docMk/>
          <pc:sldMk cId="2759450031" sldId="2147473459"/>
        </pc:sldMkLst>
      </pc:sldChg>
      <pc:sldChg chg="addSp delSp modSp mod">
        <pc:chgData name="ADEKUNLE, Ola (NHS ENGLAND)" userId="d13d50d9-60cf-4710-b187-9648e84dc61a" providerId="ADAL" clId="{0B25633E-5A8C-4E1D-99CA-20792211F728}" dt="2025-08-04T09:58:55.439" v="156" actId="962"/>
        <pc:sldMkLst>
          <pc:docMk/>
          <pc:sldMk cId="1820370947" sldId="2147473461"/>
        </pc:sldMkLst>
        <pc:picChg chg="add mod">
          <ac:chgData name="ADEKUNLE, Ola (NHS ENGLAND)" userId="d13d50d9-60cf-4710-b187-9648e84dc61a" providerId="ADAL" clId="{0B25633E-5A8C-4E1D-99CA-20792211F728}" dt="2025-08-04T09:58:55.439" v="156" actId="962"/>
          <ac:picMkLst>
            <pc:docMk/>
            <pc:sldMk cId="1820370947" sldId="2147473461"/>
            <ac:picMk id="5" creationId="{3BBF2765-2F03-465F-3D3C-8BB8C6A9523B}"/>
          </ac:picMkLst>
        </pc:picChg>
      </pc:sldChg>
      <pc:sldChg chg="addSp delSp modSp mod">
        <pc:chgData name="ADEKUNLE, Ola (NHS ENGLAND)" userId="d13d50d9-60cf-4710-b187-9648e84dc61a" providerId="ADAL" clId="{0B25633E-5A8C-4E1D-99CA-20792211F728}" dt="2025-08-04T10:00:47.506" v="162" actId="732"/>
        <pc:sldMkLst>
          <pc:docMk/>
          <pc:sldMk cId="2502208980" sldId="2147473463"/>
        </pc:sldMkLst>
      </pc:sldChg>
      <pc:sldChg chg="addSp delSp modSp mod">
        <pc:chgData name="ADEKUNLE, Ola (NHS ENGLAND)" userId="d13d50d9-60cf-4710-b187-9648e84dc61a" providerId="ADAL" clId="{0B25633E-5A8C-4E1D-99CA-20792211F728}" dt="2025-08-04T10:15:14.009" v="171" actId="732"/>
        <pc:sldMkLst>
          <pc:docMk/>
          <pc:sldMk cId="2924548720" sldId="2147473465"/>
        </pc:sldMkLst>
        <pc:picChg chg="add mod modCrop">
          <ac:chgData name="ADEKUNLE, Ola (NHS ENGLAND)" userId="d13d50d9-60cf-4710-b187-9648e84dc61a" providerId="ADAL" clId="{0B25633E-5A8C-4E1D-99CA-20792211F728}" dt="2025-08-04T10:15:14.009" v="171" actId="732"/>
          <ac:picMkLst>
            <pc:docMk/>
            <pc:sldMk cId="2924548720" sldId="2147473465"/>
            <ac:picMk id="9" creationId="{612B8C32-D539-78FB-7ECE-0E20CB7C2A3B}"/>
          </ac:picMkLst>
        </pc:picChg>
      </pc:sldChg>
      <pc:sldChg chg="addSp delSp modSp mod">
        <pc:chgData name="ADEKUNLE, Ola (NHS ENGLAND)" userId="d13d50d9-60cf-4710-b187-9648e84dc61a" providerId="ADAL" clId="{0B25633E-5A8C-4E1D-99CA-20792211F728}" dt="2025-08-04T10:16:08.588" v="176" actId="732"/>
        <pc:sldMkLst>
          <pc:docMk/>
          <pc:sldMk cId="3782528172" sldId="2147473469"/>
        </pc:sldMkLst>
        <pc:picChg chg="add mod modCrop">
          <ac:chgData name="ADEKUNLE, Ola (NHS ENGLAND)" userId="d13d50d9-60cf-4710-b187-9648e84dc61a" providerId="ADAL" clId="{0B25633E-5A8C-4E1D-99CA-20792211F728}" dt="2025-08-04T10:16:08.588" v="176" actId="732"/>
          <ac:picMkLst>
            <pc:docMk/>
            <pc:sldMk cId="3782528172" sldId="2147473469"/>
            <ac:picMk id="5" creationId="{F2A66CE9-313B-8172-2945-F1FF924A11F4}"/>
          </ac:picMkLst>
        </pc:picChg>
      </pc:sldChg>
      <pc:sldChg chg="addSp delSp modSp mod">
        <pc:chgData name="ADEKUNLE, Ola (NHS ENGLAND)" userId="d13d50d9-60cf-4710-b187-9648e84dc61a" providerId="ADAL" clId="{0B25633E-5A8C-4E1D-99CA-20792211F728}" dt="2025-08-05T08:14:11.605" v="258" actId="962"/>
        <pc:sldMkLst>
          <pc:docMk/>
          <pc:sldMk cId="2974853293" sldId="2147473473"/>
        </pc:sldMkLst>
      </pc:sldChg>
      <pc:sldChg chg="addSp delSp modSp mod">
        <pc:chgData name="ADEKUNLE, Ola (NHS ENGLAND)" userId="d13d50d9-60cf-4710-b187-9648e84dc61a" providerId="ADAL" clId="{0B25633E-5A8C-4E1D-99CA-20792211F728}" dt="2025-08-04T10:16:40.770" v="179" actId="962"/>
        <pc:sldMkLst>
          <pc:docMk/>
          <pc:sldMk cId="295001263" sldId="2147473475"/>
        </pc:sldMkLst>
        <pc:picChg chg="add mod">
          <ac:chgData name="ADEKUNLE, Ola (NHS ENGLAND)" userId="d13d50d9-60cf-4710-b187-9648e84dc61a" providerId="ADAL" clId="{0B25633E-5A8C-4E1D-99CA-20792211F728}" dt="2025-08-04T10:16:40.770" v="179" actId="962"/>
          <ac:picMkLst>
            <pc:docMk/>
            <pc:sldMk cId="295001263" sldId="2147473475"/>
            <ac:picMk id="5" creationId="{C3432177-E641-97F2-F3B7-DBC1E5F29A88}"/>
          </ac:picMkLst>
        </pc:picChg>
      </pc:sldChg>
      <pc:sldChg chg="addSp delSp modSp mod">
        <pc:chgData name="ADEKUNLE, Ola (NHS ENGLAND)" userId="d13d50d9-60cf-4710-b187-9648e84dc61a" providerId="ADAL" clId="{0B25633E-5A8C-4E1D-99CA-20792211F728}" dt="2025-08-04T10:18:33.085" v="192" actId="732"/>
        <pc:sldMkLst>
          <pc:docMk/>
          <pc:sldMk cId="2642577095" sldId="2147473477"/>
        </pc:sldMkLst>
      </pc:sldChg>
      <pc:sldChg chg="addSp delSp modSp mod">
        <pc:chgData name="ADEKUNLE, Ola (NHS ENGLAND)" userId="d13d50d9-60cf-4710-b187-9648e84dc61a" providerId="ADAL" clId="{0B25633E-5A8C-4E1D-99CA-20792211F728}" dt="2025-08-05T08:21:41.184" v="261" actId="962"/>
        <pc:sldMkLst>
          <pc:docMk/>
          <pc:sldMk cId="3653680947" sldId="2147473479"/>
        </pc:sldMkLst>
      </pc:sldChg>
      <pc:sldChg chg="addSp delSp modSp mod">
        <pc:chgData name="ADEKUNLE, Ola (NHS ENGLAND)" userId="d13d50d9-60cf-4710-b187-9648e84dc61a" providerId="ADAL" clId="{0B25633E-5A8C-4E1D-99CA-20792211F728}" dt="2025-08-04T10:34:37.190" v="223" actId="962"/>
        <pc:sldMkLst>
          <pc:docMk/>
          <pc:sldMk cId="389497423" sldId="2147473481"/>
        </pc:sldMkLst>
        <pc:picChg chg="add mod">
          <ac:chgData name="ADEKUNLE, Ola (NHS ENGLAND)" userId="d13d50d9-60cf-4710-b187-9648e84dc61a" providerId="ADAL" clId="{0B25633E-5A8C-4E1D-99CA-20792211F728}" dt="2025-08-04T10:34:37.190" v="223" actId="962"/>
          <ac:picMkLst>
            <pc:docMk/>
            <pc:sldMk cId="389497423" sldId="2147473481"/>
            <ac:picMk id="5" creationId="{2C40C6EE-F6D5-F4F7-BB9C-F282D5FBB125}"/>
          </ac:picMkLst>
        </pc:picChg>
      </pc:sldChg>
      <pc:sldChg chg="addSp delSp modSp mod">
        <pc:chgData name="ADEKUNLE, Ola (NHS ENGLAND)" userId="d13d50d9-60cf-4710-b187-9648e84dc61a" providerId="ADAL" clId="{0B25633E-5A8C-4E1D-99CA-20792211F728}" dt="2025-08-04T10:19:52.789" v="198" actId="732"/>
        <pc:sldMkLst>
          <pc:docMk/>
          <pc:sldMk cId="2474836805" sldId="2147473483"/>
        </pc:sldMkLst>
        <pc:picChg chg="add mod modCrop">
          <ac:chgData name="ADEKUNLE, Ola (NHS ENGLAND)" userId="d13d50d9-60cf-4710-b187-9648e84dc61a" providerId="ADAL" clId="{0B25633E-5A8C-4E1D-99CA-20792211F728}" dt="2025-08-04T10:19:52.789" v="198" actId="732"/>
          <ac:picMkLst>
            <pc:docMk/>
            <pc:sldMk cId="2474836805" sldId="2147473483"/>
            <ac:picMk id="5" creationId="{E66F1723-83C4-2E5F-740B-0CC952D6AF4E}"/>
          </ac:picMkLst>
        </pc:picChg>
      </pc:sldChg>
      <pc:sldChg chg="addSp delSp modSp mod">
        <pc:chgData name="ADEKUNLE, Ola (NHS ENGLAND)" userId="d13d50d9-60cf-4710-b187-9648e84dc61a" providerId="ADAL" clId="{0B25633E-5A8C-4E1D-99CA-20792211F728}" dt="2025-08-04T10:25:36.356" v="205" actId="1076"/>
        <pc:sldMkLst>
          <pc:docMk/>
          <pc:sldMk cId="1163883718" sldId="2147473485"/>
        </pc:sldMkLst>
        <pc:picChg chg="add mod modCrop">
          <ac:chgData name="ADEKUNLE, Ola (NHS ENGLAND)" userId="d13d50d9-60cf-4710-b187-9648e84dc61a" providerId="ADAL" clId="{0B25633E-5A8C-4E1D-99CA-20792211F728}" dt="2025-08-04T10:25:36.356" v="205" actId="1076"/>
          <ac:picMkLst>
            <pc:docMk/>
            <pc:sldMk cId="1163883718" sldId="2147473485"/>
            <ac:picMk id="5" creationId="{1289643C-79DE-B397-60AB-5696642686B1}"/>
          </ac:picMkLst>
        </pc:picChg>
      </pc:sldChg>
      <pc:sldChg chg="addSp delSp modSp mod">
        <pc:chgData name="ADEKUNLE, Ola (NHS ENGLAND)" userId="d13d50d9-60cf-4710-b187-9648e84dc61a" providerId="ADAL" clId="{0B25633E-5A8C-4E1D-99CA-20792211F728}" dt="2025-08-04T10:30:57.804" v="209" actId="962"/>
        <pc:sldMkLst>
          <pc:docMk/>
          <pc:sldMk cId="3173495122" sldId="2147473487"/>
        </pc:sldMkLst>
        <pc:picChg chg="add mod">
          <ac:chgData name="ADEKUNLE, Ola (NHS ENGLAND)" userId="d13d50d9-60cf-4710-b187-9648e84dc61a" providerId="ADAL" clId="{0B25633E-5A8C-4E1D-99CA-20792211F728}" dt="2025-08-04T10:30:57.804" v="209" actId="962"/>
          <ac:picMkLst>
            <pc:docMk/>
            <pc:sldMk cId="3173495122" sldId="2147473487"/>
            <ac:picMk id="4" creationId="{C5B56B6B-64E7-7E4D-12BF-5646CBB17EB5}"/>
          </ac:picMkLst>
        </pc:picChg>
      </pc:sldChg>
      <pc:sldChg chg="addSp delSp modSp mod">
        <pc:chgData name="ADEKUNLE, Ola (NHS ENGLAND)" userId="d13d50d9-60cf-4710-b187-9648e84dc61a" providerId="ADAL" clId="{0B25633E-5A8C-4E1D-99CA-20792211F728}" dt="2025-08-04T10:31:41.865" v="217" actId="732"/>
        <pc:sldMkLst>
          <pc:docMk/>
          <pc:sldMk cId="1686892558" sldId="2147473489"/>
        </pc:sldMkLst>
        <pc:picChg chg="add mod modCrop">
          <ac:chgData name="ADEKUNLE, Ola (NHS ENGLAND)" userId="d13d50d9-60cf-4710-b187-9648e84dc61a" providerId="ADAL" clId="{0B25633E-5A8C-4E1D-99CA-20792211F728}" dt="2025-08-04T10:31:41.865" v="217" actId="732"/>
          <ac:picMkLst>
            <pc:docMk/>
            <pc:sldMk cId="1686892558" sldId="2147473489"/>
            <ac:picMk id="5" creationId="{EB2A8BE4-406A-B8E8-640D-FFC73BC0BFC8}"/>
          </ac:picMkLst>
        </pc:picChg>
      </pc:sldChg>
      <pc:sldChg chg="addSp delSp modSp mod">
        <pc:chgData name="ADEKUNLE, Ola (NHS ENGLAND)" userId="d13d50d9-60cf-4710-b187-9648e84dc61a" providerId="ADAL" clId="{0B25633E-5A8C-4E1D-99CA-20792211F728}" dt="2025-08-05T08:24:56.209" v="268" actId="962"/>
        <pc:sldMkLst>
          <pc:docMk/>
          <pc:sldMk cId="3939418175" sldId="2147473491"/>
        </pc:sldMkLst>
      </pc:sldChg>
      <pc:sldChg chg="addSp delSp modSp mod">
        <pc:chgData name="ADEKUNLE, Ola (NHS ENGLAND)" userId="d13d50d9-60cf-4710-b187-9648e84dc61a" providerId="ADAL" clId="{0B25633E-5A8C-4E1D-99CA-20792211F728}" dt="2025-08-04T10:36:00.981" v="228" actId="732"/>
        <pc:sldMkLst>
          <pc:docMk/>
          <pc:sldMk cId="443738253" sldId="2147473493"/>
        </pc:sldMkLst>
      </pc:sldChg>
      <pc:sldChg chg="addSp delSp modSp mod">
        <pc:chgData name="ADEKUNLE, Ola (NHS ENGLAND)" userId="d13d50d9-60cf-4710-b187-9648e84dc61a" providerId="ADAL" clId="{0B25633E-5A8C-4E1D-99CA-20792211F728}" dt="2025-08-04T10:37:07.529" v="240" actId="732"/>
        <pc:sldMkLst>
          <pc:docMk/>
          <pc:sldMk cId="249896877" sldId="2147473495"/>
        </pc:sldMkLst>
        <pc:picChg chg="add mod modCrop">
          <ac:chgData name="ADEKUNLE, Ola (NHS ENGLAND)" userId="d13d50d9-60cf-4710-b187-9648e84dc61a" providerId="ADAL" clId="{0B25633E-5A8C-4E1D-99CA-20792211F728}" dt="2025-08-04T10:37:07.529" v="240" actId="732"/>
          <ac:picMkLst>
            <pc:docMk/>
            <pc:sldMk cId="249896877" sldId="2147473495"/>
            <ac:picMk id="5" creationId="{50EE9EC5-8972-354D-E3F5-03F73F48052F}"/>
          </ac:picMkLst>
        </pc:picChg>
      </pc:sldChg>
      <pc:sldChg chg="addSp delSp modSp mod">
        <pc:chgData name="ADEKUNLE, Ola (NHS ENGLAND)" userId="d13d50d9-60cf-4710-b187-9648e84dc61a" providerId="ADAL" clId="{0B25633E-5A8C-4E1D-99CA-20792211F728}" dt="2025-08-05T10:58:24.693" v="302" actId="962"/>
        <pc:sldMkLst>
          <pc:docMk/>
          <pc:sldMk cId="3804301103" sldId="2147473498"/>
        </pc:sldMkLst>
        <pc:picChg chg="add mod">
          <ac:chgData name="ADEKUNLE, Ola (NHS ENGLAND)" userId="d13d50d9-60cf-4710-b187-9648e84dc61a" providerId="ADAL" clId="{0B25633E-5A8C-4E1D-99CA-20792211F728}" dt="2025-08-05T10:58:24.693" v="302" actId="962"/>
          <ac:picMkLst>
            <pc:docMk/>
            <pc:sldMk cId="3804301103" sldId="2147473498"/>
            <ac:picMk id="11" creationId="{26D393F4-BF1C-8702-C87D-771CA784E70B}"/>
          </ac:picMkLst>
        </pc:picChg>
      </pc:sldChg>
      <pc:sldChg chg="addSp delSp modSp mod">
        <pc:chgData name="ADEKUNLE, Ola (NHS ENGLAND)" userId="d13d50d9-60cf-4710-b187-9648e84dc61a" providerId="ADAL" clId="{0B25633E-5A8C-4E1D-99CA-20792211F728}" dt="2025-08-04T10:37:56.550" v="245" actId="732"/>
        <pc:sldMkLst>
          <pc:docMk/>
          <pc:sldMk cId="3809495612" sldId="2147473499"/>
        </pc:sldMkLst>
        <pc:picChg chg="add mod modCrop">
          <ac:chgData name="ADEKUNLE, Ola (NHS ENGLAND)" userId="d13d50d9-60cf-4710-b187-9648e84dc61a" providerId="ADAL" clId="{0B25633E-5A8C-4E1D-99CA-20792211F728}" dt="2025-08-04T10:37:56.550" v="245" actId="732"/>
          <ac:picMkLst>
            <pc:docMk/>
            <pc:sldMk cId="3809495612" sldId="2147473499"/>
            <ac:picMk id="5" creationId="{AF06147E-7145-C84A-732F-18857E77941C}"/>
          </ac:picMkLst>
        </pc:picChg>
      </pc:sldChg>
      <pc:sldChg chg="addSp delSp modSp mod">
        <pc:chgData name="ADEKUNLE, Ola (NHS ENGLAND)" userId="d13d50d9-60cf-4710-b187-9648e84dc61a" providerId="ADAL" clId="{0B25633E-5A8C-4E1D-99CA-20792211F728}" dt="2025-08-05T08:52:19.530" v="287" actId="14100"/>
        <pc:sldMkLst>
          <pc:docMk/>
          <pc:sldMk cId="2385574195" sldId="2147473501"/>
        </pc:sldMkLst>
        <pc:picChg chg="add mod modCrop">
          <ac:chgData name="ADEKUNLE, Ola (NHS ENGLAND)" userId="d13d50d9-60cf-4710-b187-9648e84dc61a" providerId="ADAL" clId="{0B25633E-5A8C-4E1D-99CA-20792211F728}" dt="2025-08-05T08:52:19.530" v="287" actId="14100"/>
          <ac:picMkLst>
            <pc:docMk/>
            <pc:sldMk cId="2385574195" sldId="2147473501"/>
            <ac:picMk id="5" creationId="{4ADE45D8-1223-1B55-8495-F984B3293FBD}"/>
          </ac:picMkLst>
        </pc:picChg>
      </pc:sldChg>
      <pc:sldChg chg="addSp delSp modSp mod">
        <pc:chgData name="ADEKUNLE, Ola (NHS ENGLAND)" userId="d13d50d9-60cf-4710-b187-9648e84dc61a" providerId="ADAL" clId="{0B25633E-5A8C-4E1D-99CA-20792211F728}" dt="2025-08-05T08:57:34.069" v="294" actId="1076"/>
        <pc:sldMkLst>
          <pc:docMk/>
          <pc:sldMk cId="1422086295" sldId="2147473503"/>
        </pc:sldMkLst>
        <pc:picChg chg="add mod modCrop">
          <ac:chgData name="ADEKUNLE, Ola (NHS ENGLAND)" userId="d13d50d9-60cf-4710-b187-9648e84dc61a" providerId="ADAL" clId="{0B25633E-5A8C-4E1D-99CA-20792211F728}" dt="2025-08-05T08:57:34.069" v="294" actId="1076"/>
          <ac:picMkLst>
            <pc:docMk/>
            <pc:sldMk cId="1422086295" sldId="2147473503"/>
            <ac:picMk id="5" creationId="{92EA3B50-B09D-DFE6-DD59-64904ECF24F6}"/>
          </ac:picMkLst>
        </pc:picChg>
      </pc:sldChg>
      <pc:sldChg chg="addSp delSp modSp">
        <pc:chgData name="ADEKUNLE, Ola (NHS ENGLAND)" userId="d13d50d9-60cf-4710-b187-9648e84dc61a" providerId="ADAL" clId="{0B25633E-5A8C-4E1D-99CA-20792211F728}" dt="2025-08-04T10:40:39.234" v="249"/>
        <pc:sldMkLst>
          <pc:docMk/>
          <pc:sldMk cId="2778916591" sldId="2147473505"/>
        </pc:sldMkLst>
        <pc:picChg chg="add mod">
          <ac:chgData name="ADEKUNLE, Ola (NHS ENGLAND)" userId="d13d50d9-60cf-4710-b187-9648e84dc61a" providerId="ADAL" clId="{0B25633E-5A8C-4E1D-99CA-20792211F728}" dt="2025-08-04T10:40:39.234" v="249"/>
          <ac:picMkLst>
            <pc:docMk/>
            <pc:sldMk cId="2778916591" sldId="2147473505"/>
            <ac:picMk id="4" creationId="{DEF6534F-7C16-DD51-9470-5529398C8D54}"/>
          </ac:picMkLst>
        </pc:picChg>
      </pc:sldChg>
      <pc:sldChg chg="addSp delSp modSp mod">
        <pc:chgData name="ADEKUNLE, Ola (NHS ENGLAND)" userId="d13d50d9-60cf-4710-b187-9648e84dc61a" providerId="ADAL" clId="{0B25633E-5A8C-4E1D-99CA-20792211F728}" dt="2025-08-04T10:39:23.419" v="248" actId="962"/>
        <pc:sldMkLst>
          <pc:docMk/>
          <pc:sldMk cId="2420878569" sldId="2147473507"/>
        </pc:sldMkLst>
        <pc:picChg chg="add mod">
          <ac:chgData name="ADEKUNLE, Ola (NHS ENGLAND)" userId="d13d50d9-60cf-4710-b187-9648e84dc61a" providerId="ADAL" clId="{0B25633E-5A8C-4E1D-99CA-20792211F728}" dt="2025-08-04T10:39:23.419" v="248" actId="962"/>
          <ac:picMkLst>
            <pc:docMk/>
            <pc:sldMk cId="2420878569" sldId="2147473507"/>
            <ac:picMk id="5" creationId="{3BFE2B77-7F78-C6B5-E5B8-5BF4274EE28B}"/>
          </ac:picMkLst>
        </pc:picChg>
      </pc:sldChg>
      <pc:sldChg chg="addSp delSp modSp mod">
        <pc:chgData name="ADEKUNLE, Ola (NHS ENGLAND)" userId="d13d50d9-60cf-4710-b187-9648e84dc61a" providerId="ADAL" clId="{0B25633E-5A8C-4E1D-99CA-20792211F728}" dt="2025-08-04T09:47:20.942" v="111" actId="962"/>
        <pc:sldMkLst>
          <pc:docMk/>
          <pc:sldMk cId="1829990835" sldId="2147473509"/>
        </pc:sldMkLst>
      </pc:sldChg>
      <pc:sldChg chg="addSp delSp modSp mod">
        <pc:chgData name="ADEKUNLE, Ola (NHS ENGLAND)" userId="d13d50d9-60cf-4710-b187-9648e84dc61a" providerId="ADAL" clId="{0B25633E-5A8C-4E1D-99CA-20792211F728}" dt="2025-08-04T09:57:12.718" v="146" actId="732"/>
        <pc:sldMkLst>
          <pc:docMk/>
          <pc:sldMk cId="4169618504" sldId="2147473511"/>
        </pc:sldMkLst>
      </pc:sldChg>
      <pc:sldChg chg="addSp delSp modSp mod">
        <pc:chgData name="ADEKUNLE, Ola (NHS ENGLAND)" userId="d13d50d9-60cf-4710-b187-9648e84dc61a" providerId="ADAL" clId="{0B25633E-5A8C-4E1D-99CA-20792211F728}" dt="2025-08-04T10:36:38.210" v="234" actId="732"/>
        <pc:sldMkLst>
          <pc:docMk/>
          <pc:sldMk cId="3464557921" sldId="2147473513"/>
        </pc:sldMkLst>
      </pc:sldChg>
      <pc:sldChg chg="addSp delSp modSp mod">
        <pc:chgData name="ADEKUNLE, Ola (NHS ENGLAND)" userId="d13d50d9-60cf-4710-b187-9648e84dc61a" providerId="ADAL" clId="{0B25633E-5A8C-4E1D-99CA-20792211F728}" dt="2025-08-05T12:59:51.389" v="312" actId="962"/>
        <pc:sldMkLst>
          <pc:docMk/>
          <pc:sldMk cId="3389744874" sldId="2147473515"/>
        </pc:sldMkLst>
      </pc:sldChg>
      <pc:sldChg chg="addSp delSp modSp mod">
        <pc:chgData name="ADEKUNLE, Ola (NHS ENGLAND)" userId="d13d50d9-60cf-4710-b187-9648e84dc61a" providerId="ADAL" clId="{0B25633E-5A8C-4E1D-99CA-20792211F728}" dt="2025-08-05T12:57:43.488" v="309" actId="962"/>
        <pc:sldMkLst>
          <pc:docMk/>
          <pc:sldMk cId="2256469427" sldId="2147473517"/>
        </pc:sldMkLst>
      </pc:sldChg>
    </pc:docChg>
  </pc:docChgLst>
  <pc:docChgLst>
    <pc:chgData name="MACKENZIE, Libby (NHS ENGLAND)" userId="cf4d7e6a-a80f-4f94-b7de-a98e226f42cd" providerId="ADAL" clId="{3D303433-974E-4C81-BC62-3702E32D4938}"/>
    <pc:docChg chg="undo custSel addSld delSld modSld">
      <pc:chgData name="MACKENZIE, Libby (NHS ENGLAND)" userId="cf4d7e6a-a80f-4f94-b7de-a98e226f42cd" providerId="ADAL" clId="{3D303433-974E-4C81-BC62-3702E32D4938}" dt="2025-09-01T13:09:05.624" v="2109"/>
      <pc:docMkLst>
        <pc:docMk/>
      </pc:docMkLst>
      <pc:sldChg chg="delSp modSp mod">
        <pc:chgData name="MACKENZIE, Libby (NHS ENGLAND)" userId="cf4d7e6a-a80f-4f94-b7de-a98e226f42cd" providerId="ADAL" clId="{3D303433-974E-4C81-BC62-3702E32D4938}" dt="2025-08-22T12:58:03.280" v="1319" actId="478"/>
        <pc:sldMkLst>
          <pc:docMk/>
          <pc:sldMk cId="26604405" sldId="266"/>
        </pc:sldMkLst>
        <pc:spChg chg="mod">
          <ac:chgData name="MACKENZIE, Libby (NHS ENGLAND)" userId="cf4d7e6a-a80f-4f94-b7de-a98e226f42cd" providerId="ADAL" clId="{3D303433-974E-4C81-BC62-3702E32D4938}" dt="2025-08-22T09:17:50.360" v="682" actId="20577"/>
          <ac:spMkLst>
            <pc:docMk/>
            <pc:sldMk cId="26604405" sldId="266"/>
            <ac:spMk id="3" creationId="{9FC81086-E781-4DD3-9593-6E01730BC9EE}"/>
          </ac:spMkLst>
        </pc:spChg>
        <pc:spChg chg="mod">
          <ac:chgData name="MACKENZIE, Libby (NHS ENGLAND)" userId="cf4d7e6a-a80f-4f94-b7de-a98e226f42cd" providerId="ADAL" clId="{3D303433-974E-4C81-BC62-3702E32D4938}" dt="2025-08-21T14:19:57.793" v="58" actId="1076"/>
          <ac:spMkLst>
            <pc:docMk/>
            <pc:sldMk cId="26604405" sldId="266"/>
            <ac:spMk id="5" creationId="{33B05AE6-D90A-4DD7-A8DF-CCE7A62060B0}"/>
          </ac:spMkLst>
        </pc:spChg>
        <pc:graphicFrameChg chg="mod modGraphic">
          <ac:chgData name="MACKENZIE, Libby (NHS ENGLAND)" userId="cf4d7e6a-a80f-4f94-b7de-a98e226f42cd" providerId="ADAL" clId="{3D303433-974E-4C81-BC62-3702E32D4938}" dt="2025-08-21T14:21:12.014" v="150" actId="14100"/>
          <ac:graphicFrameMkLst>
            <pc:docMk/>
            <pc:sldMk cId="26604405" sldId="266"/>
            <ac:graphicFrameMk id="10" creationId="{F73EBBA4-1FB3-B799-8D1D-46A2EE2C72DD}"/>
          </ac:graphicFrameMkLst>
        </pc:graphicFrameChg>
      </pc:sldChg>
      <pc:sldChg chg="delSp mod">
        <pc:chgData name="MACKENZIE, Libby (NHS ENGLAND)" userId="cf4d7e6a-a80f-4f94-b7de-a98e226f42cd" providerId="ADAL" clId="{3D303433-974E-4C81-BC62-3702E32D4938}" dt="2025-08-22T12:57:19.726" v="1175" actId="478"/>
        <pc:sldMkLst>
          <pc:docMk/>
          <pc:sldMk cId="4279843825" sldId="271"/>
        </pc:sldMkLst>
      </pc:sldChg>
      <pc:sldChg chg="modSp mod">
        <pc:chgData name="MACKENZIE, Libby (NHS ENGLAND)" userId="cf4d7e6a-a80f-4f94-b7de-a98e226f42cd" providerId="ADAL" clId="{3D303433-974E-4C81-BC62-3702E32D4938}" dt="2025-08-22T13:51:53.482" v="1856" actId="2165"/>
        <pc:sldMkLst>
          <pc:docMk/>
          <pc:sldMk cId="4256235828" sldId="291"/>
        </pc:sldMkLst>
        <pc:graphicFrameChg chg="modGraphic">
          <ac:chgData name="MACKENZIE, Libby (NHS ENGLAND)" userId="cf4d7e6a-a80f-4f94-b7de-a98e226f42cd" providerId="ADAL" clId="{3D303433-974E-4C81-BC62-3702E32D4938}" dt="2025-08-22T13:51:53.482" v="1856" actId="2165"/>
          <ac:graphicFrameMkLst>
            <pc:docMk/>
            <pc:sldMk cId="4256235828" sldId="291"/>
            <ac:graphicFrameMk id="10" creationId="{87E619D6-A38F-F3C8-22CE-713A2A312EB3}"/>
          </ac:graphicFrameMkLst>
        </pc:graphicFrameChg>
      </pc:sldChg>
      <pc:sldChg chg="addSp delSp modSp mod">
        <pc:chgData name="MACKENZIE, Libby (NHS ENGLAND)" userId="cf4d7e6a-a80f-4f94-b7de-a98e226f42cd" providerId="ADAL" clId="{3D303433-974E-4C81-BC62-3702E32D4938}" dt="2025-08-27T08:12:27.564" v="1912" actId="20577"/>
        <pc:sldMkLst>
          <pc:docMk/>
          <pc:sldMk cId="3227595589" sldId="301"/>
        </pc:sldMkLst>
        <pc:spChg chg="add mod">
          <ac:chgData name="MACKENZIE, Libby (NHS ENGLAND)" userId="cf4d7e6a-a80f-4f94-b7de-a98e226f42cd" providerId="ADAL" clId="{3D303433-974E-4C81-BC62-3702E32D4938}" dt="2025-08-27T08:12:27.564" v="1912" actId="20577"/>
          <ac:spMkLst>
            <pc:docMk/>
            <pc:sldMk cId="3227595589" sldId="301"/>
            <ac:spMk id="5" creationId="{D2F6596C-E4EB-D138-1C8A-A9CB54715AE3}"/>
          </ac:spMkLst>
        </pc:spChg>
      </pc:sldChg>
      <pc:sldChg chg="modSp mod">
        <pc:chgData name="MACKENZIE, Libby (NHS ENGLAND)" userId="cf4d7e6a-a80f-4f94-b7de-a98e226f42cd" providerId="ADAL" clId="{3D303433-974E-4C81-BC62-3702E32D4938}" dt="2025-09-01T11:18:52.099" v="1970" actId="114"/>
        <pc:sldMkLst>
          <pc:docMk/>
          <pc:sldMk cId="3339145973" sldId="1924"/>
        </pc:sldMkLst>
        <pc:spChg chg="mod">
          <ac:chgData name="MACKENZIE, Libby (NHS ENGLAND)" userId="cf4d7e6a-a80f-4f94-b7de-a98e226f42cd" providerId="ADAL" clId="{3D303433-974E-4C81-BC62-3702E32D4938}" dt="2025-09-01T11:18:52.099" v="1970" actId="114"/>
          <ac:spMkLst>
            <pc:docMk/>
            <pc:sldMk cId="3339145973" sldId="1924"/>
            <ac:spMk id="2" creationId="{623499A9-ADAE-F54A-B49E-F294E7BCE9E8}"/>
          </ac:spMkLst>
        </pc:spChg>
      </pc:sldChg>
      <pc:sldChg chg="del">
        <pc:chgData name="MACKENZIE, Libby (NHS ENGLAND)" userId="cf4d7e6a-a80f-4f94-b7de-a98e226f42cd" providerId="ADAL" clId="{3D303433-974E-4C81-BC62-3702E32D4938}" dt="2025-08-22T07:54:20.337" v="355" actId="47"/>
        <pc:sldMkLst>
          <pc:docMk/>
          <pc:sldMk cId="364682922" sldId="2145707271"/>
        </pc:sldMkLst>
      </pc:sldChg>
      <pc:sldChg chg="addSp modSp add">
        <pc:chgData name="MACKENZIE, Libby (NHS ENGLAND)" userId="cf4d7e6a-a80f-4f94-b7de-a98e226f42cd" providerId="ADAL" clId="{3D303433-974E-4C81-BC62-3702E32D4938}" dt="2025-08-22T14:06:50.677" v="1857"/>
        <pc:sldMkLst>
          <pc:docMk/>
          <pc:sldMk cId="2348495182" sldId="2145707296"/>
        </pc:sldMkLst>
        <pc:spChg chg="add mod">
          <ac:chgData name="MACKENZIE, Libby (NHS ENGLAND)" userId="cf4d7e6a-a80f-4f94-b7de-a98e226f42cd" providerId="ADAL" clId="{3D303433-974E-4C81-BC62-3702E32D4938}" dt="2025-08-22T14:06:50.677" v="1857"/>
          <ac:spMkLst>
            <pc:docMk/>
            <pc:sldMk cId="2348495182" sldId="2145707296"/>
            <ac:spMk id="3" creationId="{D1AC0C50-6CF0-4FB3-4B59-B3EBDB9DEB26}"/>
          </ac:spMkLst>
        </pc:spChg>
      </pc:sldChg>
      <pc:sldChg chg="delSp modSp mod">
        <pc:chgData name="MACKENZIE, Libby (NHS ENGLAND)" userId="cf4d7e6a-a80f-4f94-b7de-a98e226f42cd" providerId="ADAL" clId="{3D303433-974E-4C81-BC62-3702E32D4938}" dt="2025-09-01T12:45:33.541" v="2049" actId="948"/>
        <pc:sldMkLst>
          <pc:docMk/>
          <pc:sldMk cId="3378105802" sldId="2147473430"/>
        </pc:sldMkLst>
        <pc:spChg chg="mod">
          <ac:chgData name="MACKENZIE, Libby (NHS ENGLAND)" userId="cf4d7e6a-a80f-4f94-b7de-a98e226f42cd" providerId="ADAL" clId="{3D303433-974E-4C81-BC62-3702E32D4938}" dt="2025-09-01T11:22:44.104" v="1985" actId="1076"/>
          <ac:spMkLst>
            <pc:docMk/>
            <pc:sldMk cId="3378105802" sldId="2147473430"/>
            <ac:spMk id="3" creationId="{B7900A60-BF55-72E1-4B8E-C77F40D679C8}"/>
          </ac:spMkLst>
        </pc:spChg>
        <pc:spChg chg="mod">
          <ac:chgData name="MACKENZIE, Libby (NHS ENGLAND)" userId="cf4d7e6a-a80f-4f94-b7de-a98e226f42cd" providerId="ADAL" clId="{3D303433-974E-4C81-BC62-3702E32D4938}" dt="2025-09-01T12:45:33.541" v="2049" actId="948"/>
          <ac:spMkLst>
            <pc:docMk/>
            <pc:sldMk cId="3378105802" sldId="2147473430"/>
            <ac:spMk id="6" creationId="{1E4FEB0F-FBF1-7E87-9595-950CEC5D43F2}"/>
          </ac:spMkLst>
        </pc:spChg>
        <pc:spChg chg="mod">
          <ac:chgData name="MACKENZIE, Libby (NHS ENGLAND)" userId="cf4d7e6a-a80f-4f94-b7de-a98e226f42cd" providerId="ADAL" clId="{3D303433-974E-4C81-BC62-3702E32D4938}" dt="2025-08-27T09:00:45.163" v="1964" actId="1076"/>
          <ac:spMkLst>
            <pc:docMk/>
            <pc:sldMk cId="3378105802" sldId="2147473430"/>
            <ac:spMk id="7" creationId="{381C2064-7D4B-36CA-7070-26E27A5CCA8F}"/>
          </ac:spMkLst>
        </pc:spChg>
      </pc:sldChg>
      <pc:sldChg chg="delSp modSp del mod">
        <pc:chgData name="MACKENZIE, Libby (NHS ENGLAND)" userId="cf4d7e6a-a80f-4f94-b7de-a98e226f42cd" providerId="ADAL" clId="{3D303433-974E-4C81-BC62-3702E32D4938}" dt="2025-08-22T12:58:26.498" v="1322" actId="47"/>
        <pc:sldMkLst>
          <pc:docMk/>
          <pc:sldMk cId="402562724" sldId="2147473440"/>
        </pc:sldMkLst>
      </pc:sldChg>
      <pc:sldChg chg="delSp modSp mod">
        <pc:chgData name="MACKENZIE, Libby (NHS ENGLAND)" userId="cf4d7e6a-a80f-4f94-b7de-a98e226f42cd" providerId="ADAL" clId="{3D303433-974E-4C81-BC62-3702E32D4938}" dt="2025-08-22T13:37:19.328" v="1670" actId="478"/>
        <pc:sldMkLst>
          <pc:docMk/>
          <pc:sldMk cId="1812706344" sldId="2147473442"/>
        </pc:sldMkLst>
        <pc:spChg chg="mod">
          <ac:chgData name="MACKENZIE, Libby (NHS ENGLAND)" userId="cf4d7e6a-a80f-4f94-b7de-a98e226f42cd" providerId="ADAL" clId="{3D303433-974E-4C81-BC62-3702E32D4938}" dt="2025-08-22T09:25:47.448" v="748" actId="20577"/>
          <ac:spMkLst>
            <pc:docMk/>
            <pc:sldMk cId="1812706344" sldId="2147473442"/>
            <ac:spMk id="2" creationId="{2C518848-EAF7-DBDA-C4C9-0E4DD1FCE6AE}"/>
          </ac:spMkLst>
        </pc:spChg>
        <pc:spChg chg="mod">
          <ac:chgData name="MACKENZIE, Libby (NHS ENGLAND)" userId="cf4d7e6a-a80f-4f94-b7de-a98e226f42cd" providerId="ADAL" clId="{3D303433-974E-4C81-BC62-3702E32D4938}" dt="2025-08-22T09:25:53.528" v="752" actId="20577"/>
          <ac:spMkLst>
            <pc:docMk/>
            <pc:sldMk cId="1812706344" sldId="2147473442"/>
            <ac:spMk id="3" creationId="{00721AEE-A97A-BD58-CF0D-C29B435D4D3F}"/>
          </ac:spMkLst>
        </pc:spChg>
      </pc:sldChg>
      <pc:sldChg chg="addSp delSp modSp mod">
        <pc:chgData name="MACKENZIE, Libby (NHS ENGLAND)" userId="cf4d7e6a-a80f-4f94-b7de-a98e226f42cd" providerId="ADAL" clId="{3D303433-974E-4C81-BC62-3702E32D4938}" dt="2025-08-22T09:28:24.517" v="802" actId="14100"/>
        <pc:sldMkLst>
          <pc:docMk/>
          <pc:sldMk cId="2664517728" sldId="2147473443"/>
        </pc:sldMkLst>
        <pc:picChg chg="add mod">
          <ac:chgData name="MACKENZIE, Libby (NHS ENGLAND)" userId="cf4d7e6a-a80f-4f94-b7de-a98e226f42cd" providerId="ADAL" clId="{3D303433-974E-4C81-BC62-3702E32D4938}" dt="2025-08-22T09:28:24.517" v="802" actId="14100"/>
          <ac:picMkLst>
            <pc:docMk/>
            <pc:sldMk cId="2664517728" sldId="2147473443"/>
            <ac:picMk id="9" creationId="{0EBC7253-2F13-9689-16EA-C5DE48F6FEC2}"/>
          </ac:picMkLst>
        </pc:picChg>
      </pc:sldChg>
      <pc:sldChg chg="addSp delSp modSp mod">
        <pc:chgData name="MACKENZIE, Libby (NHS ENGLAND)" userId="cf4d7e6a-a80f-4f94-b7de-a98e226f42cd" providerId="ADAL" clId="{3D303433-974E-4C81-BC62-3702E32D4938}" dt="2025-09-01T13:09:05.624" v="2109"/>
        <pc:sldMkLst>
          <pc:docMk/>
          <pc:sldMk cId="1634090575" sldId="2147473445"/>
        </pc:sldMkLst>
        <pc:spChg chg="add del mod">
          <ac:chgData name="MACKENZIE, Libby (NHS ENGLAND)" userId="cf4d7e6a-a80f-4f94-b7de-a98e226f42cd" providerId="ADAL" clId="{3D303433-974E-4C81-BC62-3702E32D4938}" dt="2025-09-01T13:09:05.624" v="2109"/>
          <ac:spMkLst>
            <pc:docMk/>
            <pc:sldMk cId="1634090575" sldId="2147473445"/>
            <ac:spMk id="4" creationId="{E9506B12-1D41-0B6E-951A-727732BF2AD4}"/>
          </ac:spMkLst>
        </pc:spChg>
        <pc:picChg chg="add mod">
          <ac:chgData name="MACKENZIE, Libby (NHS ENGLAND)" userId="cf4d7e6a-a80f-4f94-b7de-a98e226f42cd" providerId="ADAL" clId="{3D303433-974E-4C81-BC62-3702E32D4938}" dt="2025-09-01T13:09:05.624" v="2109"/>
          <ac:picMkLst>
            <pc:docMk/>
            <pc:sldMk cId="1634090575" sldId="2147473445"/>
            <ac:picMk id="5" creationId="{88796FB4-C238-5C78-54AE-B35718E8D60D}"/>
          </ac:picMkLst>
        </pc:picChg>
        <pc:picChg chg="del">
          <ac:chgData name="MACKENZIE, Libby (NHS ENGLAND)" userId="cf4d7e6a-a80f-4f94-b7de-a98e226f42cd" providerId="ADAL" clId="{3D303433-974E-4C81-BC62-3702E32D4938}" dt="2025-09-01T13:06:19.729" v="2108" actId="21"/>
          <ac:picMkLst>
            <pc:docMk/>
            <pc:sldMk cId="1634090575" sldId="2147473445"/>
            <ac:picMk id="21" creationId="{DC929353-62C4-AA98-6FE4-93EB7405478A}"/>
          </ac:picMkLst>
        </pc:picChg>
      </pc:sldChg>
      <pc:sldChg chg="delSp modSp mod">
        <pc:chgData name="MACKENZIE, Libby (NHS ENGLAND)" userId="cf4d7e6a-a80f-4f94-b7de-a98e226f42cd" providerId="ADAL" clId="{3D303433-974E-4C81-BC62-3702E32D4938}" dt="2025-08-22T13:44:31.024" v="1693" actId="478"/>
        <pc:sldMkLst>
          <pc:docMk/>
          <pc:sldMk cId="3908544490" sldId="2147473450"/>
        </pc:sldMkLst>
        <pc:spChg chg="mod">
          <ac:chgData name="MACKENZIE, Libby (NHS ENGLAND)" userId="cf4d7e6a-a80f-4f94-b7de-a98e226f42cd" providerId="ADAL" clId="{3D303433-974E-4C81-BC62-3702E32D4938}" dt="2025-08-22T09:26:45.180" v="770" actId="20577"/>
          <ac:spMkLst>
            <pc:docMk/>
            <pc:sldMk cId="3908544490" sldId="2147473450"/>
            <ac:spMk id="3" creationId="{EF32F4A2-D50E-1B14-2A54-9FE1642DCFFD}"/>
          </ac:spMkLst>
        </pc:spChg>
      </pc:sldChg>
      <pc:sldChg chg="delSp mod">
        <pc:chgData name="MACKENZIE, Libby (NHS ENGLAND)" userId="cf4d7e6a-a80f-4f94-b7de-a98e226f42cd" providerId="ADAL" clId="{3D303433-974E-4C81-BC62-3702E32D4938}" dt="2025-08-22T13:37:33.040" v="1674" actId="478"/>
        <pc:sldMkLst>
          <pc:docMk/>
          <pc:sldMk cId="3875033925" sldId="2147473451"/>
        </pc:sldMkLst>
      </pc:sldChg>
      <pc:sldChg chg="delSp mod">
        <pc:chgData name="MACKENZIE, Libby (NHS ENGLAND)" userId="cf4d7e6a-a80f-4f94-b7de-a98e226f42cd" providerId="ADAL" clId="{3D303433-974E-4C81-BC62-3702E32D4938}" dt="2025-08-22T13:37:40.639" v="1676" actId="478"/>
        <pc:sldMkLst>
          <pc:docMk/>
          <pc:sldMk cId="2448864413" sldId="2147473452"/>
        </pc:sldMkLst>
      </pc:sldChg>
      <pc:sldChg chg="delSp modSp mod">
        <pc:chgData name="MACKENZIE, Libby (NHS ENGLAND)" userId="cf4d7e6a-a80f-4f94-b7de-a98e226f42cd" providerId="ADAL" clId="{3D303433-974E-4C81-BC62-3702E32D4938}" dt="2025-08-22T13:38:29.697" v="1685" actId="478"/>
        <pc:sldMkLst>
          <pc:docMk/>
          <pc:sldMk cId="1912559785" sldId="2147473454"/>
        </pc:sldMkLst>
        <pc:spChg chg="mod">
          <ac:chgData name="MACKENZIE, Libby (NHS ENGLAND)" userId="cf4d7e6a-a80f-4f94-b7de-a98e226f42cd" providerId="ADAL" clId="{3D303433-974E-4C81-BC62-3702E32D4938}" dt="2025-08-22T09:27:35.515" v="790" actId="20577"/>
          <ac:spMkLst>
            <pc:docMk/>
            <pc:sldMk cId="1912559785" sldId="2147473454"/>
            <ac:spMk id="2" creationId="{562EF3D5-03B3-9C2D-3B52-C7F04DE020CA}"/>
          </ac:spMkLst>
        </pc:spChg>
      </pc:sldChg>
      <pc:sldChg chg="delSp modSp mod">
        <pc:chgData name="MACKENZIE, Libby (NHS ENGLAND)" userId="cf4d7e6a-a80f-4f94-b7de-a98e226f42cd" providerId="ADAL" clId="{3D303433-974E-4C81-BC62-3702E32D4938}" dt="2025-08-22T13:38:32.511" v="1686" actId="478"/>
        <pc:sldMkLst>
          <pc:docMk/>
          <pc:sldMk cId="279100243" sldId="2147473456"/>
        </pc:sldMkLst>
        <pc:spChg chg="mod">
          <ac:chgData name="MACKENZIE, Libby (NHS ENGLAND)" userId="cf4d7e6a-a80f-4f94-b7de-a98e226f42cd" providerId="ADAL" clId="{3D303433-974E-4C81-BC62-3702E32D4938}" dt="2025-08-22T09:27:47.961" v="798" actId="20577"/>
          <ac:spMkLst>
            <pc:docMk/>
            <pc:sldMk cId="279100243" sldId="2147473456"/>
            <ac:spMk id="2" creationId="{AB3DFDF0-4E4E-71BE-E5BF-170EA1D14C06}"/>
          </ac:spMkLst>
        </pc:spChg>
      </pc:sldChg>
      <pc:sldChg chg="delSp modSp mod">
        <pc:chgData name="MACKENZIE, Libby (NHS ENGLAND)" userId="cf4d7e6a-a80f-4f94-b7de-a98e226f42cd" providerId="ADAL" clId="{3D303433-974E-4C81-BC62-3702E32D4938}" dt="2025-09-01T12:50:20.811" v="2098" actId="14100"/>
        <pc:sldMkLst>
          <pc:docMk/>
          <pc:sldMk cId="3943557628" sldId="2147473458"/>
        </pc:sldMkLst>
        <pc:spChg chg="mod">
          <ac:chgData name="MACKENZIE, Libby (NHS ENGLAND)" userId="cf4d7e6a-a80f-4f94-b7de-a98e226f42cd" providerId="ADAL" clId="{3D303433-974E-4C81-BC62-3702E32D4938}" dt="2025-09-01T12:50:20.811" v="2098" actId="14100"/>
          <ac:spMkLst>
            <pc:docMk/>
            <pc:sldMk cId="3943557628" sldId="2147473458"/>
            <ac:spMk id="5" creationId="{380486B6-76EF-2B7F-12C4-609F8B4AE056}"/>
          </ac:spMkLst>
        </pc:spChg>
      </pc:sldChg>
      <pc:sldChg chg="addSp delSp modSp del mod">
        <pc:chgData name="MACKENZIE, Libby (NHS ENGLAND)" userId="cf4d7e6a-a80f-4f94-b7de-a98e226f42cd" providerId="ADAL" clId="{3D303433-974E-4C81-BC62-3702E32D4938}" dt="2025-08-22T09:28:34.378" v="803" actId="2696"/>
        <pc:sldMkLst>
          <pc:docMk/>
          <pc:sldMk cId="2759450031" sldId="2147473459"/>
        </pc:sldMkLst>
      </pc:sldChg>
      <pc:sldChg chg="addSp delSp modSp mod">
        <pc:chgData name="MACKENZIE, Libby (NHS ENGLAND)" userId="cf4d7e6a-a80f-4f94-b7de-a98e226f42cd" providerId="ADAL" clId="{3D303433-974E-4C81-BC62-3702E32D4938}" dt="2025-08-22T13:38:37.614" v="1688" actId="478"/>
        <pc:sldMkLst>
          <pc:docMk/>
          <pc:sldMk cId="1397736792" sldId="2147473460"/>
        </pc:sldMkLst>
      </pc:sldChg>
      <pc:sldChg chg="modSp mod">
        <pc:chgData name="MACKENZIE, Libby (NHS ENGLAND)" userId="cf4d7e6a-a80f-4f94-b7de-a98e226f42cd" providerId="ADAL" clId="{3D303433-974E-4C81-BC62-3702E32D4938}" dt="2025-08-22T09:29:03.545" v="818" actId="20577"/>
        <pc:sldMkLst>
          <pc:docMk/>
          <pc:sldMk cId="2613410460" sldId="2147473462"/>
        </pc:sldMkLst>
        <pc:spChg chg="mod">
          <ac:chgData name="MACKENZIE, Libby (NHS ENGLAND)" userId="cf4d7e6a-a80f-4f94-b7de-a98e226f42cd" providerId="ADAL" clId="{3D303433-974E-4C81-BC62-3702E32D4938}" dt="2025-08-22T09:29:03.545" v="818" actId="20577"/>
          <ac:spMkLst>
            <pc:docMk/>
            <pc:sldMk cId="2613410460" sldId="2147473462"/>
            <ac:spMk id="3" creationId="{A04B9564-1A71-46B1-096C-7DC7A036913B}"/>
          </ac:spMkLst>
        </pc:spChg>
      </pc:sldChg>
      <pc:sldChg chg="del">
        <pc:chgData name="MACKENZIE, Libby (NHS ENGLAND)" userId="cf4d7e6a-a80f-4f94-b7de-a98e226f42cd" providerId="ADAL" clId="{3D303433-974E-4C81-BC62-3702E32D4938}" dt="2025-08-22T13:01:58.810" v="1491" actId="47"/>
        <pc:sldMkLst>
          <pc:docMk/>
          <pc:sldMk cId="2502208980" sldId="2147473463"/>
        </pc:sldMkLst>
      </pc:sldChg>
      <pc:sldChg chg="delSp modSp del mod">
        <pc:chgData name="MACKENZIE, Libby (NHS ENGLAND)" userId="cf4d7e6a-a80f-4f94-b7de-a98e226f42cd" providerId="ADAL" clId="{3D303433-974E-4C81-BC62-3702E32D4938}" dt="2025-08-22T13:01:57.677" v="1490" actId="47"/>
        <pc:sldMkLst>
          <pc:docMk/>
          <pc:sldMk cId="3600172095" sldId="2147473464"/>
        </pc:sldMkLst>
      </pc:sldChg>
      <pc:sldChg chg="modSp del mod">
        <pc:chgData name="MACKENZIE, Libby (NHS ENGLAND)" userId="cf4d7e6a-a80f-4f94-b7de-a98e226f42cd" providerId="ADAL" clId="{3D303433-974E-4C81-BC62-3702E32D4938}" dt="2025-08-22T13:08:27.179" v="1492" actId="47"/>
        <pc:sldMkLst>
          <pc:docMk/>
          <pc:sldMk cId="897131414" sldId="2147473466"/>
        </pc:sldMkLst>
      </pc:sldChg>
      <pc:sldChg chg="delSp modSp mod">
        <pc:chgData name="MACKENZIE, Libby (NHS ENGLAND)" userId="cf4d7e6a-a80f-4f94-b7de-a98e226f42cd" providerId="ADAL" clId="{3D303433-974E-4C81-BC62-3702E32D4938}" dt="2025-08-22T13:38:45.568" v="1691" actId="478"/>
        <pc:sldMkLst>
          <pc:docMk/>
          <pc:sldMk cId="1548659536" sldId="2147473470"/>
        </pc:sldMkLst>
        <pc:spChg chg="mod">
          <ac:chgData name="MACKENZIE, Libby (NHS ENGLAND)" userId="cf4d7e6a-a80f-4f94-b7de-a98e226f42cd" providerId="ADAL" clId="{3D303433-974E-4C81-BC62-3702E32D4938}" dt="2025-08-22T09:29:44.346" v="838" actId="20577"/>
          <ac:spMkLst>
            <pc:docMk/>
            <pc:sldMk cId="1548659536" sldId="2147473470"/>
            <ac:spMk id="2" creationId="{5132D1FA-7909-D1CF-9784-1C9536CEE5E9}"/>
          </ac:spMkLst>
        </pc:spChg>
        <pc:spChg chg="mod">
          <ac:chgData name="MACKENZIE, Libby (NHS ENGLAND)" userId="cf4d7e6a-a80f-4f94-b7de-a98e226f42cd" providerId="ADAL" clId="{3D303433-974E-4C81-BC62-3702E32D4938}" dt="2025-08-22T09:29:35.785" v="832" actId="20577"/>
          <ac:spMkLst>
            <pc:docMk/>
            <pc:sldMk cId="1548659536" sldId="2147473470"/>
            <ac:spMk id="9" creationId="{D2866A8B-1666-089D-0929-9D886C6137F8}"/>
          </ac:spMkLst>
        </pc:spChg>
      </pc:sldChg>
      <pc:sldChg chg="delSp modSp mod">
        <pc:chgData name="MACKENZIE, Libby (NHS ENGLAND)" userId="cf4d7e6a-a80f-4f94-b7de-a98e226f42cd" providerId="ADAL" clId="{3D303433-974E-4C81-BC62-3702E32D4938}" dt="2025-08-22T13:38:48.656" v="1692" actId="478"/>
        <pc:sldMkLst>
          <pc:docMk/>
          <pc:sldMk cId="1200918318" sldId="2147473476"/>
        </pc:sldMkLst>
        <pc:spChg chg="mod">
          <ac:chgData name="MACKENZIE, Libby (NHS ENGLAND)" userId="cf4d7e6a-a80f-4f94-b7de-a98e226f42cd" providerId="ADAL" clId="{3D303433-974E-4C81-BC62-3702E32D4938}" dt="2025-08-22T09:30:01.448" v="846" actId="20577"/>
          <ac:spMkLst>
            <pc:docMk/>
            <pc:sldMk cId="1200918318" sldId="2147473476"/>
            <ac:spMk id="2" creationId="{9F7957F2-4559-A59B-39DC-70A0830A8791}"/>
          </ac:spMkLst>
        </pc:spChg>
      </pc:sldChg>
      <pc:sldChg chg="modSp mod">
        <pc:chgData name="MACKENZIE, Libby (NHS ENGLAND)" userId="cf4d7e6a-a80f-4f94-b7de-a98e226f42cd" providerId="ADAL" clId="{3D303433-974E-4C81-BC62-3702E32D4938}" dt="2025-08-22T09:30:09.880" v="850" actId="20577"/>
        <pc:sldMkLst>
          <pc:docMk/>
          <pc:sldMk cId="289232826" sldId="2147473478"/>
        </pc:sldMkLst>
      </pc:sldChg>
      <pc:sldChg chg="modSp mod">
        <pc:chgData name="MACKENZIE, Libby (NHS ENGLAND)" userId="cf4d7e6a-a80f-4f94-b7de-a98e226f42cd" providerId="ADAL" clId="{3D303433-974E-4C81-BC62-3702E32D4938}" dt="2025-08-22T09:22:10.250" v="717" actId="20577"/>
        <pc:sldMkLst>
          <pc:docMk/>
          <pc:sldMk cId="302258426" sldId="2147473480"/>
        </pc:sldMkLst>
      </pc:sldChg>
      <pc:sldChg chg="modSp mod">
        <pc:chgData name="MACKENZIE, Libby (NHS ENGLAND)" userId="cf4d7e6a-a80f-4f94-b7de-a98e226f42cd" providerId="ADAL" clId="{3D303433-974E-4C81-BC62-3702E32D4938}" dt="2025-08-22T09:31:20.937" v="872" actId="20577"/>
        <pc:sldMkLst>
          <pc:docMk/>
          <pc:sldMk cId="1015850296" sldId="2147473482"/>
        </pc:sldMkLst>
        <pc:spChg chg="mod">
          <ac:chgData name="MACKENZIE, Libby (NHS ENGLAND)" userId="cf4d7e6a-a80f-4f94-b7de-a98e226f42cd" providerId="ADAL" clId="{3D303433-974E-4C81-BC62-3702E32D4938}" dt="2025-08-22T09:31:20.937" v="872" actId="20577"/>
          <ac:spMkLst>
            <pc:docMk/>
            <pc:sldMk cId="1015850296" sldId="2147473482"/>
            <ac:spMk id="2" creationId="{4F2FB542-5FAC-299B-F8F1-95278BB91445}"/>
          </ac:spMkLst>
        </pc:spChg>
      </pc:sldChg>
      <pc:sldChg chg="modSp mod">
        <pc:chgData name="MACKENZIE, Libby (NHS ENGLAND)" userId="cf4d7e6a-a80f-4f94-b7de-a98e226f42cd" providerId="ADAL" clId="{3D303433-974E-4C81-BC62-3702E32D4938}" dt="2025-08-22T09:30:15.450" v="852" actId="20577"/>
        <pc:sldMkLst>
          <pc:docMk/>
          <pc:sldMk cId="2357895786" sldId="2147473484"/>
        </pc:sldMkLst>
        <pc:spChg chg="mod">
          <ac:chgData name="MACKENZIE, Libby (NHS ENGLAND)" userId="cf4d7e6a-a80f-4f94-b7de-a98e226f42cd" providerId="ADAL" clId="{3D303433-974E-4C81-BC62-3702E32D4938}" dt="2025-08-22T09:21:27.903" v="711" actId="20577"/>
          <ac:spMkLst>
            <pc:docMk/>
            <pc:sldMk cId="2357895786" sldId="2147473484"/>
            <ac:spMk id="2" creationId="{4DA9B1CE-DC9D-3D09-C9C4-6195BDF1775B}"/>
          </ac:spMkLst>
        </pc:spChg>
        <pc:spChg chg="mod">
          <ac:chgData name="MACKENZIE, Libby (NHS ENGLAND)" userId="cf4d7e6a-a80f-4f94-b7de-a98e226f42cd" providerId="ADAL" clId="{3D303433-974E-4C81-BC62-3702E32D4938}" dt="2025-08-22T09:30:15.450" v="852" actId="20577"/>
          <ac:spMkLst>
            <pc:docMk/>
            <pc:sldMk cId="2357895786" sldId="2147473484"/>
            <ac:spMk id="3" creationId="{CDD361BA-74A3-4B87-AF80-71D3620FE883}"/>
          </ac:spMkLst>
        </pc:spChg>
      </pc:sldChg>
      <pc:sldChg chg="modSp mod">
        <pc:chgData name="MACKENZIE, Libby (NHS ENGLAND)" userId="cf4d7e6a-a80f-4f94-b7de-a98e226f42cd" providerId="ADAL" clId="{3D303433-974E-4C81-BC62-3702E32D4938}" dt="2025-09-01T11:29:34.425" v="2020"/>
        <pc:sldMkLst>
          <pc:docMk/>
          <pc:sldMk cId="2387390675" sldId="2147473486"/>
        </pc:sldMkLst>
        <pc:spChg chg="mod">
          <ac:chgData name="MACKENZIE, Libby (NHS ENGLAND)" userId="cf4d7e6a-a80f-4f94-b7de-a98e226f42cd" providerId="ADAL" clId="{3D303433-974E-4C81-BC62-3702E32D4938}" dt="2025-08-22T09:30:30.734" v="856" actId="20577"/>
          <ac:spMkLst>
            <pc:docMk/>
            <pc:sldMk cId="2387390675" sldId="2147473486"/>
            <ac:spMk id="2" creationId="{4B49466C-6064-A9E5-D974-DBD1D5513996}"/>
          </ac:spMkLst>
        </pc:spChg>
        <pc:spChg chg="mod">
          <ac:chgData name="MACKENZIE, Libby (NHS ENGLAND)" userId="cf4d7e6a-a80f-4f94-b7de-a98e226f42cd" providerId="ADAL" clId="{3D303433-974E-4C81-BC62-3702E32D4938}" dt="2025-09-01T11:29:34.425" v="2020"/>
          <ac:spMkLst>
            <pc:docMk/>
            <pc:sldMk cId="2387390675" sldId="2147473486"/>
            <ac:spMk id="7" creationId="{E845F5C6-A2CB-131B-BCF4-A619CC2CBC8D}"/>
          </ac:spMkLst>
        </pc:spChg>
      </pc:sldChg>
      <pc:sldChg chg="modSp mod">
        <pc:chgData name="MACKENZIE, Libby (NHS ENGLAND)" userId="cf4d7e6a-a80f-4f94-b7de-a98e226f42cd" providerId="ADAL" clId="{3D303433-974E-4C81-BC62-3702E32D4938}" dt="2025-08-22T09:30:52.056" v="862" actId="20577"/>
        <pc:sldMkLst>
          <pc:docMk/>
          <pc:sldMk cId="3954774188" sldId="2147473488"/>
        </pc:sldMkLst>
      </pc:sldChg>
      <pc:sldChg chg="modSp mod">
        <pc:chgData name="MACKENZIE, Libby (NHS ENGLAND)" userId="cf4d7e6a-a80f-4f94-b7de-a98e226f42cd" providerId="ADAL" clId="{3D303433-974E-4C81-BC62-3702E32D4938}" dt="2025-08-22T09:21:56.802" v="715" actId="20577"/>
        <pc:sldMkLst>
          <pc:docMk/>
          <pc:sldMk cId="185663626" sldId="2147473490"/>
        </pc:sldMkLst>
        <pc:spChg chg="mod">
          <ac:chgData name="MACKENZIE, Libby (NHS ENGLAND)" userId="cf4d7e6a-a80f-4f94-b7de-a98e226f42cd" providerId="ADAL" clId="{3D303433-974E-4C81-BC62-3702E32D4938}" dt="2025-08-22T09:21:47.337" v="713" actId="20577"/>
          <ac:spMkLst>
            <pc:docMk/>
            <pc:sldMk cId="185663626" sldId="2147473490"/>
            <ac:spMk id="2" creationId="{4E766E78-CF9C-61EF-F091-C689639197BB}"/>
          </ac:spMkLst>
        </pc:spChg>
      </pc:sldChg>
      <pc:sldChg chg="modSp mod">
        <pc:chgData name="MACKENZIE, Libby (NHS ENGLAND)" userId="cf4d7e6a-a80f-4f94-b7de-a98e226f42cd" providerId="ADAL" clId="{3D303433-974E-4C81-BC62-3702E32D4938}" dt="2025-08-22T09:31:24.780" v="874" actId="20577"/>
        <pc:sldMkLst>
          <pc:docMk/>
          <pc:sldMk cId="4179827484" sldId="2147473492"/>
        </pc:sldMkLst>
      </pc:sldChg>
      <pc:sldChg chg="modSp mod">
        <pc:chgData name="MACKENZIE, Libby (NHS ENGLAND)" userId="cf4d7e6a-a80f-4f94-b7de-a98e226f42cd" providerId="ADAL" clId="{3D303433-974E-4C81-BC62-3702E32D4938}" dt="2025-08-22T09:31:37.388" v="880" actId="20577"/>
        <pc:sldMkLst>
          <pc:docMk/>
          <pc:sldMk cId="2157571340" sldId="2147473494"/>
        </pc:sldMkLst>
      </pc:sldChg>
      <pc:sldChg chg="modSp mod">
        <pc:chgData name="MACKENZIE, Libby (NHS ENGLAND)" userId="cf4d7e6a-a80f-4f94-b7de-a98e226f42cd" providerId="ADAL" clId="{3D303433-974E-4C81-BC62-3702E32D4938}" dt="2025-08-22T09:32:32.169" v="899" actId="20577"/>
        <pc:sldMkLst>
          <pc:docMk/>
          <pc:sldMk cId="3642623163" sldId="2147473496"/>
        </pc:sldMkLst>
        <pc:spChg chg="mod">
          <ac:chgData name="MACKENZIE, Libby (NHS ENGLAND)" userId="cf4d7e6a-a80f-4f94-b7de-a98e226f42cd" providerId="ADAL" clId="{3D303433-974E-4C81-BC62-3702E32D4938}" dt="2025-08-22T09:32:32.169" v="899" actId="20577"/>
          <ac:spMkLst>
            <pc:docMk/>
            <pc:sldMk cId="3642623163" sldId="2147473496"/>
            <ac:spMk id="2" creationId="{00808B10-5DB8-A28E-7E26-436F49E29A5B}"/>
          </ac:spMkLst>
        </pc:spChg>
      </pc:sldChg>
      <pc:sldChg chg="modSp mod">
        <pc:chgData name="MACKENZIE, Libby (NHS ENGLAND)" userId="cf4d7e6a-a80f-4f94-b7de-a98e226f42cd" providerId="ADAL" clId="{3D303433-974E-4C81-BC62-3702E32D4938}" dt="2025-08-22T09:31:50.441" v="884" actId="20577"/>
        <pc:sldMkLst>
          <pc:docMk/>
          <pc:sldMk cId="2095294864" sldId="2147473497"/>
        </pc:sldMkLst>
        <pc:spChg chg="mod">
          <ac:chgData name="MACKENZIE, Libby (NHS ENGLAND)" userId="cf4d7e6a-a80f-4f94-b7de-a98e226f42cd" providerId="ADAL" clId="{3D303433-974E-4C81-BC62-3702E32D4938}" dt="2025-08-22T09:31:50.441" v="884" actId="20577"/>
          <ac:spMkLst>
            <pc:docMk/>
            <pc:sldMk cId="2095294864" sldId="2147473497"/>
            <ac:spMk id="2" creationId="{E286BB89-595B-2AEB-0920-924B95522F40}"/>
          </ac:spMkLst>
        </pc:spChg>
        <pc:spChg chg="mod">
          <ac:chgData name="MACKENZIE, Libby (NHS ENGLAND)" userId="cf4d7e6a-a80f-4f94-b7de-a98e226f42cd" providerId="ADAL" clId="{3D303433-974E-4C81-BC62-3702E32D4938}" dt="2025-08-22T09:31:48.025" v="882" actId="20577"/>
          <ac:spMkLst>
            <pc:docMk/>
            <pc:sldMk cId="2095294864" sldId="2147473497"/>
            <ac:spMk id="9" creationId="{C886B80C-F70E-64FD-5BD9-E8461EA740EE}"/>
          </ac:spMkLst>
        </pc:spChg>
      </pc:sldChg>
      <pc:sldChg chg="modSp mod">
        <pc:chgData name="MACKENZIE, Libby (NHS ENGLAND)" userId="cf4d7e6a-a80f-4f94-b7de-a98e226f42cd" providerId="ADAL" clId="{3D303433-974E-4C81-BC62-3702E32D4938}" dt="2025-08-22T09:32:41.786" v="905" actId="20577"/>
        <pc:sldMkLst>
          <pc:docMk/>
          <pc:sldMk cId="2672693780" sldId="2147473500"/>
        </pc:sldMkLst>
        <pc:spChg chg="mod">
          <ac:chgData name="MACKENZIE, Libby (NHS ENGLAND)" userId="cf4d7e6a-a80f-4f94-b7de-a98e226f42cd" providerId="ADAL" clId="{3D303433-974E-4C81-BC62-3702E32D4938}" dt="2025-08-22T09:32:41.786" v="905" actId="20577"/>
          <ac:spMkLst>
            <pc:docMk/>
            <pc:sldMk cId="2672693780" sldId="2147473500"/>
            <ac:spMk id="2" creationId="{75E28605-27CD-FF4C-3E03-D7A1726E6968}"/>
          </ac:spMkLst>
        </pc:spChg>
      </pc:sldChg>
      <pc:sldChg chg="modSp mod">
        <pc:chgData name="MACKENZIE, Libby (NHS ENGLAND)" userId="cf4d7e6a-a80f-4f94-b7de-a98e226f42cd" providerId="ADAL" clId="{3D303433-974E-4C81-BC62-3702E32D4938}" dt="2025-09-01T12:43:48.933" v="2041"/>
        <pc:sldMkLst>
          <pc:docMk/>
          <pc:sldMk cId="3392322976" sldId="2147473502"/>
        </pc:sldMkLst>
        <pc:spChg chg="mod">
          <ac:chgData name="MACKENZIE, Libby (NHS ENGLAND)" userId="cf4d7e6a-a80f-4f94-b7de-a98e226f42cd" providerId="ADAL" clId="{3D303433-974E-4C81-BC62-3702E32D4938}" dt="2025-09-01T12:43:32.702" v="2040"/>
          <ac:spMkLst>
            <pc:docMk/>
            <pc:sldMk cId="3392322976" sldId="2147473502"/>
            <ac:spMk id="2" creationId="{9ADE9555-145D-A971-3BF4-D64A4D5EC709}"/>
          </ac:spMkLst>
        </pc:spChg>
        <pc:spChg chg="mod">
          <ac:chgData name="MACKENZIE, Libby (NHS ENGLAND)" userId="cf4d7e6a-a80f-4f94-b7de-a98e226f42cd" providerId="ADAL" clId="{3D303433-974E-4C81-BC62-3702E32D4938}" dt="2025-09-01T12:43:48.933" v="2041"/>
          <ac:spMkLst>
            <pc:docMk/>
            <pc:sldMk cId="3392322976" sldId="2147473502"/>
            <ac:spMk id="3" creationId="{A3193E1A-2D55-5D9E-8055-CDF6C2FDC0FA}"/>
          </ac:spMkLst>
        </pc:spChg>
      </pc:sldChg>
      <pc:sldChg chg="modSp mod">
        <pc:chgData name="MACKENZIE, Libby (NHS ENGLAND)" userId="cf4d7e6a-a80f-4f94-b7de-a98e226f42cd" providerId="ADAL" clId="{3D303433-974E-4C81-BC62-3702E32D4938}" dt="2025-08-22T09:33:38.857" v="940" actId="20577"/>
        <pc:sldMkLst>
          <pc:docMk/>
          <pc:sldMk cId="1959429351" sldId="2147473504"/>
        </pc:sldMkLst>
        <pc:spChg chg="mod">
          <ac:chgData name="MACKENZIE, Libby (NHS ENGLAND)" userId="cf4d7e6a-a80f-4f94-b7de-a98e226f42cd" providerId="ADAL" clId="{3D303433-974E-4C81-BC62-3702E32D4938}" dt="2025-08-22T09:33:34.120" v="936" actId="20577"/>
          <ac:spMkLst>
            <pc:docMk/>
            <pc:sldMk cId="1959429351" sldId="2147473504"/>
            <ac:spMk id="2" creationId="{D9713DEB-6846-8F19-2CC4-BC13B2608147}"/>
          </ac:spMkLst>
        </pc:spChg>
        <pc:spChg chg="mod">
          <ac:chgData name="MACKENZIE, Libby (NHS ENGLAND)" userId="cf4d7e6a-a80f-4f94-b7de-a98e226f42cd" providerId="ADAL" clId="{3D303433-974E-4C81-BC62-3702E32D4938}" dt="2025-08-22T09:33:38.857" v="940" actId="20577"/>
          <ac:spMkLst>
            <pc:docMk/>
            <pc:sldMk cId="1959429351" sldId="2147473504"/>
            <ac:spMk id="3" creationId="{9E6613E8-88FA-4626-C5EB-78E0A2C4A3F9}"/>
          </ac:spMkLst>
        </pc:spChg>
      </pc:sldChg>
      <pc:sldChg chg="modSp mod">
        <pc:chgData name="MACKENZIE, Libby (NHS ENGLAND)" userId="cf4d7e6a-a80f-4f94-b7de-a98e226f42cd" providerId="ADAL" clId="{3D303433-974E-4C81-BC62-3702E32D4938}" dt="2025-08-22T09:33:44.682" v="942" actId="20577"/>
        <pc:sldMkLst>
          <pc:docMk/>
          <pc:sldMk cId="4142338734" sldId="2147473506"/>
        </pc:sldMkLst>
        <pc:spChg chg="mod">
          <ac:chgData name="MACKENZIE, Libby (NHS ENGLAND)" userId="cf4d7e6a-a80f-4f94-b7de-a98e226f42cd" providerId="ADAL" clId="{3D303433-974E-4C81-BC62-3702E32D4938}" dt="2025-08-22T09:33:44.682" v="942" actId="20577"/>
          <ac:spMkLst>
            <pc:docMk/>
            <pc:sldMk cId="4142338734" sldId="2147473506"/>
            <ac:spMk id="3" creationId="{CA2AD6EB-9991-7210-CF03-339D8BFE68E7}"/>
          </ac:spMkLst>
        </pc:spChg>
      </pc:sldChg>
      <pc:sldChg chg="del">
        <pc:chgData name="MACKENZIE, Libby (NHS ENGLAND)" userId="cf4d7e6a-a80f-4f94-b7de-a98e226f42cd" providerId="ADAL" clId="{3D303433-974E-4C81-BC62-3702E32D4938}" dt="2025-08-22T09:28:41.890" v="804" actId="2696"/>
        <pc:sldMkLst>
          <pc:docMk/>
          <pc:sldMk cId="3543440345" sldId="2147473512"/>
        </pc:sldMkLst>
      </pc:sldChg>
      <pc:sldChg chg="del">
        <pc:chgData name="MACKENZIE, Libby (NHS ENGLAND)" userId="cf4d7e6a-a80f-4f94-b7de-a98e226f42cd" providerId="ADAL" clId="{3D303433-974E-4C81-BC62-3702E32D4938}" dt="2025-08-22T13:08:53.019" v="1495" actId="47"/>
        <pc:sldMkLst>
          <pc:docMk/>
          <pc:sldMk cId="3389744874" sldId="2147473515"/>
        </pc:sldMkLst>
      </pc:sldChg>
      <pc:sldChg chg="del">
        <pc:chgData name="MACKENZIE, Libby (NHS ENGLAND)" userId="cf4d7e6a-a80f-4f94-b7de-a98e226f42cd" providerId="ADAL" clId="{3D303433-974E-4C81-BC62-3702E32D4938}" dt="2025-08-22T13:08:54.540" v="1496" actId="47"/>
        <pc:sldMkLst>
          <pc:docMk/>
          <pc:sldMk cId="2256412011" sldId="2147473516"/>
        </pc:sldMkLst>
      </pc:sldChg>
      <pc:sldChg chg="del">
        <pc:chgData name="MACKENZIE, Libby (NHS ENGLAND)" userId="cf4d7e6a-a80f-4f94-b7de-a98e226f42cd" providerId="ADAL" clId="{3D303433-974E-4C81-BC62-3702E32D4938}" dt="2025-08-22T13:08:41.662" v="1493" actId="47"/>
        <pc:sldMkLst>
          <pc:docMk/>
          <pc:sldMk cId="2256469427" sldId="2147473517"/>
        </pc:sldMkLst>
      </pc:sldChg>
      <pc:sldChg chg="del">
        <pc:chgData name="MACKENZIE, Libby (NHS ENGLAND)" userId="cf4d7e6a-a80f-4f94-b7de-a98e226f42cd" providerId="ADAL" clId="{3D303433-974E-4C81-BC62-3702E32D4938}" dt="2025-08-22T13:08:43.181" v="1494" actId="47"/>
        <pc:sldMkLst>
          <pc:docMk/>
          <pc:sldMk cId="635229109" sldId="2147473518"/>
        </pc:sldMkLst>
      </pc:sldChg>
      <pc:sldChg chg="delSp modSp mod">
        <pc:chgData name="MACKENZIE, Libby (NHS ENGLAND)" userId="cf4d7e6a-a80f-4f94-b7de-a98e226f42cd" providerId="ADAL" clId="{3D303433-974E-4C81-BC62-3702E32D4938}" dt="2025-08-22T13:37:35.807" v="1675" actId="478"/>
        <pc:sldMkLst>
          <pc:docMk/>
          <pc:sldMk cId="1718384678" sldId="2147473519"/>
        </pc:sldMkLst>
        <pc:spChg chg="mod">
          <ac:chgData name="MACKENZIE, Libby (NHS ENGLAND)" userId="cf4d7e6a-a80f-4f94-b7de-a98e226f42cd" providerId="ADAL" clId="{3D303433-974E-4C81-BC62-3702E32D4938}" dt="2025-08-22T09:27:00.010" v="776" actId="20577"/>
          <ac:spMkLst>
            <pc:docMk/>
            <pc:sldMk cId="1718384678" sldId="2147473519"/>
            <ac:spMk id="6" creationId="{7C812E01-FC31-8067-E729-8E7AABED1743}"/>
          </ac:spMkLst>
        </pc:spChg>
        <pc:spChg chg="mod">
          <ac:chgData name="MACKENZIE, Libby (NHS ENGLAND)" userId="cf4d7e6a-a80f-4f94-b7de-a98e226f42cd" providerId="ADAL" clId="{3D303433-974E-4C81-BC62-3702E32D4938}" dt="2025-08-22T09:27:02.810" v="778" actId="20577"/>
          <ac:spMkLst>
            <pc:docMk/>
            <pc:sldMk cId="1718384678" sldId="2147473519"/>
            <ac:spMk id="8" creationId="{15555F4B-E4BF-8657-FB43-DC248B7FACA5}"/>
          </ac:spMkLst>
        </pc:spChg>
      </pc:sldChg>
      <pc:sldChg chg="addSp delSp modSp mod">
        <pc:chgData name="MACKENZIE, Libby (NHS ENGLAND)" userId="cf4d7e6a-a80f-4f94-b7de-a98e226f42cd" providerId="ADAL" clId="{3D303433-974E-4C81-BC62-3702E32D4938}" dt="2025-09-01T12:58:56.969" v="2106" actId="14100"/>
        <pc:sldMkLst>
          <pc:docMk/>
          <pc:sldMk cId="2127496318" sldId="2147473520"/>
        </pc:sldMkLst>
        <pc:spChg chg="add mod">
          <ac:chgData name="MACKENZIE, Libby (NHS ENGLAND)" userId="cf4d7e6a-a80f-4f94-b7de-a98e226f42cd" providerId="ADAL" clId="{3D303433-974E-4C81-BC62-3702E32D4938}" dt="2025-09-01T12:58:56.969" v="2106" actId="14100"/>
          <ac:spMkLst>
            <pc:docMk/>
            <pc:sldMk cId="2127496318" sldId="2147473520"/>
            <ac:spMk id="3" creationId="{24F31637-489D-BD52-CD4B-B475E50E836C}"/>
          </ac:spMkLst>
        </pc:spChg>
        <pc:spChg chg="mod">
          <ac:chgData name="MACKENZIE, Libby (NHS ENGLAND)" userId="cf4d7e6a-a80f-4f94-b7de-a98e226f42cd" providerId="ADAL" clId="{3D303433-974E-4C81-BC62-3702E32D4938}" dt="2025-08-22T09:29:27.160" v="828" actId="20577"/>
          <ac:spMkLst>
            <pc:docMk/>
            <pc:sldMk cId="2127496318" sldId="2147473520"/>
            <ac:spMk id="9" creationId="{08BC3C01-188D-2089-293F-43C9FAEC24C7}"/>
          </ac:spMkLst>
        </pc:spChg>
      </pc:sldChg>
      <pc:sldChg chg="modSp mod">
        <pc:chgData name="MACKENZIE, Libby (NHS ENGLAND)" userId="cf4d7e6a-a80f-4f94-b7de-a98e226f42cd" providerId="ADAL" clId="{3D303433-974E-4C81-BC62-3702E32D4938}" dt="2025-08-22T09:31:07.241" v="866" actId="20577"/>
        <pc:sldMkLst>
          <pc:docMk/>
          <pc:sldMk cId="1236970181" sldId="2147473521"/>
        </pc:sldMkLst>
        <pc:spChg chg="mod">
          <ac:chgData name="MACKENZIE, Libby (NHS ENGLAND)" userId="cf4d7e6a-a80f-4f94-b7de-a98e226f42cd" providerId="ADAL" clId="{3D303433-974E-4C81-BC62-3702E32D4938}" dt="2025-08-22T09:31:07.241" v="866" actId="20577"/>
          <ac:spMkLst>
            <pc:docMk/>
            <pc:sldMk cId="1236970181" sldId="2147473521"/>
            <ac:spMk id="2" creationId="{7746214E-C3CB-AF12-4AFE-068043A8C96A}"/>
          </ac:spMkLst>
        </pc:spChg>
      </pc:sldChg>
      <pc:sldChg chg="modSp mod">
        <pc:chgData name="MACKENZIE, Libby (NHS ENGLAND)" userId="cf4d7e6a-a80f-4f94-b7de-a98e226f42cd" providerId="ADAL" clId="{3D303433-974E-4C81-BC62-3702E32D4938}" dt="2025-08-22T09:25:29.548" v="744"/>
        <pc:sldMkLst>
          <pc:docMk/>
          <pc:sldMk cId="2392598541" sldId="2147473522"/>
        </pc:sldMkLst>
        <pc:spChg chg="mod">
          <ac:chgData name="MACKENZIE, Libby (NHS ENGLAND)" userId="cf4d7e6a-a80f-4f94-b7de-a98e226f42cd" providerId="ADAL" clId="{3D303433-974E-4C81-BC62-3702E32D4938}" dt="2025-08-22T09:25:29.548" v="744"/>
          <ac:spMkLst>
            <pc:docMk/>
            <pc:sldMk cId="2392598541" sldId="2147473522"/>
            <ac:spMk id="9" creationId="{08DEF370-07BF-AAFB-44BA-CB0F635861DB}"/>
          </ac:spMkLst>
        </pc:spChg>
      </pc:sldChg>
      <pc:sldChg chg="modSp mod">
        <pc:chgData name="MACKENZIE, Libby (NHS ENGLAND)" userId="cf4d7e6a-a80f-4f94-b7de-a98e226f42cd" providerId="ADAL" clId="{3D303433-974E-4C81-BC62-3702E32D4938}" dt="2025-08-22T09:33:53.147" v="946" actId="20577"/>
        <pc:sldMkLst>
          <pc:docMk/>
          <pc:sldMk cId="2467446679" sldId="2147473523"/>
        </pc:sldMkLst>
        <pc:spChg chg="mod">
          <ac:chgData name="MACKENZIE, Libby (NHS ENGLAND)" userId="cf4d7e6a-a80f-4f94-b7de-a98e226f42cd" providerId="ADAL" clId="{3D303433-974E-4C81-BC62-3702E32D4938}" dt="2025-08-22T09:33:53.147" v="946" actId="20577"/>
          <ac:spMkLst>
            <pc:docMk/>
            <pc:sldMk cId="2467446679" sldId="2147473523"/>
            <ac:spMk id="3" creationId="{3E9E7981-EEB0-5F2A-643F-50A56B815135}"/>
          </ac:spMkLst>
        </pc:spChg>
      </pc:sldChg>
      <pc:sldChg chg="modSp mod">
        <pc:chgData name="MACKENZIE, Libby (NHS ENGLAND)" userId="cf4d7e6a-a80f-4f94-b7de-a98e226f42cd" providerId="ADAL" clId="{3D303433-974E-4C81-BC62-3702E32D4938}" dt="2025-08-22T09:34:01.042" v="950" actId="20577"/>
        <pc:sldMkLst>
          <pc:docMk/>
          <pc:sldMk cId="576761670" sldId="2147473524"/>
        </pc:sldMkLst>
        <pc:spChg chg="mod">
          <ac:chgData name="MACKENZIE, Libby (NHS ENGLAND)" userId="cf4d7e6a-a80f-4f94-b7de-a98e226f42cd" providerId="ADAL" clId="{3D303433-974E-4C81-BC62-3702E32D4938}" dt="2025-08-22T09:33:58.485" v="948" actId="20577"/>
          <ac:spMkLst>
            <pc:docMk/>
            <pc:sldMk cId="576761670" sldId="2147473524"/>
            <ac:spMk id="2" creationId="{D0173234-9E5B-4C1D-9F86-18B4B52574C5}"/>
          </ac:spMkLst>
        </pc:spChg>
        <pc:spChg chg="mod">
          <ac:chgData name="MACKENZIE, Libby (NHS ENGLAND)" userId="cf4d7e6a-a80f-4f94-b7de-a98e226f42cd" providerId="ADAL" clId="{3D303433-974E-4C81-BC62-3702E32D4938}" dt="2025-08-22T09:34:01.042" v="950" actId="20577"/>
          <ac:spMkLst>
            <pc:docMk/>
            <pc:sldMk cId="576761670" sldId="2147473524"/>
            <ac:spMk id="3" creationId="{AA5DB06A-54EC-3EDC-B156-48400E23089E}"/>
          </ac:spMkLst>
        </pc:spChg>
      </pc:sldChg>
      <pc:sldChg chg="modSp mod">
        <pc:chgData name="MACKENZIE, Libby (NHS ENGLAND)" userId="cf4d7e6a-a80f-4f94-b7de-a98e226f42cd" providerId="ADAL" clId="{3D303433-974E-4C81-BC62-3702E32D4938}" dt="2025-08-22T09:34:13.786" v="958" actId="20577"/>
        <pc:sldMkLst>
          <pc:docMk/>
          <pc:sldMk cId="2024147836" sldId="2147473525"/>
        </pc:sldMkLst>
        <pc:spChg chg="mod">
          <ac:chgData name="MACKENZIE, Libby (NHS ENGLAND)" userId="cf4d7e6a-a80f-4f94-b7de-a98e226f42cd" providerId="ADAL" clId="{3D303433-974E-4C81-BC62-3702E32D4938}" dt="2025-08-22T09:34:08.346" v="954" actId="20577"/>
          <ac:spMkLst>
            <pc:docMk/>
            <pc:sldMk cId="2024147836" sldId="2147473525"/>
            <ac:spMk id="2" creationId="{7BDD485C-B375-2132-F1F0-62C4C559E920}"/>
          </ac:spMkLst>
        </pc:spChg>
        <pc:spChg chg="mod">
          <ac:chgData name="MACKENZIE, Libby (NHS ENGLAND)" userId="cf4d7e6a-a80f-4f94-b7de-a98e226f42cd" providerId="ADAL" clId="{3D303433-974E-4C81-BC62-3702E32D4938}" dt="2025-08-22T09:34:13.786" v="958" actId="20577"/>
          <ac:spMkLst>
            <pc:docMk/>
            <pc:sldMk cId="2024147836" sldId="2147473525"/>
            <ac:spMk id="3" creationId="{D5792921-F5B3-710A-0BA9-2CA0140B0EAD}"/>
          </ac:spMkLst>
        </pc:spChg>
      </pc:sldChg>
      <pc:sldChg chg="modSp mod">
        <pc:chgData name="MACKENZIE, Libby (NHS ENGLAND)" userId="cf4d7e6a-a80f-4f94-b7de-a98e226f42cd" providerId="ADAL" clId="{3D303433-974E-4C81-BC62-3702E32D4938}" dt="2025-08-22T09:34:18.365" v="960" actId="20577"/>
        <pc:sldMkLst>
          <pc:docMk/>
          <pc:sldMk cId="4193044324" sldId="2147473526"/>
        </pc:sldMkLst>
        <pc:spChg chg="mod">
          <ac:chgData name="MACKENZIE, Libby (NHS ENGLAND)" userId="cf4d7e6a-a80f-4f94-b7de-a98e226f42cd" providerId="ADAL" clId="{3D303433-974E-4C81-BC62-3702E32D4938}" dt="2025-08-22T09:34:18.365" v="960" actId="20577"/>
          <ac:spMkLst>
            <pc:docMk/>
            <pc:sldMk cId="4193044324" sldId="2147473526"/>
            <ac:spMk id="2" creationId="{6F6593CF-5890-35A8-629B-0C20420F5713}"/>
          </ac:spMkLst>
        </pc:spChg>
      </pc:sldChg>
      <pc:sldChg chg="modSp mod">
        <pc:chgData name="MACKENZIE, Libby (NHS ENGLAND)" userId="cf4d7e6a-a80f-4f94-b7de-a98e226f42cd" providerId="ADAL" clId="{3D303433-974E-4C81-BC62-3702E32D4938}" dt="2025-08-22T09:34:35.547" v="968" actId="20577"/>
        <pc:sldMkLst>
          <pc:docMk/>
          <pc:sldMk cId="3331739436" sldId="2147473527"/>
        </pc:sldMkLst>
        <pc:spChg chg="mod">
          <ac:chgData name="MACKENZIE, Libby (NHS ENGLAND)" userId="cf4d7e6a-a80f-4f94-b7de-a98e226f42cd" providerId="ADAL" clId="{3D303433-974E-4C81-BC62-3702E32D4938}" dt="2025-08-22T09:34:29.916" v="964" actId="20577"/>
          <ac:spMkLst>
            <pc:docMk/>
            <pc:sldMk cId="3331739436" sldId="2147473527"/>
            <ac:spMk id="2" creationId="{B24FF88C-ACAC-F519-4DDC-9ED13B090963}"/>
          </ac:spMkLst>
        </pc:spChg>
        <pc:spChg chg="mod">
          <ac:chgData name="MACKENZIE, Libby (NHS ENGLAND)" userId="cf4d7e6a-a80f-4f94-b7de-a98e226f42cd" providerId="ADAL" clId="{3D303433-974E-4C81-BC62-3702E32D4938}" dt="2025-08-22T09:34:35.547" v="968" actId="20577"/>
          <ac:spMkLst>
            <pc:docMk/>
            <pc:sldMk cId="3331739436" sldId="2147473527"/>
            <ac:spMk id="3" creationId="{5052B467-36B1-4971-D138-6B032949B412}"/>
          </ac:spMkLst>
        </pc:spChg>
      </pc:sldChg>
      <pc:sldChg chg="delSp modSp mod">
        <pc:chgData name="MACKENZIE, Libby (NHS ENGLAND)" userId="cf4d7e6a-a80f-4f94-b7de-a98e226f42cd" providerId="ADAL" clId="{3D303433-974E-4C81-BC62-3702E32D4938}" dt="2025-08-22T13:37:22.368" v="1671" actId="478"/>
        <pc:sldMkLst>
          <pc:docMk/>
          <pc:sldMk cId="1939701877" sldId="2147473528"/>
        </pc:sldMkLst>
        <pc:spChg chg="mod">
          <ac:chgData name="MACKENZIE, Libby (NHS ENGLAND)" userId="cf4d7e6a-a80f-4f94-b7de-a98e226f42cd" providerId="ADAL" clId="{3D303433-974E-4C81-BC62-3702E32D4938}" dt="2025-08-22T09:25:29.548" v="744"/>
          <ac:spMkLst>
            <pc:docMk/>
            <pc:sldMk cId="1939701877" sldId="2147473528"/>
            <ac:spMk id="6" creationId="{9F2F1683-9446-CE47-4C8C-5C26C54EEEF2}"/>
          </ac:spMkLst>
        </pc:spChg>
        <pc:spChg chg="mod">
          <ac:chgData name="MACKENZIE, Libby (NHS ENGLAND)" userId="cf4d7e6a-a80f-4f94-b7de-a98e226f42cd" providerId="ADAL" clId="{3D303433-974E-4C81-BC62-3702E32D4938}" dt="2025-08-22T09:25:29.548" v="744"/>
          <ac:spMkLst>
            <pc:docMk/>
            <pc:sldMk cId="1939701877" sldId="2147473528"/>
            <ac:spMk id="7" creationId="{49636577-E382-DE29-80FB-30960D4CBA07}"/>
          </ac:spMkLst>
        </pc:spChg>
      </pc:sldChg>
      <pc:sldChg chg="delSp modSp mod">
        <pc:chgData name="MACKENZIE, Libby (NHS ENGLAND)" userId="cf4d7e6a-a80f-4f94-b7de-a98e226f42cd" providerId="ADAL" clId="{3D303433-974E-4C81-BC62-3702E32D4938}" dt="2025-09-01T12:52:04.643" v="2104" actId="20577"/>
        <pc:sldMkLst>
          <pc:docMk/>
          <pc:sldMk cId="3774409583" sldId="2147473529"/>
        </pc:sldMkLst>
        <pc:spChg chg="mod">
          <ac:chgData name="MACKENZIE, Libby (NHS ENGLAND)" userId="cf4d7e6a-a80f-4f94-b7de-a98e226f42cd" providerId="ADAL" clId="{3D303433-974E-4C81-BC62-3702E32D4938}" dt="2025-09-01T12:52:04.643" v="2104" actId="20577"/>
          <ac:spMkLst>
            <pc:docMk/>
            <pc:sldMk cId="3774409583" sldId="2147473529"/>
            <ac:spMk id="6" creationId="{3031AFA7-34E0-AEA2-ADA1-FBB4A03EF2C1}"/>
          </ac:spMkLst>
        </pc:spChg>
        <pc:spChg chg="mod">
          <ac:chgData name="MACKENZIE, Libby (NHS ENGLAND)" userId="cf4d7e6a-a80f-4f94-b7de-a98e226f42cd" providerId="ADAL" clId="{3D303433-974E-4C81-BC62-3702E32D4938}" dt="2025-09-01T11:27:16.987" v="2012"/>
          <ac:spMkLst>
            <pc:docMk/>
            <pc:sldMk cId="3774409583" sldId="2147473529"/>
            <ac:spMk id="7" creationId="{FFBED983-3C2A-1C03-F6FC-8815C700673E}"/>
          </ac:spMkLst>
        </pc:spChg>
      </pc:sldChg>
      <pc:sldChg chg="modSp mod">
        <pc:chgData name="MACKENZIE, Libby (NHS ENGLAND)" userId="cf4d7e6a-a80f-4f94-b7de-a98e226f42cd" providerId="ADAL" clId="{3D303433-974E-4C81-BC62-3702E32D4938}" dt="2025-08-22T09:34:45.192" v="974" actId="20577"/>
        <pc:sldMkLst>
          <pc:docMk/>
          <pc:sldMk cId="4103638918" sldId="2147473531"/>
        </pc:sldMkLst>
        <pc:spChg chg="mod">
          <ac:chgData name="MACKENZIE, Libby (NHS ENGLAND)" userId="cf4d7e6a-a80f-4f94-b7de-a98e226f42cd" providerId="ADAL" clId="{3D303433-974E-4C81-BC62-3702E32D4938}" dt="2025-08-22T09:34:45.192" v="974" actId="20577"/>
          <ac:spMkLst>
            <pc:docMk/>
            <pc:sldMk cId="4103638918" sldId="2147473531"/>
            <ac:spMk id="3" creationId="{E05A430E-F508-5200-DC34-B1B5B7CD3D5D}"/>
          </ac:spMkLst>
        </pc:spChg>
      </pc:sldChg>
      <pc:sldChg chg="delSp modSp mod">
        <pc:chgData name="MACKENZIE, Libby (NHS ENGLAND)" userId="cf4d7e6a-a80f-4f94-b7de-a98e226f42cd" providerId="ADAL" clId="{3D303433-974E-4C81-BC62-3702E32D4938}" dt="2025-09-01T12:58:27.822" v="2105" actId="14100"/>
        <pc:sldMkLst>
          <pc:docMk/>
          <pc:sldMk cId="1377064892" sldId="2147473532"/>
        </pc:sldMkLst>
        <pc:spChg chg="mod">
          <ac:chgData name="MACKENZIE, Libby (NHS ENGLAND)" userId="cf4d7e6a-a80f-4f94-b7de-a98e226f42cd" providerId="ADAL" clId="{3D303433-974E-4C81-BC62-3702E32D4938}" dt="2025-09-01T12:58:27.822" v="2105" actId="14100"/>
          <ac:spMkLst>
            <pc:docMk/>
            <pc:sldMk cId="1377064892" sldId="2147473532"/>
            <ac:spMk id="3" creationId="{A3FDCA45-2CAA-5CEF-AA25-DBDE0ABAEAD5}"/>
          </ac:spMkLst>
        </pc:spChg>
      </pc:sldChg>
      <pc:sldChg chg="modSp mod">
        <pc:chgData name="MACKENZIE, Libby (NHS ENGLAND)" userId="cf4d7e6a-a80f-4f94-b7de-a98e226f42cd" providerId="ADAL" clId="{3D303433-974E-4C81-BC62-3702E32D4938}" dt="2025-09-01T11:25:29.555" v="2005"/>
        <pc:sldMkLst>
          <pc:docMk/>
          <pc:sldMk cId="4130869214" sldId="2147473533"/>
        </pc:sldMkLst>
        <pc:spChg chg="mod">
          <ac:chgData name="MACKENZIE, Libby (NHS ENGLAND)" userId="cf4d7e6a-a80f-4f94-b7de-a98e226f42cd" providerId="ADAL" clId="{3D303433-974E-4C81-BC62-3702E32D4938}" dt="2025-09-01T11:25:00.016" v="2004"/>
          <ac:spMkLst>
            <pc:docMk/>
            <pc:sldMk cId="4130869214" sldId="2147473533"/>
            <ac:spMk id="6" creationId="{7A619BC5-651F-9A49-E19E-CBF99E4A6211}"/>
          </ac:spMkLst>
        </pc:spChg>
        <pc:spChg chg="mod">
          <ac:chgData name="MACKENZIE, Libby (NHS ENGLAND)" userId="cf4d7e6a-a80f-4f94-b7de-a98e226f42cd" providerId="ADAL" clId="{3D303433-974E-4C81-BC62-3702E32D4938}" dt="2025-09-01T11:25:29.555" v="2005"/>
          <ac:spMkLst>
            <pc:docMk/>
            <pc:sldMk cId="4130869214" sldId="2147473533"/>
            <ac:spMk id="7" creationId="{927EA2E7-56CA-4234-74B8-E4F97A97F832}"/>
          </ac:spMkLst>
        </pc:spChg>
      </pc:sldChg>
      <pc:sldChg chg="modSp mod">
        <pc:chgData name="MACKENZIE, Libby (NHS ENGLAND)" userId="cf4d7e6a-a80f-4f94-b7de-a98e226f42cd" providerId="ADAL" clId="{3D303433-974E-4C81-BC62-3702E32D4938}" dt="2025-09-01T11:25:40.246" v="2006"/>
        <pc:sldMkLst>
          <pc:docMk/>
          <pc:sldMk cId="4240963992" sldId="2147473534"/>
        </pc:sldMkLst>
        <pc:spChg chg="mod">
          <ac:chgData name="MACKENZIE, Libby (NHS ENGLAND)" userId="cf4d7e6a-a80f-4f94-b7de-a98e226f42cd" providerId="ADAL" clId="{3D303433-974E-4C81-BC62-3702E32D4938}" dt="2025-09-01T11:25:40.246" v="2006"/>
          <ac:spMkLst>
            <pc:docMk/>
            <pc:sldMk cId="4240963992" sldId="2147473534"/>
            <ac:spMk id="6" creationId="{C1C56E62-6D37-83F0-0856-94DD537A8532}"/>
          </ac:spMkLst>
        </pc:spChg>
        <pc:spChg chg="mod">
          <ac:chgData name="MACKENZIE, Libby (NHS ENGLAND)" userId="cf4d7e6a-a80f-4f94-b7de-a98e226f42cd" providerId="ADAL" clId="{3D303433-974E-4C81-BC62-3702E32D4938}" dt="2025-08-22T09:26:17.227" v="762" actId="20577"/>
          <ac:spMkLst>
            <pc:docMk/>
            <pc:sldMk cId="4240963992" sldId="2147473534"/>
            <ac:spMk id="7" creationId="{3077D7AF-8CBA-3EB0-EF33-743E0BD6CEC0}"/>
          </ac:spMkLst>
        </pc:spChg>
      </pc:sldChg>
      <pc:sldChg chg="modSp mod">
        <pc:chgData name="MACKENZIE, Libby (NHS ENGLAND)" userId="cf4d7e6a-a80f-4f94-b7de-a98e226f42cd" providerId="ADAL" clId="{3D303433-974E-4C81-BC62-3702E32D4938}" dt="2025-09-01T11:26:11.613" v="2009" actId="20577"/>
        <pc:sldMkLst>
          <pc:docMk/>
          <pc:sldMk cId="2543531569" sldId="2147473535"/>
        </pc:sldMkLst>
        <pc:spChg chg="mod">
          <ac:chgData name="MACKENZIE, Libby (NHS ENGLAND)" userId="cf4d7e6a-a80f-4f94-b7de-a98e226f42cd" providerId="ADAL" clId="{3D303433-974E-4C81-BC62-3702E32D4938}" dt="2025-09-01T11:25:57.417" v="2007"/>
          <ac:spMkLst>
            <pc:docMk/>
            <pc:sldMk cId="2543531569" sldId="2147473535"/>
            <ac:spMk id="6" creationId="{39A2B6FD-187B-C8CC-1424-421B0A0CA100}"/>
          </ac:spMkLst>
        </pc:spChg>
        <pc:spChg chg="mod">
          <ac:chgData name="MACKENZIE, Libby (NHS ENGLAND)" userId="cf4d7e6a-a80f-4f94-b7de-a98e226f42cd" providerId="ADAL" clId="{3D303433-974E-4C81-BC62-3702E32D4938}" dt="2025-09-01T11:26:11.613" v="2009" actId="20577"/>
          <ac:spMkLst>
            <pc:docMk/>
            <pc:sldMk cId="2543531569" sldId="2147473535"/>
            <ac:spMk id="7" creationId="{B36B38B7-95AE-2E4E-F5A7-D201AD89A780}"/>
          </ac:spMkLst>
        </pc:spChg>
      </pc:sldChg>
      <pc:sldChg chg="addSp delSp modSp mod">
        <pc:chgData name="MACKENZIE, Libby (NHS ENGLAND)" userId="cf4d7e6a-a80f-4f94-b7de-a98e226f42cd" providerId="ADAL" clId="{3D303433-974E-4C81-BC62-3702E32D4938}" dt="2025-09-01T11:27:31.499" v="2013"/>
        <pc:sldMkLst>
          <pc:docMk/>
          <pc:sldMk cId="1691363134" sldId="2147473536"/>
        </pc:sldMkLst>
        <pc:spChg chg="add mod">
          <ac:chgData name="MACKENZIE, Libby (NHS ENGLAND)" userId="cf4d7e6a-a80f-4f94-b7de-a98e226f42cd" providerId="ADAL" clId="{3D303433-974E-4C81-BC62-3702E32D4938}" dt="2025-08-22T13:38:21.762" v="1683" actId="1076"/>
          <ac:spMkLst>
            <pc:docMk/>
            <pc:sldMk cId="1691363134" sldId="2147473536"/>
            <ac:spMk id="2" creationId="{7A9B21C9-8481-2628-1AC8-54F570274181}"/>
          </ac:spMkLst>
        </pc:spChg>
        <pc:spChg chg="mod">
          <ac:chgData name="MACKENZIE, Libby (NHS ENGLAND)" userId="cf4d7e6a-a80f-4f94-b7de-a98e226f42cd" providerId="ADAL" clId="{3D303433-974E-4C81-BC62-3702E32D4938}" dt="2025-09-01T11:27:31.499" v="2013"/>
          <ac:spMkLst>
            <pc:docMk/>
            <pc:sldMk cId="1691363134" sldId="2147473536"/>
            <ac:spMk id="7" creationId="{1DF6AA26-F8E3-3FCF-1AC4-B24F72186952}"/>
          </ac:spMkLst>
        </pc:spChg>
      </pc:sldChg>
      <pc:sldChg chg="modSp mod">
        <pc:chgData name="MACKENZIE, Libby (NHS ENGLAND)" userId="cf4d7e6a-a80f-4f94-b7de-a98e226f42cd" providerId="ADAL" clId="{3D303433-974E-4C81-BC62-3702E32D4938}" dt="2025-08-22T09:29:50.811" v="842" actId="20577"/>
        <pc:sldMkLst>
          <pc:docMk/>
          <pc:sldMk cId="1074812496" sldId="2147473537"/>
        </pc:sldMkLst>
        <pc:spChg chg="mod">
          <ac:chgData name="MACKENZIE, Libby (NHS ENGLAND)" userId="cf4d7e6a-a80f-4f94-b7de-a98e226f42cd" providerId="ADAL" clId="{3D303433-974E-4C81-BC62-3702E32D4938}" dt="2025-08-22T09:29:50.811" v="842" actId="20577"/>
          <ac:spMkLst>
            <pc:docMk/>
            <pc:sldMk cId="1074812496" sldId="2147473537"/>
            <ac:spMk id="3" creationId="{E284D92F-7105-271C-6E90-6EB007740750}"/>
          </ac:spMkLst>
        </pc:spChg>
      </pc:sldChg>
      <pc:sldChg chg="modSp mod">
        <pc:chgData name="MACKENZIE, Libby (NHS ENGLAND)" userId="cf4d7e6a-a80f-4f94-b7de-a98e226f42cd" providerId="ADAL" clId="{3D303433-974E-4C81-BC62-3702E32D4938}" dt="2025-09-01T12:40:40.244" v="2022"/>
        <pc:sldMkLst>
          <pc:docMk/>
          <pc:sldMk cId="1893425039" sldId="2147473538"/>
        </pc:sldMkLst>
        <pc:spChg chg="mod">
          <ac:chgData name="MACKENZIE, Libby (NHS ENGLAND)" userId="cf4d7e6a-a80f-4f94-b7de-a98e226f42cd" providerId="ADAL" clId="{3D303433-974E-4C81-BC62-3702E32D4938}" dt="2025-09-01T12:40:32.396" v="2021"/>
          <ac:spMkLst>
            <pc:docMk/>
            <pc:sldMk cId="1893425039" sldId="2147473538"/>
            <ac:spMk id="3" creationId="{807A904A-C30E-1044-A37E-5786A806C461}"/>
          </ac:spMkLst>
        </pc:spChg>
        <pc:spChg chg="mod">
          <ac:chgData name="MACKENZIE, Libby (NHS ENGLAND)" userId="cf4d7e6a-a80f-4f94-b7de-a98e226f42cd" providerId="ADAL" clId="{3D303433-974E-4C81-BC62-3702E32D4938}" dt="2025-09-01T12:40:40.244" v="2022"/>
          <ac:spMkLst>
            <pc:docMk/>
            <pc:sldMk cId="1893425039" sldId="2147473538"/>
            <ac:spMk id="6" creationId="{51869D14-3C35-54C5-C8F7-38C2C58D71C5}"/>
          </ac:spMkLst>
        </pc:spChg>
      </pc:sldChg>
      <pc:sldChg chg="modSp mod">
        <pc:chgData name="MACKENZIE, Libby (NHS ENGLAND)" userId="cf4d7e6a-a80f-4f94-b7de-a98e226f42cd" providerId="ADAL" clId="{3D303433-974E-4C81-BC62-3702E32D4938}" dt="2025-09-01T12:41:12.686" v="2024"/>
        <pc:sldMkLst>
          <pc:docMk/>
          <pc:sldMk cId="1970901691" sldId="2147473539"/>
        </pc:sldMkLst>
        <pc:spChg chg="mod">
          <ac:chgData name="MACKENZIE, Libby (NHS ENGLAND)" userId="cf4d7e6a-a80f-4f94-b7de-a98e226f42cd" providerId="ADAL" clId="{3D303433-974E-4C81-BC62-3702E32D4938}" dt="2025-09-01T12:40:56.845" v="2023"/>
          <ac:spMkLst>
            <pc:docMk/>
            <pc:sldMk cId="1970901691" sldId="2147473539"/>
            <ac:spMk id="3" creationId="{91548344-484F-A4CA-1A71-8D5C8A851D55}"/>
          </ac:spMkLst>
        </pc:spChg>
        <pc:spChg chg="mod">
          <ac:chgData name="MACKENZIE, Libby (NHS ENGLAND)" userId="cf4d7e6a-a80f-4f94-b7de-a98e226f42cd" providerId="ADAL" clId="{3D303433-974E-4C81-BC62-3702E32D4938}" dt="2025-09-01T12:41:12.686" v="2024"/>
          <ac:spMkLst>
            <pc:docMk/>
            <pc:sldMk cId="1970901691" sldId="2147473539"/>
            <ac:spMk id="6" creationId="{0704E3A7-BA00-ADBA-F414-1B3DAD8BFDF5}"/>
          </ac:spMkLst>
        </pc:spChg>
      </pc:sldChg>
      <pc:sldChg chg="modSp mod">
        <pc:chgData name="MACKENZIE, Libby (NHS ENGLAND)" userId="cf4d7e6a-a80f-4f94-b7de-a98e226f42cd" providerId="ADAL" clId="{3D303433-974E-4C81-BC62-3702E32D4938}" dt="2025-09-01T12:41:40.038" v="2026"/>
        <pc:sldMkLst>
          <pc:docMk/>
          <pc:sldMk cId="1883647319" sldId="2147473540"/>
        </pc:sldMkLst>
        <pc:spChg chg="mod">
          <ac:chgData name="MACKENZIE, Libby (NHS ENGLAND)" userId="cf4d7e6a-a80f-4f94-b7de-a98e226f42cd" providerId="ADAL" clId="{3D303433-974E-4C81-BC62-3702E32D4938}" dt="2025-09-01T12:41:27.648" v="2025"/>
          <ac:spMkLst>
            <pc:docMk/>
            <pc:sldMk cId="1883647319" sldId="2147473540"/>
            <ac:spMk id="3" creationId="{C2CDEAE7-7678-40B2-4809-739DD5E4C84E}"/>
          </ac:spMkLst>
        </pc:spChg>
        <pc:spChg chg="mod">
          <ac:chgData name="MACKENZIE, Libby (NHS ENGLAND)" userId="cf4d7e6a-a80f-4f94-b7de-a98e226f42cd" providerId="ADAL" clId="{3D303433-974E-4C81-BC62-3702E32D4938}" dt="2025-09-01T12:41:40.038" v="2026"/>
          <ac:spMkLst>
            <pc:docMk/>
            <pc:sldMk cId="1883647319" sldId="2147473540"/>
            <ac:spMk id="6" creationId="{666C8518-EFA9-CBB7-40D9-8E52D35631C9}"/>
          </ac:spMkLst>
        </pc:spChg>
      </pc:sldChg>
      <pc:sldChg chg="modSp mod">
        <pc:chgData name="MACKENZIE, Libby (NHS ENGLAND)" userId="cf4d7e6a-a80f-4f94-b7de-a98e226f42cd" providerId="ADAL" clId="{3D303433-974E-4C81-BC62-3702E32D4938}" dt="2025-09-01T12:42:23.192" v="2033" actId="1076"/>
        <pc:sldMkLst>
          <pc:docMk/>
          <pc:sldMk cId="2256385893" sldId="2147473541"/>
        </pc:sldMkLst>
        <pc:spChg chg="mod">
          <ac:chgData name="MACKENZIE, Libby (NHS ENGLAND)" userId="cf4d7e6a-a80f-4f94-b7de-a98e226f42cd" providerId="ADAL" clId="{3D303433-974E-4C81-BC62-3702E32D4938}" dt="2025-09-01T12:42:20.401" v="2032" actId="1076"/>
          <ac:spMkLst>
            <pc:docMk/>
            <pc:sldMk cId="2256385893" sldId="2147473541"/>
            <ac:spMk id="3" creationId="{37B8A3CA-3CC6-05C1-DDE8-461AE1B8B77D}"/>
          </ac:spMkLst>
        </pc:spChg>
        <pc:spChg chg="mod">
          <ac:chgData name="MACKENZIE, Libby (NHS ENGLAND)" userId="cf4d7e6a-a80f-4f94-b7de-a98e226f42cd" providerId="ADAL" clId="{3D303433-974E-4C81-BC62-3702E32D4938}" dt="2025-09-01T12:42:23.192" v="2033" actId="1076"/>
          <ac:spMkLst>
            <pc:docMk/>
            <pc:sldMk cId="2256385893" sldId="2147473541"/>
            <ac:spMk id="6" creationId="{F754669F-446D-36F2-5223-FD02AE4754E1}"/>
          </ac:spMkLst>
        </pc:spChg>
      </pc:sldChg>
      <pc:sldChg chg="modSp mod">
        <pc:chgData name="MACKENZIE, Libby (NHS ENGLAND)" userId="cf4d7e6a-a80f-4f94-b7de-a98e226f42cd" providerId="ADAL" clId="{3D303433-974E-4C81-BC62-3702E32D4938}" dt="2025-09-01T12:43:10.972" v="2039" actId="255"/>
        <pc:sldMkLst>
          <pc:docMk/>
          <pc:sldMk cId="3187894937" sldId="2147473542"/>
        </pc:sldMkLst>
        <pc:spChg chg="mod">
          <ac:chgData name="MACKENZIE, Libby (NHS ENGLAND)" userId="cf4d7e6a-a80f-4f94-b7de-a98e226f42cd" providerId="ADAL" clId="{3D303433-974E-4C81-BC62-3702E32D4938}" dt="2025-09-01T12:43:10.972" v="2039" actId="255"/>
          <ac:spMkLst>
            <pc:docMk/>
            <pc:sldMk cId="3187894937" sldId="2147473542"/>
            <ac:spMk id="3" creationId="{FD0CE698-D67C-0BF2-C0F1-B0D56CECE97C}"/>
          </ac:spMkLst>
        </pc:spChg>
        <pc:spChg chg="mod">
          <ac:chgData name="MACKENZIE, Libby (NHS ENGLAND)" userId="cf4d7e6a-a80f-4f94-b7de-a98e226f42cd" providerId="ADAL" clId="{3D303433-974E-4C81-BC62-3702E32D4938}" dt="2025-09-01T12:42:55.462" v="2036" actId="20577"/>
          <ac:spMkLst>
            <pc:docMk/>
            <pc:sldMk cId="3187894937" sldId="2147473542"/>
            <ac:spMk id="6" creationId="{E30BD8DA-B043-730E-ED9B-9A685C41BBA0}"/>
          </ac:spMkLst>
        </pc:spChg>
      </pc:sldChg>
      <pc:sldChg chg="modSp mod">
        <pc:chgData name="MACKENZIE, Libby (NHS ENGLAND)" userId="cf4d7e6a-a80f-4f94-b7de-a98e226f42cd" providerId="ADAL" clId="{3D303433-974E-4C81-BC62-3702E32D4938}" dt="2025-09-01T12:44:11.554" v="2043"/>
        <pc:sldMkLst>
          <pc:docMk/>
          <pc:sldMk cId="3276423837" sldId="2147473543"/>
        </pc:sldMkLst>
        <pc:spChg chg="mod">
          <ac:chgData name="MACKENZIE, Libby (NHS ENGLAND)" userId="cf4d7e6a-a80f-4f94-b7de-a98e226f42cd" providerId="ADAL" clId="{3D303433-974E-4C81-BC62-3702E32D4938}" dt="2025-09-01T12:43:59.593" v="2042"/>
          <ac:spMkLst>
            <pc:docMk/>
            <pc:sldMk cId="3276423837" sldId="2147473543"/>
            <ac:spMk id="2" creationId="{34DA0332-3782-D35A-31CA-C34D643C5580}"/>
          </ac:spMkLst>
        </pc:spChg>
        <pc:spChg chg="mod">
          <ac:chgData name="MACKENZIE, Libby (NHS ENGLAND)" userId="cf4d7e6a-a80f-4f94-b7de-a98e226f42cd" providerId="ADAL" clId="{3D303433-974E-4C81-BC62-3702E32D4938}" dt="2025-09-01T12:44:11.554" v="2043"/>
          <ac:spMkLst>
            <pc:docMk/>
            <pc:sldMk cId="3276423837" sldId="2147473543"/>
            <ac:spMk id="3" creationId="{E3CD8525-E064-74FC-0C6F-0E70C6C63EB9}"/>
          </ac:spMkLst>
        </pc:spChg>
      </pc:sldChg>
      <pc:sldChg chg="modSp mod">
        <pc:chgData name="MACKENZIE, Libby (NHS ENGLAND)" userId="cf4d7e6a-a80f-4f94-b7de-a98e226f42cd" providerId="ADAL" clId="{3D303433-974E-4C81-BC62-3702E32D4938}" dt="2025-09-01T12:44:38.150" v="2045"/>
        <pc:sldMkLst>
          <pc:docMk/>
          <pc:sldMk cId="1224814575" sldId="2147473544"/>
        </pc:sldMkLst>
        <pc:spChg chg="mod">
          <ac:chgData name="MACKENZIE, Libby (NHS ENGLAND)" userId="cf4d7e6a-a80f-4f94-b7de-a98e226f42cd" providerId="ADAL" clId="{3D303433-974E-4C81-BC62-3702E32D4938}" dt="2025-09-01T12:44:25.874" v="2044"/>
          <ac:spMkLst>
            <pc:docMk/>
            <pc:sldMk cId="1224814575" sldId="2147473544"/>
            <ac:spMk id="2" creationId="{A538FE88-57B3-34CF-35C9-860F9195B351}"/>
          </ac:spMkLst>
        </pc:spChg>
        <pc:spChg chg="mod">
          <ac:chgData name="MACKENZIE, Libby (NHS ENGLAND)" userId="cf4d7e6a-a80f-4f94-b7de-a98e226f42cd" providerId="ADAL" clId="{3D303433-974E-4C81-BC62-3702E32D4938}" dt="2025-09-01T12:44:38.150" v="2045"/>
          <ac:spMkLst>
            <pc:docMk/>
            <pc:sldMk cId="1224814575" sldId="2147473544"/>
            <ac:spMk id="3" creationId="{D8D39611-3DA1-C17D-5BEA-6374CFA5A4D6}"/>
          </ac:spMkLst>
        </pc:spChg>
      </pc:sldChg>
      <pc:sldChg chg="modSp mod">
        <pc:chgData name="MACKENZIE, Libby (NHS ENGLAND)" userId="cf4d7e6a-a80f-4f94-b7de-a98e226f42cd" providerId="ADAL" clId="{3D303433-974E-4C81-BC62-3702E32D4938}" dt="2025-09-01T12:44:48.467" v="2046"/>
        <pc:sldMkLst>
          <pc:docMk/>
          <pc:sldMk cId="2230766929" sldId="2147473545"/>
        </pc:sldMkLst>
        <pc:spChg chg="mod">
          <ac:chgData name="MACKENZIE, Libby (NHS ENGLAND)" userId="cf4d7e6a-a80f-4f94-b7de-a98e226f42cd" providerId="ADAL" clId="{3D303433-974E-4C81-BC62-3702E32D4938}" dt="2025-09-01T12:44:48.467" v="2046"/>
          <ac:spMkLst>
            <pc:docMk/>
            <pc:sldMk cId="2230766929" sldId="2147473545"/>
            <ac:spMk id="2" creationId="{47DD8261-7430-B4E2-AF2C-ECBBF3A6E304}"/>
          </ac:spMkLst>
        </pc:spChg>
      </pc:sldChg>
      <pc:sldChg chg="addSp delSp modSp mod">
        <pc:chgData name="MACKENZIE, Libby (NHS ENGLAND)" userId="cf4d7e6a-a80f-4f94-b7de-a98e226f42cd" providerId="ADAL" clId="{3D303433-974E-4C81-BC62-3702E32D4938}" dt="2025-09-01T11:21:09.848" v="1974" actId="1076"/>
        <pc:sldMkLst>
          <pc:docMk/>
          <pc:sldMk cId="3977990463" sldId="2147473546"/>
        </pc:sldMkLst>
        <pc:spChg chg="mod">
          <ac:chgData name="MACKENZIE, Libby (NHS ENGLAND)" userId="cf4d7e6a-a80f-4f94-b7de-a98e226f42cd" providerId="ADAL" clId="{3D303433-974E-4C81-BC62-3702E32D4938}" dt="2025-09-01T11:19:27.586" v="1971" actId="6549"/>
          <ac:spMkLst>
            <pc:docMk/>
            <pc:sldMk cId="3977990463" sldId="2147473546"/>
            <ac:spMk id="4" creationId="{171B7C7E-29D2-DC2C-1A1E-53BCE226A5A5}"/>
          </ac:spMkLst>
        </pc:spChg>
        <pc:picChg chg="add mod">
          <ac:chgData name="MACKENZIE, Libby (NHS ENGLAND)" userId="cf4d7e6a-a80f-4f94-b7de-a98e226f42cd" providerId="ADAL" clId="{3D303433-974E-4C81-BC62-3702E32D4938}" dt="2025-09-01T11:21:09.848" v="1974" actId="1076"/>
          <ac:picMkLst>
            <pc:docMk/>
            <pc:sldMk cId="3977990463" sldId="2147473546"/>
            <ac:picMk id="3" creationId="{126EABD1-9AB2-B53F-140A-311E541EB3F5}"/>
          </ac:picMkLst>
        </pc:picChg>
      </pc:sldChg>
      <pc:sldChg chg="modSp mod">
        <pc:chgData name="MACKENZIE, Libby (NHS ENGLAND)" userId="cf4d7e6a-a80f-4f94-b7de-a98e226f42cd" providerId="ADAL" clId="{3D303433-974E-4C81-BC62-3702E32D4938}" dt="2025-08-22T12:56:49.091" v="1173" actId="2161"/>
        <pc:sldMkLst>
          <pc:docMk/>
          <pc:sldMk cId="2356205981" sldId="2147473547"/>
        </pc:sldMkLst>
        <pc:graphicFrameChg chg="mod modGraphic">
          <ac:chgData name="MACKENZIE, Libby (NHS ENGLAND)" userId="cf4d7e6a-a80f-4f94-b7de-a98e226f42cd" providerId="ADAL" clId="{3D303433-974E-4C81-BC62-3702E32D4938}" dt="2025-08-22T12:56:42.446" v="1168" actId="20577"/>
          <ac:graphicFrameMkLst>
            <pc:docMk/>
            <pc:sldMk cId="2356205981" sldId="2147473547"/>
            <ac:graphicFrameMk id="10" creationId="{DB555DB9-D90D-11F9-49B9-A468C269F2FC}"/>
          </ac:graphicFrameMkLst>
        </pc:graphicFrameChg>
        <pc:graphicFrameChg chg="mod modGraphic">
          <ac:chgData name="MACKENZIE, Libby (NHS ENGLAND)" userId="cf4d7e6a-a80f-4f94-b7de-a98e226f42cd" providerId="ADAL" clId="{3D303433-974E-4C81-BC62-3702E32D4938}" dt="2025-08-22T12:56:49.091" v="1173" actId="2161"/>
          <ac:graphicFrameMkLst>
            <pc:docMk/>
            <pc:sldMk cId="2356205981" sldId="2147473547"/>
            <ac:graphicFrameMk id="14" creationId="{62A36654-40A9-2DB8-4D17-C566A5E703D2}"/>
          </ac:graphicFrameMkLst>
        </pc:graphicFrameChg>
      </pc:sldChg>
      <pc:sldChg chg="delSp modSp mod">
        <pc:chgData name="MACKENZIE, Libby (NHS ENGLAND)" userId="cf4d7e6a-a80f-4f94-b7de-a98e226f42cd" providerId="ADAL" clId="{3D303433-974E-4C81-BC62-3702E32D4938}" dt="2025-09-01T11:23:12.346" v="1995" actId="20577"/>
        <pc:sldMkLst>
          <pc:docMk/>
          <pc:sldMk cId="2549326730" sldId="2147473548"/>
        </pc:sldMkLst>
        <pc:spChg chg="mod">
          <ac:chgData name="MACKENZIE, Libby (NHS ENGLAND)" userId="cf4d7e6a-a80f-4f94-b7de-a98e226f42cd" providerId="ADAL" clId="{3D303433-974E-4C81-BC62-3702E32D4938}" dt="2025-09-01T11:22:59.745" v="1990" actId="20577"/>
          <ac:spMkLst>
            <pc:docMk/>
            <pc:sldMk cId="2549326730" sldId="2147473548"/>
            <ac:spMk id="5" creationId="{2906D812-2091-B236-8B32-66E9DE813C6E}"/>
          </ac:spMkLst>
        </pc:spChg>
        <pc:spChg chg="mod">
          <ac:chgData name="MACKENZIE, Libby (NHS ENGLAND)" userId="cf4d7e6a-a80f-4f94-b7de-a98e226f42cd" providerId="ADAL" clId="{3D303433-974E-4C81-BC62-3702E32D4938}" dt="2025-09-01T11:23:12.346" v="1995" actId="20577"/>
          <ac:spMkLst>
            <pc:docMk/>
            <pc:sldMk cId="2549326730" sldId="2147473548"/>
            <ac:spMk id="8" creationId="{FB52D7C6-7356-651D-F67B-D5B0AEFEBE94}"/>
          </ac:spMkLst>
        </pc:spChg>
      </pc:sldChg>
      <pc:sldChg chg="delSp modSp mod">
        <pc:chgData name="MACKENZIE, Libby (NHS ENGLAND)" userId="cf4d7e6a-a80f-4f94-b7de-a98e226f42cd" providerId="ADAL" clId="{3D303433-974E-4C81-BC62-3702E32D4938}" dt="2025-09-01T11:24:02.585" v="2002" actId="108"/>
        <pc:sldMkLst>
          <pc:docMk/>
          <pc:sldMk cId="1848565921" sldId="2147473549"/>
        </pc:sldMkLst>
        <pc:spChg chg="mod">
          <ac:chgData name="MACKENZIE, Libby (NHS ENGLAND)" userId="cf4d7e6a-a80f-4f94-b7de-a98e226f42cd" providerId="ADAL" clId="{3D303433-974E-4C81-BC62-3702E32D4938}" dt="2025-09-01T11:24:02.585" v="2002" actId="108"/>
          <ac:spMkLst>
            <pc:docMk/>
            <pc:sldMk cId="1848565921" sldId="2147473549"/>
            <ac:spMk id="6" creationId="{B3F6E629-4ED5-5DD8-58A7-0A252FA90D2B}"/>
          </ac:spMkLst>
        </pc:spChg>
      </pc:sldChg>
      <pc:sldChg chg="delSp modSp mod">
        <pc:chgData name="MACKENZIE, Libby (NHS ENGLAND)" userId="cf4d7e6a-a80f-4f94-b7de-a98e226f42cd" providerId="ADAL" clId="{3D303433-974E-4C81-BC62-3702E32D4938}" dt="2025-08-22T13:37:25.664" v="1672" actId="478"/>
        <pc:sldMkLst>
          <pc:docMk/>
          <pc:sldMk cId="3992326700" sldId="2147473550"/>
        </pc:sldMkLst>
        <pc:spChg chg="mod">
          <ac:chgData name="MACKENZIE, Libby (NHS ENGLAND)" userId="cf4d7e6a-a80f-4f94-b7de-a98e226f42cd" providerId="ADAL" clId="{3D303433-974E-4C81-BC62-3702E32D4938}" dt="2025-08-22T09:26:37.577" v="768" actId="20577"/>
          <ac:spMkLst>
            <pc:docMk/>
            <pc:sldMk cId="3992326700" sldId="2147473550"/>
            <ac:spMk id="6" creationId="{BE7FCD51-8E36-C25C-F072-E042967CDCB9}"/>
          </ac:spMkLst>
        </pc:spChg>
      </pc:sldChg>
      <pc:sldChg chg="delSp del mod">
        <pc:chgData name="MACKENZIE, Libby (NHS ENGLAND)" userId="cf4d7e6a-a80f-4f94-b7de-a98e226f42cd" providerId="ADAL" clId="{3D303433-974E-4C81-BC62-3702E32D4938}" dt="2025-08-22T13:38:23.629" v="1684" actId="47"/>
        <pc:sldMkLst>
          <pc:docMk/>
          <pc:sldMk cId="3977380258" sldId="2147473551"/>
        </pc:sldMkLst>
      </pc:sldChg>
      <pc:sldChg chg="addSp delSp modSp mod">
        <pc:chgData name="MACKENZIE, Libby (NHS ENGLAND)" userId="cf4d7e6a-a80f-4f94-b7de-a98e226f42cd" providerId="ADAL" clId="{3D303433-974E-4C81-BC62-3702E32D4938}" dt="2025-09-01T12:46:18.576" v="2054" actId="1076"/>
        <pc:sldMkLst>
          <pc:docMk/>
          <pc:sldMk cId="3132695166" sldId="2147473555"/>
        </pc:sldMkLst>
        <pc:spChg chg="mod">
          <ac:chgData name="MACKENZIE, Libby (NHS ENGLAND)" userId="cf4d7e6a-a80f-4f94-b7de-a98e226f42cd" providerId="ADAL" clId="{3D303433-974E-4C81-BC62-3702E32D4938}" dt="2025-09-01T12:46:14.775" v="2052" actId="1076"/>
          <ac:spMkLst>
            <pc:docMk/>
            <pc:sldMk cId="3132695166" sldId="2147473555"/>
            <ac:spMk id="2" creationId="{91E0E402-E028-BE67-525B-24E4637855DA}"/>
          </ac:spMkLst>
        </pc:spChg>
        <pc:spChg chg="mod">
          <ac:chgData name="MACKENZIE, Libby (NHS ENGLAND)" userId="cf4d7e6a-a80f-4f94-b7de-a98e226f42cd" providerId="ADAL" clId="{3D303433-974E-4C81-BC62-3702E32D4938}" dt="2025-09-01T12:46:10.608" v="2051" actId="1076"/>
          <ac:spMkLst>
            <pc:docMk/>
            <pc:sldMk cId="3132695166" sldId="2147473555"/>
            <ac:spMk id="3" creationId="{15ADF140-24A3-8D0B-2025-546337FE32C8}"/>
          </ac:spMkLst>
        </pc:spChg>
        <pc:spChg chg="add mod">
          <ac:chgData name="MACKENZIE, Libby (NHS ENGLAND)" userId="cf4d7e6a-a80f-4f94-b7de-a98e226f42cd" providerId="ADAL" clId="{3D303433-974E-4C81-BC62-3702E32D4938}" dt="2025-09-01T12:46:18.576" v="2054" actId="1076"/>
          <ac:spMkLst>
            <pc:docMk/>
            <pc:sldMk cId="3132695166" sldId="2147473555"/>
            <ac:spMk id="4" creationId="{8591E946-3347-1C91-6B17-08B32FD60F53}"/>
          </ac:spMkLst>
        </pc:spChg>
      </pc:sldChg>
      <pc:sldChg chg="addSp delSp modSp mod">
        <pc:chgData name="MACKENZIE, Libby (NHS ENGLAND)" userId="cf4d7e6a-a80f-4f94-b7de-a98e226f42cd" providerId="ADAL" clId="{3D303433-974E-4C81-BC62-3702E32D4938}" dt="2025-09-01T12:46:26.458" v="2058" actId="1076"/>
        <pc:sldMkLst>
          <pc:docMk/>
          <pc:sldMk cId="2480280571" sldId="2147473556"/>
        </pc:sldMkLst>
        <pc:spChg chg="mod">
          <ac:chgData name="MACKENZIE, Libby (NHS ENGLAND)" userId="cf4d7e6a-a80f-4f94-b7de-a98e226f42cd" providerId="ADAL" clId="{3D303433-974E-4C81-BC62-3702E32D4938}" dt="2025-09-01T12:46:24.072" v="2056" actId="1076"/>
          <ac:spMkLst>
            <pc:docMk/>
            <pc:sldMk cId="2480280571" sldId="2147473556"/>
            <ac:spMk id="2" creationId="{DE331073-A0B7-2FB3-1CED-45826976F3A7}"/>
          </ac:spMkLst>
        </pc:spChg>
        <pc:spChg chg="mod">
          <ac:chgData name="MACKENZIE, Libby (NHS ENGLAND)" userId="cf4d7e6a-a80f-4f94-b7de-a98e226f42cd" providerId="ADAL" clId="{3D303433-974E-4C81-BC62-3702E32D4938}" dt="2025-09-01T12:46:21.960" v="2055" actId="1076"/>
          <ac:spMkLst>
            <pc:docMk/>
            <pc:sldMk cId="2480280571" sldId="2147473556"/>
            <ac:spMk id="3" creationId="{B08B43C0-AA9B-74B0-C9BB-1EA0B817798D}"/>
          </ac:spMkLst>
        </pc:spChg>
        <pc:spChg chg="add mod">
          <ac:chgData name="MACKENZIE, Libby (NHS ENGLAND)" userId="cf4d7e6a-a80f-4f94-b7de-a98e226f42cd" providerId="ADAL" clId="{3D303433-974E-4C81-BC62-3702E32D4938}" dt="2025-09-01T12:46:26.458" v="2058" actId="1076"/>
          <ac:spMkLst>
            <pc:docMk/>
            <pc:sldMk cId="2480280571" sldId="2147473556"/>
            <ac:spMk id="4" creationId="{36660D94-8287-C9A4-72E2-C11539E43793}"/>
          </ac:spMkLst>
        </pc:spChg>
      </pc:sldChg>
      <pc:sldChg chg="new del">
        <pc:chgData name="MACKENZIE, Libby (NHS ENGLAND)" userId="cf4d7e6a-a80f-4f94-b7de-a98e226f42cd" providerId="ADAL" clId="{3D303433-974E-4C81-BC62-3702E32D4938}" dt="2025-08-22T13:31:22.940" v="1632" actId="47"/>
        <pc:sldMkLst>
          <pc:docMk/>
          <pc:sldMk cId="2984844259" sldId="2147473557"/>
        </pc:sldMkLst>
      </pc:sldChg>
      <pc:sldChg chg="addSp delSp modSp add mod">
        <pc:chgData name="MACKENZIE, Libby (NHS ENGLAND)" userId="cf4d7e6a-a80f-4f94-b7de-a98e226f42cd" providerId="ADAL" clId="{3D303433-974E-4C81-BC62-3702E32D4938}" dt="2025-08-27T08:15:48.732" v="1914" actId="1076"/>
        <pc:sldMkLst>
          <pc:docMk/>
          <pc:sldMk cId="3626119544" sldId="2147473557"/>
        </pc:sldMkLst>
        <pc:spChg chg="add mod">
          <ac:chgData name="MACKENZIE, Libby (NHS ENGLAND)" userId="cf4d7e6a-a80f-4f94-b7de-a98e226f42cd" providerId="ADAL" clId="{3D303433-974E-4C81-BC62-3702E32D4938}" dt="2025-08-27T07:46:47.100" v="1863" actId="1076"/>
          <ac:spMkLst>
            <pc:docMk/>
            <pc:sldMk cId="3626119544" sldId="2147473557"/>
            <ac:spMk id="3" creationId="{088C67EA-BCF6-2168-F07F-36C98D94DC98}"/>
          </ac:spMkLst>
        </pc:spChg>
        <pc:spChg chg="add mod">
          <ac:chgData name="MACKENZIE, Libby (NHS ENGLAND)" userId="cf4d7e6a-a80f-4f94-b7de-a98e226f42cd" providerId="ADAL" clId="{3D303433-974E-4C81-BC62-3702E32D4938}" dt="2025-08-27T08:15:48.732" v="1914" actId="1076"/>
          <ac:spMkLst>
            <pc:docMk/>
            <pc:sldMk cId="3626119544" sldId="2147473557"/>
            <ac:spMk id="6" creationId="{116A151B-D69A-4DFB-FD7B-C04931F1B51D}"/>
          </ac:spMkLst>
        </pc:spChg>
      </pc:sldChg>
      <pc:sldChg chg="new del">
        <pc:chgData name="MACKENZIE, Libby (NHS ENGLAND)" userId="cf4d7e6a-a80f-4f94-b7de-a98e226f42cd" providerId="ADAL" clId="{3D303433-974E-4C81-BC62-3702E32D4938}" dt="2025-08-22T12:59:19.917" v="1404" actId="47"/>
        <pc:sldMkLst>
          <pc:docMk/>
          <pc:sldMk cId="2048062233" sldId="2147473558"/>
        </pc:sldMkLst>
      </pc:sldChg>
      <pc:sldChg chg="modSp mod">
        <pc:chgData name="MACKENZIE, Libby (NHS ENGLAND)" userId="cf4d7e6a-a80f-4f94-b7de-a98e226f42cd" providerId="ADAL" clId="{3D303433-974E-4C81-BC62-3702E32D4938}" dt="2025-09-01T12:51:50.556" v="2100" actId="20577"/>
        <pc:sldMkLst>
          <pc:docMk/>
          <pc:sldMk cId="2284411445" sldId="2147473558"/>
        </pc:sldMkLst>
        <pc:spChg chg="mod">
          <ac:chgData name="MACKENZIE, Libby (NHS ENGLAND)" userId="cf4d7e6a-a80f-4f94-b7de-a98e226f42cd" providerId="ADAL" clId="{3D303433-974E-4C81-BC62-3702E32D4938}" dt="2025-09-01T12:51:50.556" v="2100" actId="20577"/>
          <ac:spMkLst>
            <pc:docMk/>
            <pc:sldMk cId="2284411445" sldId="2147473558"/>
            <ac:spMk id="6" creationId="{8F4578EE-3263-01DF-29EF-84932882DD66}"/>
          </ac:spMkLst>
        </pc:spChg>
      </pc:sldChg>
      <pc:sldChg chg="new del">
        <pc:chgData name="MACKENZIE, Libby (NHS ENGLAND)" userId="cf4d7e6a-a80f-4f94-b7de-a98e226f42cd" providerId="ADAL" clId="{3D303433-974E-4C81-BC62-3702E32D4938}" dt="2025-08-22T13:09:39.166" v="1564" actId="47"/>
        <pc:sldMkLst>
          <pc:docMk/>
          <pc:sldMk cId="3514579882" sldId="2147473558"/>
        </pc:sldMkLst>
      </pc:sldChg>
      <pc:sldChg chg="new del">
        <pc:chgData name="MACKENZIE, Libby (NHS ENGLAND)" userId="cf4d7e6a-a80f-4f94-b7de-a98e226f42cd" providerId="ADAL" clId="{3D303433-974E-4C81-BC62-3702E32D4938}" dt="2025-08-22T13:09:39.355" v="1565" actId="47"/>
        <pc:sldMkLst>
          <pc:docMk/>
          <pc:sldMk cId="1157174522" sldId="2147473559"/>
        </pc:sldMkLst>
      </pc:sldChg>
      <pc:sldChg chg="new del">
        <pc:chgData name="MACKENZIE, Libby (NHS ENGLAND)" userId="cf4d7e6a-a80f-4f94-b7de-a98e226f42cd" providerId="ADAL" clId="{3D303433-974E-4C81-BC62-3702E32D4938}" dt="2025-08-22T12:59:16.235" v="1398" actId="47"/>
        <pc:sldMkLst>
          <pc:docMk/>
          <pc:sldMk cId="1851143647" sldId="2147473559"/>
        </pc:sldMkLst>
      </pc:sldChg>
      <pc:sldChg chg="modSp mod">
        <pc:chgData name="MACKENZIE, Libby (NHS ENGLAND)" userId="cf4d7e6a-a80f-4f94-b7de-a98e226f42cd" providerId="ADAL" clId="{3D303433-974E-4C81-BC62-3702E32D4938}" dt="2025-09-01T12:59:02.965" v="2107" actId="14100"/>
        <pc:sldMkLst>
          <pc:docMk/>
          <pc:sldMk cId="1095556510" sldId="2147473560"/>
        </pc:sldMkLst>
        <pc:spChg chg="mod">
          <ac:chgData name="MACKENZIE, Libby (NHS ENGLAND)" userId="cf4d7e6a-a80f-4f94-b7de-a98e226f42cd" providerId="ADAL" clId="{3D303433-974E-4C81-BC62-3702E32D4938}" dt="2025-09-01T12:59:02.965" v="2107" actId="14100"/>
          <ac:spMkLst>
            <pc:docMk/>
            <pc:sldMk cId="1095556510" sldId="2147473560"/>
            <ac:spMk id="7" creationId="{C3C342B7-A7B2-181E-CD87-E4B54EEB65BC}"/>
          </ac:spMkLst>
        </pc:spChg>
        <pc:spChg chg="mod">
          <ac:chgData name="MACKENZIE, Libby (NHS ENGLAND)" userId="cf4d7e6a-a80f-4f94-b7de-a98e226f42cd" providerId="ADAL" clId="{3D303433-974E-4C81-BC62-3702E32D4938}" dt="2025-09-01T11:28:56.609" v="2019" actId="20577"/>
          <ac:spMkLst>
            <pc:docMk/>
            <pc:sldMk cId="1095556510" sldId="2147473560"/>
            <ac:spMk id="10" creationId="{389B9D6A-954D-8A6B-A932-7B826987BC43}"/>
          </ac:spMkLst>
        </pc:spChg>
      </pc:sldChg>
      <pc:sldChg chg="new del">
        <pc:chgData name="MACKENZIE, Libby (NHS ENGLAND)" userId="cf4d7e6a-a80f-4f94-b7de-a98e226f42cd" providerId="ADAL" clId="{3D303433-974E-4C81-BC62-3702E32D4938}" dt="2025-08-22T13:09:39.546" v="1566" actId="47"/>
        <pc:sldMkLst>
          <pc:docMk/>
          <pc:sldMk cId="2372711175" sldId="2147473560"/>
        </pc:sldMkLst>
      </pc:sldChg>
      <pc:sldChg chg="new del">
        <pc:chgData name="MACKENZIE, Libby (NHS ENGLAND)" userId="cf4d7e6a-a80f-4f94-b7de-a98e226f42cd" providerId="ADAL" clId="{3D303433-974E-4C81-BC62-3702E32D4938}" dt="2025-08-22T12:59:16.425" v="1399" actId="47"/>
        <pc:sldMkLst>
          <pc:docMk/>
          <pc:sldMk cId="3681275190" sldId="2147473560"/>
        </pc:sldMkLst>
      </pc:sldChg>
      <pc:sldChg chg="new del">
        <pc:chgData name="MACKENZIE, Libby (NHS ENGLAND)" userId="cf4d7e6a-a80f-4f94-b7de-a98e226f42cd" providerId="ADAL" clId="{3D303433-974E-4C81-BC62-3702E32D4938}" dt="2025-08-22T12:59:16.618" v="1400" actId="47"/>
        <pc:sldMkLst>
          <pc:docMk/>
          <pc:sldMk cId="796760755" sldId="2147473561"/>
        </pc:sldMkLst>
      </pc:sldChg>
      <pc:sldChg chg="new del">
        <pc:chgData name="MACKENZIE, Libby (NHS ENGLAND)" userId="cf4d7e6a-a80f-4f94-b7de-a98e226f42cd" providerId="ADAL" clId="{3D303433-974E-4C81-BC62-3702E32D4938}" dt="2025-08-22T13:09:39.803" v="1567" actId="47"/>
        <pc:sldMkLst>
          <pc:docMk/>
          <pc:sldMk cId="2491685134" sldId="2147473561"/>
        </pc:sldMkLst>
      </pc:sldChg>
      <pc:sldChg chg="new del">
        <pc:chgData name="MACKENZIE, Libby (NHS ENGLAND)" userId="cf4d7e6a-a80f-4f94-b7de-a98e226f42cd" providerId="ADAL" clId="{3D303433-974E-4C81-BC62-3702E32D4938}" dt="2025-08-22T13:09:40.008" v="1568" actId="47"/>
        <pc:sldMkLst>
          <pc:docMk/>
          <pc:sldMk cId="457173799" sldId="2147473562"/>
        </pc:sldMkLst>
      </pc:sldChg>
      <pc:sldChg chg="new del">
        <pc:chgData name="MACKENZIE, Libby (NHS ENGLAND)" userId="cf4d7e6a-a80f-4f94-b7de-a98e226f42cd" providerId="ADAL" clId="{3D303433-974E-4C81-BC62-3702E32D4938}" dt="2025-08-22T12:59:17.132" v="1401" actId="47"/>
        <pc:sldMkLst>
          <pc:docMk/>
          <pc:sldMk cId="1256550831" sldId="2147473562"/>
        </pc:sldMkLst>
      </pc:sldChg>
      <pc:sldChg chg="modSp mod">
        <pc:chgData name="MACKENZIE, Libby (NHS ENGLAND)" userId="cf4d7e6a-a80f-4f94-b7de-a98e226f42cd" providerId="ADAL" clId="{3D303433-974E-4C81-BC62-3702E32D4938}" dt="2025-09-01T11:28:15.852" v="2016" actId="20577"/>
        <pc:sldMkLst>
          <pc:docMk/>
          <pc:sldMk cId="1990579305" sldId="2147473562"/>
        </pc:sldMkLst>
        <pc:spChg chg="mod">
          <ac:chgData name="MACKENZIE, Libby (NHS ENGLAND)" userId="cf4d7e6a-a80f-4f94-b7de-a98e226f42cd" providerId="ADAL" clId="{3D303433-974E-4C81-BC62-3702E32D4938}" dt="2025-09-01T11:28:15.852" v="2016" actId="20577"/>
          <ac:spMkLst>
            <pc:docMk/>
            <pc:sldMk cId="1990579305" sldId="2147473562"/>
            <ac:spMk id="7" creationId="{659B7349-F9ED-0D58-0EAE-E0870E0469B0}"/>
          </ac:spMkLst>
        </pc:spChg>
      </pc:sldChg>
      <pc:sldChg chg="new del">
        <pc:chgData name="MACKENZIE, Libby (NHS ENGLAND)" userId="cf4d7e6a-a80f-4f94-b7de-a98e226f42cd" providerId="ADAL" clId="{3D303433-974E-4C81-BC62-3702E32D4938}" dt="2025-08-22T13:09:40.202" v="1569" actId="47"/>
        <pc:sldMkLst>
          <pc:docMk/>
          <pc:sldMk cId="342184990" sldId="2147473563"/>
        </pc:sldMkLst>
      </pc:sldChg>
      <pc:sldChg chg="new del">
        <pc:chgData name="MACKENZIE, Libby (NHS ENGLAND)" userId="cf4d7e6a-a80f-4f94-b7de-a98e226f42cd" providerId="ADAL" clId="{3D303433-974E-4C81-BC62-3702E32D4938}" dt="2025-08-22T12:59:14.700" v="1393" actId="47"/>
        <pc:sldMkLst>
          <pc:docMk/>
          <pc:sldMk cId="1177622038" sldId="2147473563"/>
        </pc:sldMkLst>
      </pc:sldChg>
      <pc:sldChg chg="new del">
        <pc:chgData name="MACKENZIE, Libby (NHS ENGLAND)" userId="cf4d7e6a-a80f-4f94-b7de-a98e226f42cd" providerId="ADAL" clId="{3D303433-974E-4C81-BC62-3702E32D4938}" dt="2025-08-22T13:09:40.426" v="1570" actId="47"/>
        <pc:sldMkLst>
          <pc:docMk/>
          <pc:sldMk cId="1008750250" sldId="2147473564"/>
        </pc:sldMkLst>
      </pc:sldChg>
      <pc:sldChg chg="addSp modSp mod">
        <pc:chgData name="MACKENZIE, Libby (NHS ENGLAND)" userId="cf4d7e6a-a80f-4f94-b7de-a98e226f42cd" providerId="ADAL" clId="{3D303433-974E-4C81-BC62-3702E32D4938}" dt="2025-09-01T12:48:51.716" v="2083" actId="20577"/>
        <pc:sldMkLst>
          <pc:docMk/>
          <pc:sldMk cId="1682514527" sldId="2147473564"/>
        </pc:sldMkLst>
        <pc:spChg chg="add mod">
          <ac:chgData name="MACKENZIE, Libby (NHS ENGLAND)" userId="cf4d7e6a-a80f-4f94-b7de-a98e226f42cd" providerId="ADAL" clId="{3D303433-974E-4C81-BC62-3702E32D4938}" dt="2025-09-01T12:48:51.716" v="2083" actId="20577"/>
          <ac:spMkLst>
            <pc:docMk/>
            <pc:sldMk cId="1682514527" sldId="2147473564"/>
            <ac:spMk id="3" creationId="{5F88654F-6AE0-5153-A90C-B0C7116D2C54}"/>
          </ac:spMkLst>
        </pc:spChg>
      </pc:sldChg>
      <pc:sldChg chg="new del">
        <pc:chgData name="MACKENZIE, Libby (NHS ENGLAND)" userId="cf4d7e6a-a80f-4f94-b7de-a98e226f42cd" providerId="ADAL" clId="{3D303433-974E-4C81-BC62-3702E32D4938}" dt="2025-08-22T12:59:14.924" v="1394" actId="47"/>
        <pc:sldMkLst>
          <pc:docMk/>
          <pc:sldMk cId="2352096981" sldId="2147473564"/>
        </pc:sldMkLst>
      </pc:sldChg>
      <pc:sldChg chg="new del">
        <pc:chgData name="MACKENZIE, Libby (NHS ENGLAND)" userId="cf4d7e6a-a80f-4f94-b7de-a98e226f42cd" providerId="ADAL" clId="{3D303433-974E-4C81-BC62-3702E32D4938}" dt="2025-08-22T13:09:41.516" v="1571" actId="47"/>
        <pc:sldMkLst>
          <pc:docMk/>
          <pc:sldMk cId="131799892" sldId="2147473565"/>
        </pc:sldMkLst>
      </pc:sldChg>
      <pc:sldChg chg="new del">
        <pc:chgData name="MACKENZIE, Libby (NHS ENGLAND)" userId="cf4d7e6a-a80f-4f94-b7de-a98e226f42cd" providerId="ADAL" clId="{3D303433-974E-4C81-BC62-3702E32D4938}" dt="2025-08-22T12:59:15.111" v="1395" actId="47"/>
        <pc:sldMkLst>
          <pc:docMk/>
          <pc:sldMk cId="2483565515" sldId="2147473565"/>
        </pc:sldMkLst>
      </pc:sldChg>
      <pc:sldChg chg="new del">
        <pc:chgData name="MACKENZIE, Libby (NHS ENGLAND)" userId="cf4d7e6a-a80f-4f94-b7de-a98e226f42cd" providerId="ADAL" clId="{3D303433-974E-4C81-BC62-3702E32D4938}" dt="2025-08-22T12:59:15.305" v="1396" actId="47"/>
        <pc:sldMkLst>
          <pc:docMk/>
          <pc:sldMk cId="1364093468" sldId="2147473566"/>
        </pc:sldMkLst>
      </pc:sldChg>
      <pc:sldChg chg="new del">
        <pc:chgData name="MACKENZIE, Libby (NHS ENGLAND)" userId="cf4d7e6a-a80f-4f94-b7de-a98e226f42cd" providerId="ADAL" clId="{3D303433-974E-4C81-BC62-3702E32D4938}" dt="2025-08-22T13:09:41.692" v="1572" actId="47"/>
        <pc:sldMkLst>
          <pc:docMk/>
          <pc:sldMk cId="1518270527" sldId="2147473566"/>
        </pc:sldMkLst>
      </pc:sldChg>
      <pc:sldChg chg="new del">
        <pc:chgData name="MACKENZIE, Libby (NHS ENGLAND)" userId="cf4d7e6a-a80f-4f94-b7de-a98e226f42cd" providerId="ADAL" clId="{3D303433-974E-4C81-BC62-3702E32D4938}" dt="2025-08-22T12:59:13.194" v="1389" actId="47"/>
        <pc:sldMkLst>
          <pc:docMk/>
          <pc:sldMk cId="2482883721" sldId="2147473567"/>
        </pc:sldMkLst>
      </pc:sldChg>
      <pc:sldChg chg="new del">
        <pc:chgData name="MACKENZIE, Libby (NHS ENGLAND)" userId="cf4d7e6a-a80f-4f94-b7de-a98e226f42cd" providerId="ADAL" clId="{3D303433-974E-4C81-BC62-3702E32D4938}" dt="2025-08-22T13:09:41.853" v="1573" actId="47"/>
        <pc:sldMkLst>
          <pc:docMk/>
          <pc:sldMk cId="3413260964" sldId="2147473567"/>
        </pc:sldMkLst>
      </pc:sldChg>
      <pc:sldChg chg="new del">
        <pc:chgData name="MACKENZIE, Libby (NHS ENGLAND)" userId="cf4d7e6a-a80f-4f94-b7de-a98e226f42cd" providerId="ADAL" clId="{3D303433-974E-4C81-BC62-3702E32D4938}" dt="2025-08-22T12:59:13.451" v="1390" actId="47"/>
        <pc:sldMkLst>
          <pc:docMk/>
          <pc:sldMk cId="1088367223" sldId="2147473568"/>
        </pc:sldMkLst>
      </pc:sldChg>
      <pc:sldChg chg="new del">
        <pc:chgData name="MACKENZIE, Libby (NHS ENGLAND)" userId="cf4d7e6a-a80f-4f94-b7de-a98e226f42cd" providerId="ADAL" clId="{3D303433-974E-4C81-BC62-3702E32D4938}" dt="2025-08-22T13:09:42.172" v="1574" actId="47"/>
        <pc:sldMkLst>
          <pc:docMk/>
          <pc:sldMk cId="2746924539" sldId="2147473568"/>
        </pc:sldMkLst>
      </pc:sldChg>
      <pc:sldChg chg="new del">
        <pc:chgData name="MACKENZIE, Libby (NHS ENGLAND)" userId="cf4d7e6a-a80f-4f94-b7de-a98e226f42cd" providerId="ADAL" clId="{3D303433-974E-4C81-BC62-3702E32D4938}" dt="2025-08-22T12:59:13.690" v="1391" actId="47"/>
        <pc:sldMkLst>
          <pc:docMk/>
          <pc:sldMk cId="1713371501" sldId="2147473569"/>
        </pc:sldMkLst>
      </pc:sldChg>
      <pc:sldChg chg="new del">
        <pc:chgData name="MACKENZIE, Libby (NHS ENGLAND)" userId="cf4d7e6a-a80f-4f94-b7de-a98e226f42cd" providerId="ADAL" clId="{3D303433-974E-4C81-BC62-3702E32D4938}" dt="2025-08-22T13:09:42.347" v="1575" actId="47"/>
        <pc:sldMkLst>
          <pc:docMk/>
          <pc:sldMk cId="3417345325" sldId="2147473569"/>
        </pc:sldMkLst>
      </pc:sldChg>
      <pc:sldChg chg="new del">
        <pc:chgData name="MACKENZIE, Libby (NHS ENGLAND)" userId="cf4d7e6a-a80f-4f94-b7de-a98e226f42cd" providerId="ADAL" clId="{3D303433-974E-4C81-BC62-3702E32D4938}" dt="2025-08-22T13:09:42.538" v="1576" actId="47"/>
        <pc:sldMkLst>
          <pc:docMk/>
          <pc:sldMk cId="1960589383" sldId="2147473570"/>
        </pc:sldMkLst>
      </pc:sldChg>
      <pc:sldChg chg="new del">
        <pc:chgData name="MACKENZIE, Libby (NHS ENGLAND)" userId="cf4d7e6a-a80f-4f94-b7de-a98e226f42cd" providerId="ADAL" clId="{3D303433-974E-4C81-BC62-3702E32D4938}" dt="2025-08-22T12:59:13.944" v="1392" actId="47"/>
        <pc:sldMkLst>
          <pc:docMk/>
          <pc:sldMk cId="2960756252" sldId="2147473570"/>
        </pc:sldMkLst>
      </pc:sldChg>
      <pc:sldChg chg="new del">
        <pc:chgData name="MACKENZIE, Libby (NHS ENGLAND)" userId="cf4d7e6a-a80f-4f94-b7de-a98e226f42cd" providerId="ADAL" clId="{3D303433-974E-4C81-BC62-3702E32D4938}" dt="2025-08-22T12:59:11.706" v="1385" actId="47"/>
        <pc:sldMkLst>
          <pc:docMk/>
          <pc:sldMk cId="2468687790" sldId="2147473571"/>
        </pc:sldMkLst>
      </pc:sldChg>
      <pc:sldChg chg="new del">
        <pc:chgData name="MACKENZIE, Libby (NHS ENGLAND)" userId="cf4d7e6a-a80f-4f94-b7de-a98e226f42cd" providerId="ADAL" clId="{3D303433-974E-4C81-BC62-3702E32D4938}" dt="2025-08-22T13:09:42.732" v="1577" actId="47"/>
        <pc:sldMkLst>
          <pc:docMk/>
          <pc:sldMk cId="3463459416" sldId="2147473571"/>
        </pc:sldMkLst>
      </pc:sldChg>
      <pc:sldChg chg="new del">
        <pc:chgData name="MACKENZIE, Libby (NHS ENGLAND)" userId="cf4d7e6a-a80f-4f94-b7de-a98e226f42cd" providerId="ADAL" clId="{3D303433-974E-4C81-BC62-3702E32D4938}" dt="2025-08-22T12:59:11.932" v="1386" actId="47"/>
        <pc:sldMkLst>
          <pc:docMk/>
          <pc:sldMk cId="2739541604" sldId="2147473572"/>
        </pc:sldMkLst>
      </pc:sldChg>
      <pc:sldChg chg="new del">
        <pc:chgData name="MACKENZIE, Libby (NHS ENGLAND)" userId="cf4d7e6a-a80f-4f94-b7de-a98e226f42cd" providerId="ADAL" clId="{3D303433-974E-4C81-BC62-3702E32D4938}" dt="2025-08-22T13:09:42.923" v="1578" actId="47"/>
        <pc:sldMkLst>
          <pc:docMk/>
          <pc:sldMk cId="3812552380" sldId="2147473572"/>
        </pc:sldMkLst>
      </pc:sldChg>
      <pc:sldChg chg="new del">
        <pc:chgData name="MACKENZIE, Libby (NHS ENGLAND)" userId="cf4d7e6a-a80f-4f94-b7de-a98e226f42cd" providerId="ADAL" clId="{3D303433-974E-4C81-BC62-3702E32D4938}" dt="2025-08-22T12:59:12.139" v="1387" actId="47"/>
        <pc:sldMkLst>
          <pc:docMk/>
          <pc:sldMk cId="129596377" sldId="2147473573"/>
        </pc:sldMkLst>
      </pc:sldChg>
      <pc:sldChg chg="new del">
        <pc:chgData name="MACKENZIE, Libby (NHS ENGLAND)" userId="cf4d7e6a-a80f-4f94-b7de-a98e226f42cd" providerId="ADAL" clId="{3D303433-974E-4C81-BC62-3702E32D4938}" dt="2025-08-22T13:09:44.016" v="1579" actId="47"/>
        <pc:sldMkLst>
          <pc:docMk/>
          <pc:sldMk cId="2813304739" sldId="2147473573"/>
        </pc:sldMkLst>
      </pc:sldChg>
      <pc:sldChg chg="new del">
        <pc:chgData name="MACKENZIE, Libby (NHS ENGLAND)" userId="cf4d7e6a-a80f-4f94-b7de-a98e226f42cd" providerId="ADAL" clId="{3D303433-974E-4C81-BC62-3702E32D4938}" dt="2025-08-22T12:59:12.395" v="1388" actId="47"/>
        <pc:sldMkLst>
          <pc:docMk/>
          <pc:sldMk cId="1379808785" sldId="2147473574"/>
        </pc:sldMkLst>
      </pc:sldChg>
      <pc:sldChg chg="new del">
        <pc:chgData name="MACKENZIE, Libby (NHS ENGLAND)" userId="cf4d7e6a-a80f-4f94-b7de-a98e226f42cd" providerId="ADAL" clId="{3D303433-974E-4C81-BC62-3702E32D4938}" dt="2025-08-22T13:09:44.189" v="1580" actId="47"/>
        <pc:sldMkLst>
          <pc:docMk/>
          <pc:sldMk cId="2671701621" sldId="2147473574"/>
        </pc:sldMkLst>
      </pc:sldChg>
      <pc:sldChg chg="new del">
        <pc:chgData name="MACKENZIE, Libby (NHS ENGLAND)" userId="cf4d7e6a-a80f-4f94-b7de-a98e226f42cd" providerId="ADAL" clId="{3D303433-974E-4C81-BC62-3702E32D4938}" dt="2025-08-22T12:59:10.267" v="1381" actId="47"/>
        <pc:sldMkLst>
          <pc:docMk/>
          <pc:sldMk cId="545835615" sldId="2147473575"/>
        </pc:sldMkLst>
      </pc:sldChg>
      <pc:sldChg chg="new del">
        <pc:chgData name="MACKENZIE, Libby (NHS ENGLAND)" userId="cf4d7e6a-a80f-4f94-b7de-a98e226f42cd" providerId="ADAL" clId="{3D303433-974E-4C81-BC62-3702E32D4938}" dt="2025-08-22T13:09:44.331" v="1581" actId="47"/>
        <pc:sldMkLst>
          <pc:docMk/>
          <pc:sldMk cId="3978579061" sldId="2147473575"/>
        </pc:sldMkLst>
      </pc:sldChg>
      <pc:sldChg chg="new del">
        <pc:chgData name="MACKENZIE, Libby (NHS ENGLAND)" userId="cf4d7e6a-a80f-4f94-b7de-a98e226f42cd" providerId="ADAL" clId="{3D303433-974E-4C81-BC62-3702E32D4938}" dt="2025-08-22T13:09:44.507" v="1582" actId="47"/>
        <pc:sldMkLst>
          <pc:docMk/>
          <pc:sldMk cId="1835926038" sldId="2147473576"/>
        </pc:sldMkLst>
      </pc:sldChg>
      <pc:sldChg chg="new del">
        <pc:chgData name="MACKENZIE, Libby (NHS ENGLAND)" userId="cf4d7e6a-a80f-4f94-b7de-a98e226f42cd" providerId="ADAL" clId="{3D303433-974E-4C81-BC62-3702E32D4938}" dt="2025-08-22T12:59:10.491" v="1382" actId="47"/>
        <pc:sldMkLst>
          <pc:docMk/>
          <pc:sldMk cId="3601558304" sldId="2147473576"/>
        </pc:sldMkLst>
      </pc:sldChg>
      <pc:sldChg chg="new del">
        <pc:chgData name="MACKENZIE, Libby (NHS ENGLAND)" userId="cf4d7e6a-a80f-4f94-b7de-a98e226f42cd" providerId="ADAL" clId="{3D303433-974E-4C81-BC62-3702E32D4938}" dt="2025-08-22T13:09:44.673" v="1583" actId="47"/>
        <pc:sldMkLst>
          <pc:docMk/>
          <pc:sldMk cId="2447973453" sldId="2147473577"/>
        </pc:sldMkLst>
      </pc:sldChg>
      <pc:sldChg chg="new del">
        <pc:chgData name="MACKENZIE, Libby (NHS ENGLAND)" userId="cf4d7e6a-a80f-4f94-b7de-a98e226f42cd" providerId="ADAL" clId="{3D303433-974E-4C81-BC62-3702E32D4938}" dt="2025-08-22T12:59:10.744" v="1383" actId="47"/>
        <pc:sldMkLst>
          <pc:docMk/>
          <pc:sldMk cId="3188074352" sldId="2147473577"/>
        </pc:sldMkLst>
      </pc:sldChg>
      <pc:sldChg chg="new del">
        <pc:chgData name="MACKENZIE, Libby (NHS ENGLAND)" userId="cf4d7e6a-a80f-4f94-b7de-a98e226f42cd" providerId="ADAL" clId="{3D303433-974E-4C81-BC62-3702E32D4938}" dt="2025-08-22T12:59:08.728" v="1377" actId="47"/>
        <pc:sldMkLst>
          <pc:docMk/>
          <pc:sldMk cId="225411076" sldId="2147473578"/>
        </pc:sldMkLst>
      </pc:sldChg>
      <pc:sldChg chg="new del">
        <pc:chgData name="MACKENZIE, Libby (NHS ENGLAND)" userId="cf4d7e6a-a80f-4f94-b7de-a98e226f42cd" providerId="ADAL" clId="{3D303433-974E-4C81-BC62-3702E32D4938}" dt="2025-08-22T13:09:44.828" v="1584" actId="47"/>
        <pc:sldMkLst>
          <pc:docMk/>
          <pc:sldMk cId="2938988207" sldId="2147473578"/>
        </pc:sldMkLst>
      </pc:sldChg>
      <pc:sldChg chg="new del">
        <pc:chgData name="MACKENZIE, Libby (NHS ENGLAND)" userId="cf4d7e6a-a80f-4f94-b7de-a98e226f42cd" providerId="ADAL" clId="{3D303433-974E-4C81-BC62-3702E32D4938}" dt="2025-08-22T13:09:44.989" v="1585" actId="47"/>
        <pc:sldMkLst>
          <pc:docMk/>
          <pc:sldMk cId="2986851991" sldId="2147473579"/>
        </pc:sldMkLst>
      </pc:sldChg>
      <pc:sldChg chg="new del">
        <pc:chgData name="MACKENZIE, Libby (NHS ENGLAND)" userId="cf4d7e6a-a80f-4f94-b7de-a98e226f42cd" providerId="ADAL" clId="{3D303433-974E-4C81-BC62-3702E32D4938}" dt="2025-08-22T12:59:08.970" v="1378" actId="47"/>
        <pc:sldMkLst>
          <pc:docMk/>
          <pc:sldMk cId="3475372978" sldId="2147473579"/>
        </pc:sldMkLst>
      </pc:sldChg>
      <pc:sldChg chg="new del">
        <pc:chgData name="MACKENZIE, Libby (NHS ENGLAND)" userId="cf4d7e6a-a80f-4f94-b7de-a98e226f42cd" providerId="ADAL" clId="{3D303433-974E-4C81-BC62-3702E32D4938}" dt="2025-08-22T12:59:09.223" v="1379" actId="47"/>
        <pc:sldMkLst>
          <pc:docMk/>
          <pc:sldMk cId="678988251" sldId="2147473580"/>
        </pc:sldMkLst>
      </pc:sldChg>
      <pc:sldChg chg="new del">
        <pc:chgData name="MACKENZIE, Libby (NHS ENGLAND)" userId="cf4d7e6a-a80f-4f94-b7de-a98e226f42cd" providerId="ADAL" clId="{3D303433-974E-4C81-BC62-3702E32D4938}" dt="2025-08-22T13:09:45.151" v="1586" actId="47"/>
        <pc:sldMkLst>
          <pc:docMk/>
          <pc:sldMk cId="824436132" sldId="2147473580"/>
        </pc:sldMkLst>
      </pc:sldChg>
      <pc:sldChg chg="new del">
        <pc:chgData name="MACKENZIE, Libby (NHS ENGLAND)" userId="cf4d7e6a-a80f-4f94-b7de-a98e226f42cd" providerId="ADAL" clId="{3D303433-974E-4C81-BC62-3702E32D4938}" dt="2025-08-22T13:09:45.309" v="1587" actId="47"/>
        <pc:sldMkLst>
          <pc:docMk/>
          <pc:sldMk cId="1248518966" sldId="2147473581"/>
        </pc:sldMkLst>
      </pc:sldChg>
      <pc:sldChg chg="new del">
        <pc:chgData name="MACKENZIE, Libby (NHS ENGLAND)" userId="cf4d7e6a-a80f-4f94-b7de-a98e226f42cd" providerId="ADAL" clId="{3D303433-974E-4C81-BC62-3702E32D4938}" dt="2025-08-22T12:59:06.890" v="1373" actId="47"/>
        <pc:sldMkLst>
          <pc:docMk/>
          <pc:sldMk cId="4165138162" sldId="2147473581"/>
        </pc:sldMkLst>
      </pc:sldChg>
      <pc:sldChg chg="new del">
        <pc:chgData name="MACKENZIE, Libby (NHS ENGLAND)" userId="cf4d7e6a-a80f-4f94-b7de-a98e226f42cd" providerId="ADAL" clId="{3D303433-974E-4C81-BC62-3702E32D4938}" dt="2025-08-22T12:59:07.207" v="1374" actId="47"/>
        <pc:sldMkLst>
          <pc:docMk/>
          <pc:sldMk cId="1499841347" sldId="2147473582"/>
        </pc:sldMkLst>
      </pc:sldChg>
      <pc:sldChg chg="new del">
        <pc:chgData name="MACKENZIE, Libby (NHS ENGLAND)" userId="cf4d7e6a-a80f-4f94-b7de-a98e226f42cd" providerId="ADAL" clId="{3D303433-974E-4C81-BC62-3702E32D4938}" dt="2025-08-22T13:09:46.624" v="1588" actId="47"/>
        <pc:sldMkLst>
          <pc:docMk/>
          <pc:sldMk cId="2087900028" sldId="2147473582"/>
        </pc:sldMkLst>
      </pc:sldChg>
      <pc:sldChg chg="new del">
        <pc:chgData name="MACKENZIE, Libby (NHS ENGLAND)" userId="cf4d7e6a-a80f-4f94-b7de-a98e226f42cd" providerId="ADAL" clId="{3D303433-974E-4C81-BC62-3702E32D4938}" dt="2025-08-22T13:09:33.225" v="1560" actId="47"/>
        <pc:sldMkLst>
          <pc:docMk/>
          <pc:sldMk cId="1135496725" sldId="2147473583"/>
        </pc:sldMkLst>
      </pc:sldChg>
      <pc:sldChg chg="new del">
        <pc:chgData name="MACKENZIE, Libby (NHS ENGLAND)" userId="cf4d7e6a-a80f-4f94-b7de-a98e226f42cd" providerId="ADAL" clId="{3D303433-974E-4C81-BC62-3702E32D4938}" dt="2025-08-22T12:59:07.482" v="1375" actId="47"/>
        <pc:sldMkLst>
          <pc:docMk/>
          <pc:sldMk cId="2676284972" sldId="2147473583"/>
        </pc:sldMkLst>
      </pc:sldChg>
      <pc:sldChg chg="new del">
        <pc:chgData name="MACKENZIE, Libby (NHS ENGLAND)" userId="cf4d7e6a-a80f-4f94-b7de-a98e226f42cd" providerId="ADAL" clId="{3D303433-974E-4C81-BC62-3702E32D4938}" dt="2025-08-22T12:59:07.770" v="1376" actId="47"/>
        <pc:sldMkLst>
          <pc:docMk/>
          <pc:sldMk cId="545609347" sldId="2147473584"/>
        </pc:sldMkLst>
      </pc:sldChg>
      <pc:sldChg chg="new del">
        <pc:chgData name="MACKENZIE, Libby (NHS ENGLAND)" userId="cf4d7e6a-a80f-4f94-b7de-a98e226f42cd" providerId="ADAL" clId="{3D303433-974E-4C81-BC62-3702E32D4938}" dt="2025-08-22T13:09:33.533" v="1561" actId="47"/>
        <pc:sldMkLst>
          <pc:docMk/>
          <pc:sldMk cId="3365821665" sldId="2147473584"/>
        </pc:sldMkLst>
      </pc:sldChg>
      <pc:sldChg chg="new del">
        <pc:chgData name="MACKENZIE, Libby (NHS ENGLAND)" userId="cf4d7e6a-a80f-4f94-b7de-a98e226f42cd" providerId="ADAL" clId="{3D303433-974E-4C81-BC62-3702E32D4938}" dt="2025-08-22T12:59:05.241" v="1370" actId="47"/>
        <pc:sldMkLst>
          <pc:docMk/>
          <pc:sldMk cId="540335159" sldId="2147473585"/>
        </pc:sldMkLst>
      </pc:sldChg>
      <pc:sldChg chg="new del">
        <pc:chgData name="MACKENZIE, Libby (NHS ENGLAND)" userId="cf4d7e6a-a80f-4f94-b7de-a98e226f42cd" providerId="ADAL" clId="{3D303433-974E-4C81-BC62-3702E32D4938}" dt="2025-08-22T13:09:33.788" v="1562" actId="47"/>
        <pc:sldMkLst>
          <pc:docMk/>
          <pc:sldMk cId="4126607982" sldId="2147473585"/>
        </pc:sldMkLst>
      </pc:sldChg>
      <pc:sldChg chg="new del">
        <pc:chgData name="MACKENZIE, Libby (NHS ENGLAND)" userId="cf4d7e6a-a80f-4f94-b7de-a98e226f42cd" providerId="ADAL" clId="{3D303433-974E-4C81-BC62-3702E32D4938}" dt="2025-08-22T13:09:34.032" v="1563" actId="47"/>
        <pc:sldMkLst>
          <pc:docMk/>
          <pc:sldMk cId="2468921177" sldId="2147473586"/>
        </pc:sldMkLst>
      </pc:sldChg>
      <pc:sldChg chg="new del">
        <pc:chgData name="MACKENZIE, Libby (NHS ENGLAND)" userId="cf4d7e6a-a80f-4f94-b7de-a98e226f42cd" providerId="ADAL" clId="{3D303433-974E-4C81-BC62-3702E32D4938}" dt="2025-08-22T12:59:05.498" v="1371" actId="47"/>
        <pc:sldMkLst>
          <pc:docMk/>
          <pc:sldMk cId="2865115826" sldId="2147473586"/>
        </pc:sldMkLst>
      </pc:sldChg>
      <pc:sldChg chg="new del">
        <pc:chgData name="MACKENZIE, Libby (NHS ENGLAND)" userId="cf4d7e6a-a80f-4f94-b7de-a98e226f42cd" providerId="ADAL" clId="{3D303433-974E-4C81-BC62-3702E32D4938}" dt="2025-08-22T13:09:31.552" v="1556" actId="47"/>
        <pc:sldMkLst>
          <pc:docMk/>
          <pc:sldMk cId="988109348" sldId="2147473587"/>
        </pc:sldMkLst>
      </pc:sldChg>
      <pc:sldChg chg="new del">
        <pc:chgData name="MACKENZIE, Libby (NHS ENGLAND)" userId="cf4d7e6a-a80f-4f94-b7de-a98e226f42cd" providerId="ADAL" clId="{3D303433-974E-4C81-BC62-3702E32D4938}" dt="2025-08-22T12:59:05.773" v="1372" actId="47"/>
        <pc:sldMkLst>
          <pc:docMk/>
          <pc:sldMk cId="3229266527" sldId="2147473587"/>
        </pc:sldMkLst>
      </pc:sldChg>
      <pc:sldChg chg="new del">
        <pc:chgData name="MACKENZIE, Libby (NHS ENGLAND)" userId="cf4d7e6a-a80f-4f94-b7de-a98e226f42cd" providerId="ADAL" clId="{3D303433-974E-4C81-BC62-3702E32D4938}" dt="2025-08-22T12:59:09.497" v="1380" actId="47"/>
        <pc:sldMkLst>
          <pc:docMk/>
          <pc:sldMk cId="3448822765" sldId="2147473588"/>
        </pc:sldMkLst>
      </pc:sldChg>
      <pc:sldChg chg="new del">
        <pc:chgData name="MACKENZIE, Libby (NHS ENGLAND)" userId="cf4d7e6a-a80f-4f94-b7de-a98e226f42cd" providerId="ADAL" clId="{3D303433-974E-4C81-BC62-3702E32D4938}" dt="2025-08-22T13:09:31.725" v="1557" actId="47"/>
        <pc:sldMkLst>
          <pc:docMk/>
          <pc:sldMk cId="4152729653" sldId="2147473588"/>
        </pc:sldMkLst>
      </pc:sldChg>
      <pc:sldChg chg="new del">
        <pc:chgData name="MACKENZIE, Libby (NHS ENGLAND)" userId="cf4d7e6a-a80f-4f94-b7de-a98e226f42cd" providerId="ADAL" clId="{3D303433-974E-4C81-BC62-3702E32D4938}" dt="2025-08-22T12:59:02.573" v="1367" actId="47"/>
        <pc:sldMkLst>
          <pc:docMk/>
          <pc:sldMk cId="1493725378" sldId="2147473589"/>
        </pc:sldMkLst>
      </pc:sldChg>
      <pc:sldChg chg="new del">
        <pc:chgData name="MACKENZIE, Libby (NHS ENGLAND)" userId="cf4d7e6a-a80f-4f94-b7de-a98e226f42cd" providerId="ADAL" clId="{3D303433-974E-4C81-BC62-3702E32D4938}" dt="2025-08-22T13:09:31.905" v="1558" actId="47"/>
        <pc:sldMkLst>
          <pc:docMk/>
          <pc:sldMk cId="3496769345" sldId="2147473589"/>
        </pc:sldMkLst>
      </pc:sldChg>
      <pc:sldChg chg="new del">
        <pc:chgData name="MACKENZIE, Libby (NHS ENGLAND)" userId="cf4d7e6a-a80f-4f94-b7de-a98e226f42cd" providerId="ADAL" clId="{3D303433-974E-4C81-BC62-3702E32D4938}" dt="2025-08-22T13:09:32.100" v="1559" actId="47"/>
        <pc:sldMkLst>
          <pc:docMk/>
          <pc:sldMk cId="265177847" sldId="2147473590"/>
        </pc:sldMkLst>
      </pc:sldChg>
      <pc:sldChg chg="new del">
        <pc:chgData name="MACKENZIE, Libby (NHS ENGLAND)" userId="cf4d7e6a-a80f-4f94-b7de-a98e226f42cd" providerId="ADAL" clId="{3D303433-974E-4C81-BC62-3702E32D4938}" dt="2025-08-22T12:59:03.482" v="1368" actId="47"/>
        <pc:sldMkLst>
          <pc:docMk/>
          <pc:sldMk cId="461633526" sldId="2147473590"/>
        </pc:sldMkLst>
      </pc:sldChg>
      <pc:sldChg chg="new del">
        <pc:chgData name="MACKENZIE, Libby (NHS ENGLAND)" userId="cf4d7e6a-a80f-4f94-b7de-a98e226f42cd" providerId="ADAL" clId="{3D303433-974E-4C81-BC62-3702E32D4938}" dt="2025-08-22T13:09:30.069" v="1551" actId="47"/>
        <pc:sldMkLst>
          <pc:docMk/>
          <pc:sldMk cId="302136733" sldId="2147473591"/>
        </pc:sldMkLst>
      </pc:sldChg>
      <pc:sldChg chg="new del">
        <pc:chgData name="MACKENZIE, Libby (NHS ENGLAND)" userId="cf4d7e6a-a80f-4f94-b7de-a98e226f42cd" providerId="ADAL" clId="{3D303433-974E-4C81-BC62-3702E32D4938}" dt="2025-08-22T12:59:04.251" v="1369" actId="47"/>
        <pc:sldMkLst>
          <pc:docMk/>
          <pc:sldMk cId="896772668" sldId="2147473591"/>
        </pc:sldMkLst>
      </pc:sldChg>
      <pc:sldChg chg="new del">
        <pc:chgData name="MACKENZIE, Libby (NHS ENGLAND)" userId="cf4d7e6a-a80f-4f94-b7de-a98e226f42cd" providerId="ADAL" clId="{3D303433-974E-4C81-BC62-3702E32D4938}" dt="2025-08-22T12:59:11.002" v="1384" actId="47"/>
        <pc:sldMkLst>
          <pc:docMk/>
          <pc:sldMk cId="765616547" sldId="2147473592"/>
        </pc:sldMkLst>
      </pc:sldChg>
      <pc:sldChg chg="new del">
        <pc:chgData name="MACKENZIE, Libby (NHS ENGLAND)" userId="cf4d7e6a-a80f-4f94-b7de-a98e226f42cd" providerId="ADAL" clId="{3D303433-974E-4C81-BC62-3702E32D4938}" dt="2025-08-22T13:09:30.237" v="1552" actId="47"/>
        <pc:sldMkLst>
          <pc:docMk/>
          <pc:sldMk cId="2466510691" sldId="2147473592"/>
        </pc:sldMkLst>
      </pc:sldChg>
      <pc:sldChg chg="new del">
        <pc:chgData name="MACKENZIE, Libby (NHS ENGLAND)" userId="cf4d7e6a-a80f-4f94-b7de-a98e226f42cd" providerId="ADAL" clId="{3D303433-974E-4C81-BC62-3702E32D4938}" dt="2025-08-22T12:59:15.496" v="1397" actId="47"/>
        <pc:sldMkLst>
          <pc:docMk/>
          <pc:sldMk cId="1877272158" sldId="2147473593"/>
        </pc:sldMkLst>
      </pc:sldChg>
      <pc:sldChg chg="new del">
        <pc:chgData name="MACKENZIE, Libby (NHS ENGLAND)" userId="cf4d7e6a-a80f-4f94-b7de-a98e226f42cd" providerId="ADAL" clId="{3D303433-974E-4C81-BC62-3702E32D4938}" dt="2025-08-22T13:09:30.393" v="1553" actId="47"/>
        <pc:sldMkLst>
          <pc:docMk/>
          <pc:sldMk cId="1960243852" sldId="2147473593"/>
        </pc:sldMkLst>
      </pc:sldChg>
      <pc:sldChg chg="new del">
        <pc:chgData name="MACKENZIE, Libby (NHS ENGLAND)" userId="cf4d7e6a-a80f-4f94-b7de-a98e226f42cd" providerId="ADAL" clId="{3D303433-974E-4C81-BC62-3702E32D4938}" dt="2025-08-22T12:59:17.482" v="1402" actId="47"/>
        <pc:sldMkLst>
          <pc:docMk/>
          <pc:sldMk cId="2131397444" sldId="2147473594"/>
        </pc:sldMkLst>
      </pc:sldChg>
      <pc:sldChg chg="new del">
        <pc:chgData name="MACKENZIE, Libby (NHS ENGLAND)" userId="cf4d7e6a-a80f-4f94-b7de-a98e226f42cd" providerId="ADAL" clId="{3D303433-974E-4C81-BC62-3702E32D4938}" dt="2025-08-22T13:09:30.571" v="1554" actId="47"/>
        <pc:sldMkLst>
          <pc:docMk/>
          <pc:sldMk cId="3879015864" sldId="2147473594"/>
        </pc:sldMkLst>
      </pc:sldChg>
      <pc:sldChg chg="new del">
        <pc:chgData name="MACKENZIE, Libby (NHS ENGLAND)" userId="cf4d7e6a-a80f-4f94-b7de-a98e226f42cd" providerId="ADAL" clId="{3D303433-974E-4C81-BC62-3702E32D4938}" dt="2025-08-22T12:59:17.900" v="1403" actId="47"/>
        <pc:sldMkLst>
          <pc:docMk/>
          <pc:sldMk cId="197520673" sldId="2147473595"/>
        </pc:sldMkLst>
      </pc:sldChg>
      <pc:sldChg chg="new del">
        <pc:chgData name="MACKENZIE, Libby (NHS ENGLAND)" userId="cf4d7e6a-a80f-4f94-b7de-a98e226f42cd" providerId="ADAL" clId="{3D303433-974E-4C81-BC62-3702E32D4938}" dt="2025-08-22T13:09:27.581" v="1546" actId="47"/>
        <pc:sldMkLst>
          <pc:docMk/>
          <pc:sldMk cId="431441320" sldId="2147473595"/>
        </pc:sldMkLst>
      </pc:sldChg>
      <pc:sldChg chg="new del">
        <pc:chgData name="MACKENZIE, Libby (NHS ENGLAND)" userId="cf4d7e6a-a80f-4f94-b7de-a98e226f42cd" providerId="ADAL" clId="{3D303433-974E-4C81-BC62-3702E32D4938}" dt="2025-08-22T12:59:20.505" v="1405" actId="47"/>
        <pc:sldMkLst>
          <pc:docMk/>
          <pc:sldMk cId="1410995507" sldId="2147473596"/>
        </pc:sldMkLst>
      </pc:sldChg>
      <pc:sldChg chg="new del">
        <pc:chgData name="MACKENZIE, Libby (NHS ENGLAND)" userId="cf4d7e6a-a80f-4f94-b7de-a98e226f42cd" providerId="ADAL" clId="{3D303433-974E-4C81-BC62-3702E32D4938}" dt="2025-08-22T13:09:28.243" v="1547" actId="47"/>
        <pc:sldMkLst>
          <pc:docMk/>
          <pc:sldMk cId="2227152507" sldId="2147473596"/>
        </pc:sldMkLst>
      </pc:sldChg>
      <pc:sldChg chg="new del">
        <pc:chgData name="MACKENZIE, Libby (NHS ENGLAND)" userId="cf4d7e6a-a80f-4f94-b7de-a98e226f42cd" providerId="ADAL" clId="{3D303433-974E-4C81-BC62-3702E32D4938}" dt="2025-08-22T12:59:20.905" v="1406" actId="47"/>
        <pc:sldMkLst>
          <pc:docMk/>
          <pc:sldMk cId="1174125990" sldId="2147473597"/>
        </pc:sldMkLst>
      </pc:sldChg>
      <pc:sldChg chg="new del">
        <pc:chgData name="MACKENZIE, Libby (NHS ENGLAND)" userId="cf4d7e6a-a80f-4f94-b7de-a98e226f42cd" providerId="ADAL" clId="{3D303433-974E-4C81-BC62-3702E32D4938}" dt="2025-08-22T13:09:25.862" v="1545" actId="47"/>
        <pc:sldMkLst>
          <pc:docMk/>
          <pc:sldMk cId="1638175408" sldId="2147473597"/>
        </pc:sldMkLst>
      </pc:sldChg>
      <pc:sldChg chg="new del">
        <pc:chgData name="MACKENZIE, Libby (NHS ENGLAND)" userId="cf4d7e6a-a80f-4f94-b7de-a98e226f42cd" providerId="ADAL" clId="{3D303433-974E-4C81-BC62-3702E32D4938}" dt="2025-08-22T12:59:21.822" v="1407" actId="47"/>
        <pc:sldMkLst>
          <pc:docMk/>
          <pc:sldMk cId="2401645877" sldId="2147473598"/>
        </pc:sldMkLst>
      </pc:sldChg>
      <pc:sldChg chg="new del">
        <pc:chgData name="MACKENZIE, Libby (NHS ENGLAND)" userId="cf4d7e6a-a80f-4f94-b7de-a98e226f42cd" providerId="ADAL" clId="{3D303433-974E-4C81-BC62-3702E32D4938}" dt="2025-08-22T13:09:28.604" v="1548" actId="47"/>
        <pc:sldMkLst>
          <pc:docMk/>
          <pc:sldMk cId="3551879201" sldId="2147473598"/>
        </pc:sldMkLst>
      </pc:sldChg>
      <pc:sldChg chg="new del">
        <pc:chgData name="MACKENZIE, Libby (NHS ENGLAND)" userId="cf4d7e6a-a80f-4f94-b7de-a98e226f42cd" providerId="ADAL" clId="{3D303433-974E-4C81-BC62-3702E32D4938}" dt="2025-08-22T13:09:29.020" v="1549" actId="47"/>
        <pc:sldMkLst>
          <pc:docMk/>
          <pc:sldMk cId="1337805512" sldId="2147473599"/>
        </pc:sldMkLst>
      </pc:sldChg>
      <pc:sldChg chg="new del">
        <pc:chgData name="MACKENZIE, Libby (NHS ENGLAND)" userId="cf4d7e6a-a80f-4f94-b7de-a98e226f42cd" providerId="ADAL" clId="{3D303433-974E-4C81-BC62-3702E32D4938}" dt="2025-08-22T12:58:58.645" v="1366" actId="680"/>
        <pc:sldMkLst>
          <pc:docMk/>
          <pc:sldMk cId="3732543565" sldId="2147473599"/>
        </pc:sldMkLst>
      </pc:sldChg>
      <pc:sldChg chg="new del">
        <pc:chgData name="MACKENZIE, Libby (NHS ENGLAND)" userId="cf4d7e6a-a80f-4f94-b7de-a98e226f42cd" providerId="ADAL" clId="{3D303433-974E-4C81-BC62-3702E32D4938}" dt="2025-08-22T13:09:29.356" v="1550" actId="47"/>
        <pc:sldMkLst>
          <pc:docMk/>
          <pc:sldMk cId="989457850" sldId="2147473600"/>
        </pc:sldMkLst>
      </pc:sldChg>
      <pc:sldChg chg="new del">
        <pc:chgData name="MACKENZIE, Libby (NHS ENGLAND)" userId="cf4d7e6a-a80f-4f94-b7de-a98e226f42cd" providerId="ADAL" clId="{3D303433-974E-4C81-BC62-3702E32D4938}" dt="2025-08-22T13:09:24.414" v="1544" actId="47"/>
        <pc:sldMkLst>
          <pc:docMk/>
          <pc:sldMk cId="829042638" sldId="2147473601"/>
        </pc:sldMkLst>
      </pc:sldChg>
      <pc:sldChg chg="new del">
        <pc:chgData name="MACKENZIE, Libby (NHS ENGLAND)" userId="cf4d7e6a-a80f-4f94-b7de-a98e226f42cd" providerId="ADAL" clId="{3D303433-974E-4C81-BC62-3702E32D4938}" dt="2025-08-22T13:09:30.774" v="1555" actId="47"/>
        <pc:sldMkLst>
          <pc:docMk/>
          <pc:sldMk cId="2303637115" sldId="2147473602"/>
        </pc:sldMkLst>
      </pc:sldChg>
      <pc:sldChg chg="new del">
        <pc:chgData name="MACKENZIE, Libby (NHS ENGLAND)" userId="cf4d7e6a-a80f-4f94-b7de-a98e226f42cd" providerId="ADAL" clId="{3D303433-974E-4C81-BC62-3702E32D4938}" dt="2025-08-22T13:09:22.665" v="1543" actId="680"/>
        <pc:sldMkLst>
          <pc:docMk/>
          <pc:sldMk cId="3041716108" sldId="2147473603"/>
        </pc:sldMkLst>
      </pc:sldChg>
    </pc:docChg>
  </pc:docChgLst>
</pc:chgInfo>
</file>

<file path=ppt/comments/modernComment_7FFFD82F_BD3C98C5.xml><?xml version="1.0" encoding="utf-8"?>
<p188:cmLst xmlns:a="http://schemas.openxmlformats.org/drawingml/2006/main" xmlns:r="http://schemas.openxmlformats.org/officeDocument/2006/relationships" xmlns:p188="http://schemas.microsoft.com/office/powerpoint/2018/8/main">
  <p188:cm id="{E15FCB69-F4EE-4A53-B48F-9F536C6E865A}" authorId="{18FA69FB-D0FC-429F-66D0-FC8FC671B5C2}" created="2025-08-21T14:33:45.830">
    <ac:txMkLst xmlns:ac="http://schemas.microsoft.com/office/drawing/2013/main/command">
      <pc:docMk xmlns:pc="http://schemas.microsoft.com/office/powerpoint/2013/main/command"/>
      <pc:sldMk xmlns:pc="http://schemas.microsoft.com/office/powerpoint/2013/main/command" cId="3174865093" sldId="2147473455"/>
      <ac:spMk id="2" creationId="{C611D01A-3C08-9499-F247-93891E1BA810}"/>
      <ac:txMk cp="0" len="7">
        <ac:context len="8" hash="3411864424"/>
      </ac:txMk>
    </ac:txMkLst>
    <p188:pos x="1166755" y="224436"/>
    <p188:txBody>
      <a:bodyPr/>
      <a:lstStyle/>
      <a:p>
        <a:r>
          <a:rPr lang="en-GB"/>
          <a:t>Add winchester courses</a:t>
        </a:r>
      </a:p>
    </p188:txBody>
  </p188:cm>
</p188:cmLst>
</file>

<file path=ppt/comments/modernComment_7FFFD851_648BF00E.xml><?xml version="1.0" encoding="utf-8"?>
<p188:cmLst xmlns:a="http://schemas.openxmlformats.org/drawingml/2006/main" xmlns:r="http://schemas.openxmlformats.org/officeDocument/2006/relationships" xmlns:p188="http://schemas.microsoft.com/office/powerpoint/2018/8/main">
  <p188:cm id="{A49F007A-DEC0-431B-B3A6-74571E50F981}" authorId="{FDAC34FD-D6EC-7722-3575-1E3763806D55}" created="2025-08-29T10:26:57.738">
    <pc:sldMkLst xmlns:pc="http://schemas.microsoft.com/office/powerpoint/2013/main/command">
      <pc:docMk/>
      <pc:sldMk cId="1686892558" sldId="2147473489"/>
    </pc:sldMkLst>
    <p188:txBody>
      <a:bodyPr/>
      <a:lstStyle/>
      <a:p>
        <a:r>
          <a:rPr lang="en-GB"/>
          <a:t>Do we need separate Minor Illness and Minor Injury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A6978-DA34-4B7C-968E-E42BB9A8C21F}" type="datetimeFigureOut">
              <a:rPr lang="en-GB" smtClean="0"/>
              <a:t>01/09/2025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7A7D2-0A07-4334-91F2-99AC2E61659A}" type="slidenum">
              <a:rPr lang="en-GB" smtClean="0"/>
              <a:t>‹#›</a:t>
            </a:fld>
            <a:endParaRPr lang="en-GB"/>
          </a:p>
        </p:txBody>
      </p:sp>
    </p:spTree>
    <p:extLst>
      <p:ext uri="{BB962C8B-B14F-4D97-AF65-F5344CB8AC3E}">
        <p14:creationId xmlns:p14="http://schemas.microsoft.com/office/powerpoint/2010/main" val="220102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3142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8FFB-4DBA-56DE-51C8-4DDD43AC0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84005-F7BE-A66B-3B03-2AD7CFE12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8FCCF-285E-EC93-B514-6BD1ACC485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77745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4F62-B130-77E3-747E-44AA934D2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A18DB-2595-D565-E7F3-7A5F84192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053D2-C3C2-55DD-56EC-21FCDBFD5A0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6500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D7A7D2-0A07-4334-91F2-99AC2E61659A}" type="slidenum">
              <a:rPr lang="en-GB" smtClean="0"/>
              <a:t>7</a:t>
            </a:fld>
            <a:endParaRPr lang="en-GB"/>
          </a:p>
        </p:txBody>
      </p:sp>
    </p:spTree>
    <p:extLst>
      <p:ext uri="{BB962C8B-B14F-4D97-AF65-F5344CB8AC3E}">
        <p14:creationId xmlns:p14="http://schemas.microsoft.com/office/powerpoint/2010/main" val="114019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0"/>
            <a:ext cx="184731" cy="369332"/>
          </a:xfrm>
          <a:prstGeom prst="rect">
            <a:avLst/>
          </a:prstGeom>
          <a:noFill/>
        </p:spPr>
        <p:txBody>
          <a:bodyPr wrap="non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1011809" y="20277"/>
            <a:ext cx="981104" cy="795129"/>
          </a:xfrm>
          <a:prstGeom prst="rect">
            <a:avLst/>
          </a:prstGeom>
        </p:spPr>
      </p:pic>
    </p:spTree>
    <p:extLst>
      <p:ext uri="{BB962C8B-B14F-4D97-AF65-F5344CB8AC3E}">
        <p14:creationId xmlns:p14="http://schemas.microsoft.com/office/powerpoint/2010/main" val="184227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559904" y="139516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559904" y="2855670"/>
            <a:ext cx="10515600" cy="2272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@NHS_HealthEdEng</a:t>
            </a: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a:p>
        </p:txBody>
      </p:sp>
      <p:sp>
        <p:nvSpPr>
          <p:cNvPr id="11" name="Slide Number Placeholder 5">
            <a:extLst>
              <a:ext uri="{FF2B5EF4-FFF2-40B4-BE49-F238E27FC236}">
                <a16:creationId xmlns:a16="http://schemas.microsoft.com/office/drawing/2014/main" id="{36A4A770-7391-427F-BCD6-263B3DA04BFC}"/>
              </a:ext>
            </a:extLst>
          </p:cNvPr>
          <p:cNvSpPr>
            <a:spLocks noGrp="1"/>
          </p:cNvSpPr>
          <p:nvPr>
            <p:ph type="sldNum" sz="quarter" idx="4"/>
          </p:nvPr>
        </p:nvSpPr>
        <p:spPr>
          <a:xfrm>
            <a:off x="10559513" y="-3729"/>
            <a:ext cx="1564792" cy="1057716"/>
          </a:xfrm>
          <a:prstGeom prst="rect">
            <a:avLst/>
          </a:prstGeom>
        </p:spPr>
        <p:txBody>
          <a:bodyPr vert="horz" lIns="91440" tIns="45720" rIns="91440" bIns="45720" rtlCol="0" anchor="ctr"/>
          <a:lstStyle>
            <a:lvl1pPr algn="r">
              <a:defRPr sz="8000" b="1">
                <a:solidFill>
                  <a:schemeClr val="bg1">
                    <a:lumMod val="85000"/>
                  </a:schemeClr>
                </a:solidFill>
                <a:latin typeface="Abadi" panose="020B0604020104020204" pitchFamily="34" charset="0"/>
              </a:defRPr>
            </a:lvl1pPr>
          </a:lstStyle>
          <a:p>
            <a:fld id="{611EE354-EC06-40B1-BC03-368DF1AFBD7F}" type="slidenum">
              <a:rPr lang="en-GB" smtClean="0"/>
              <a:pPr/>
              <a:t>‹#›</a:t>
            </a:fld>
            <a:endParaRPr lang="en-GB"/>
          </a:p>
        </p:txBody>
      </p:sp>
    </p:spTree>
    <p:extLst>
      <p:ext uri="{BB962C8B-B14F-4D97-AF65-F5344CB8AC3E}">
        <p14:creationId xmlns:p14="http://schemas.microsoft.com/office/powerpoint/2010/main" val="31967216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hasCustomPrompt="1"/>
          </p:nvPr>
        </p:nvSpPr>
        <p:spPr>
          <a:xfrm>
            <a:off x="432453" y="1336217"/>
            <a:ext cx="11472985" cy="875323"/>
          </a:xfrm>
        </p:spPr>
        <p:txBody>
          <a:bodyPr anchor="t">
            <a:normAutofit/>
          </a:bodyPr>
          <a:lstStyle>
            <a:lvl1pPr algn="l">
              <a:defRPr sz="4800">
                <a:solidFill>
                  <a:schemeClr val="bg1"/>
                </a:solidFill>
              </a:defRPr>
            </a:lvl1pPr>
          </a:lstStyle>
          <a:p>
            <a:r>
              <a:rPr lang="en-US"/>
              <a:t>Diabetes</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3E20D52A-4FEB-E770-AD4E-47FF95D7901E}"/>
              </a:ext>
            </a:extLst>
          </p:cNvPr>
          <p:cNvPicPr>
            <a:picLocks noChangeAspect="1"/>
          </p:cNvPicPr>
          <p:nvPr userDrawn="1"/>
        </p:nvPicPr>
        <p:blipFill>
          <a:blip r:embed="rId3"/>
          <a:stretch>
            <a:fillRect/>
          </a:stretch>
        </p:blipFill>
        <p:spPr>
          <a:xfrm>
            <a:off x="11007387" y="117191"/>
            <a:ext cx="1097171" cy="889195"/>
          </a:xfrm>
          <a:prstGeom prst="rect">
            <a:avLst/>
          </a:prstGeom>
        </p:spPr>
      </p:pic>
    </p:spTree>
    <p:extLst>
      <p:ext uri="{BB962C8B-B14F-4D97-AF65-F5344CB8AC3E}">
        <p14:creationId xmlns:p14="http://schemas.microsoft.com/office/powerpoint/2010/main" val="2764343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3ECAD36-F710-EB16-90A4-1075F95EF965}"/>
              </a:ext>
            </a:extLst>
          </p:cNvPr>
          <p:cNvPicPr>
            <a:picLocks noChangeAspect="1"/>
          </p:cNvPicPr>
          <p:nvPr userDrawn="1"/>
        </p:nvPicPr>
        <p:blipFill>
          <a:blip r:embed="rId2"/>
          <a:stretch>
            <a:fillRect/>
          </a:stretch>
        </p:blipFill>
        <p:spPr>
          <a:xfrm>
            <a:off x="11108672" y="168805"/>
            <a:ext cx="934041" cy="756988"/>
          </a:xfrm>
          <a:prstGeom prst="rect">
            <a:avLst/>
          </a:prstGeom>
        </p:spPr>
      </p:pic>
    </p:spTree>
    <p:extLst>
      <p:ext uri="{BB962C8B-B14F-4D97-AF65-F5344CB8AC3E}">
        <p14:creationId xmlns:p14="http://schemas.microsoft.com/office/powerpoint/2010/main" val="622303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63ECAD36-F710-EB16-90A4-1075F95EF965}"/>
              </a:ext>
            </a:extLst>
          </p:cNvPr>
          <p:cNvPicPr>
            <a:picLocks noChangeAspect="1"/>
          </p:cNvPicPr>
          <p:nvPr userDrawn="1"/>
        </p:nvPicPr>
        <p:blipFill>
          <a:blip r:embed="rId3"/>
          <a:stretch>
            <a:fillRect/>
          </a:stretch>
        </p:blipFill>
        <p:spPr>
          <a:xfrm>
            <a:off x="11108672" y="168805"/>
            <a:ext cx="934041" cy="756988"/>
          </a:xfrm>
          <a:prstGeom prst="rect">
            <a:avLst/>
          </a:prstGeom>
        </p:spPr>
      </p:pic>
    </p:spTree>
    <p:extLst>
      <p:ext uri="{BB962C8B-B14F-4D97-AF65-F5344CB8AC3E}">
        <p14:creationId xmlns:p14="http://schemas.microsoft.com/office/powerpoint/2010/main" val="4230016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BFD0A041-CF76-3B0B-73D1-473AE9C8CFDE}"/>
              </a:ext>
            </a:extLst>
          </p:cNvPr>
          <p:cNvPicPr>
            <a:picLocks noChangeAspect="1"/>
          </p:cNvPicPr>
          <p:nvPr userDrawn="1"/>
        </p:nvPicPr>
        <p:blipFill>
          <a:blip r:embed="rId3"/>
          <a:stretch>
            <a:fillRect/>
          </a:stretch>
        </p:blipFill>
        <p:spPr>
          <a:xfrm>
            <a:off x="10836389" y="168804"/>
            <a:ext cx="1208955" cy="979789"/>
          </a:xfrm>
          <a:prstGeom prst="rect">
            <a:avLst/>
          </a:prstGeom>
        </p:spPr>
      </p:pic>
    </p:spTree>
    <p:extLst>
      <p:ext uri="{BB962C8B-B14F-4D97-AF65-F5344CB8AC3E}">
        <p14:creationId xmlns:p14="http://schemas.microsoft.com/office/powerpoint/2010/main" val="1026806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pic>
        <p:nvPicPr>
          <p:cNvPr id="4" name="Picture 3" descr="Logo&#10;&#10;Description automatically generated">
            <a:extLst>
              <a:ext uri="{FF2B5EF4-FFF2-40B4-BE49-F238E27FC236}">
                <a16:creationId xmlns:a16="http://schemas.microsoft.com/office/drawing/2014/main" id="{DA9EB2C5-F42E-61D1-6B0C-43CBE5537C6D}"/>
              </a:ext>
            </a:extLst>
          </p:cNvPr>
          <p:cNvPicPr>
            <a:picLocks noChangeAspect="1"/>
          </p:cNvPicPr>
          <p:nvPr userDrawn="1"/>
        </p:nvPicPr>
        <p:blipFill>
          <a:blip r:embed="rId2"/>
          <a:stretch>
            <a:fillRect/>
          </a:stretch>
        </p:blipFill>
        <p:spPr>
          <a:xfrm>
            <a:off x="10896917" y="117191"/>
            <a:ext cx="1208955" cy="979789"/>
          </a:xfrm>
          <a:prstGeom prst="rect">
            <a:avLst/>
          </a:prstGeom>
        </p:spPr>
      </p:pic>
      <p:sp>
        <p:nvSpPr>
          <p:cNvPr id="7" name="Text Placeholder 8">
            <a:extLst>
              <a:ext uri="{FF2B5EF4-FFF2-40B4-BE49-F238E27FC236}">
                <a16:creationId xmlns:a16="http://schemas.microsoft.com/office/drawing/2014/main" id="{018744C6-9779-935E-8A41-DD302A479589}"/>
              </a:ext>
            </a:extLst>
          </p:cNvPr>
          <p:cNvSpPr>
            <a:spLocks noGrp="1"/>
          </p:cNvSpPr>
          <p:nvPr>
            <p:ph type="body" sz="quarter" idx="13"/>
          </p:nvPr>
        </p:nvSpPr>
        <p:spPr>
          <a:xfrm>
            <a:off x="415037" y="2078702"/>
            <a:ext cx="4752000" cy="4415999"/>
          </a:xfrm>
        </p:spPr>
        <p:txBody>
          <a:bodyPr/>
          <a:lstStyle/>
          <a:p>
            <a:endParaRPr lang="en-GB"/>
          </a:p>
        </p:txBody>
      </p:sp>
      <p:sp>
        <p:nvSpPr>
          <p:cNvPr id="8" name="Text Placeholder 8">
            <a:extLst>
              <a:ext uri="{FF2B5EF4-FFF2-40B4-BE49-F238E27FC236}">
                <a16:creationId xmlns:a16="http://schemas.microsoft.com/office/drawing/2014/main" id="{C8ABB55C-F3CE-D755-E408-29842FADB4FE}"/>
              </a:ext>
            </a:extLst>
          </p:cNvPr>
          <p:cNvSpPr>
            <a:spLocks noGrp="1"/>
          </p:cNvSpPr>
          <p:nvPr>
            <p:ph type="body" sz="quarter" idx="14" hasCustomPrompt="1"/>
          </p:nvPr>
        </p:nvSpPr>
        <p:spPr>
          <a:xfrm>
            <a:off x="5745795" y="2078702"/>
            <a:ext cx="4752000" cy="4415999"/>
          </a:xfrm>
        </p:spPr>
        <p:txBody>
          <a:bodyPr/>
          <a:lstStyle>
            <a:lvl1pPr>
              <a:defRPr/>
            </a:lvl1pPr>
          </a:lstStyle>
          <a:p>
            <a:r>
              <a:rPr lang="en-GB"/>
              <a:t>ADD PHOTO</a:t>
            </a:r>
          </a:p>
        </p:txBody>
      </p:sp>
    </p:spTree>
    <p:extLst>
      <p:ext uri="{BB962C8B-B14F-4D97-AF65-F5344CB8AC3E}">
        <p14:creationId xmlns:p14="http://schemas.microsoft.com/office/powerpoint/2010/main" val="154304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C75B44-97D2-47DB-B6EA-171A9994F2B4}"/>
              </a:ext>
            </a:extLst>
          </p:cNvPr>
          <p:cNvPicPr>
            <a:picLocks noChangeAspect="1"/>
          </p:cNvPicPr>
          <p:nvPr userDrawn="1"/>
        </p:nvPicPr>
        <p:blipFill rotWithShape="1">
          <a:blip r:embed="rId2"/>
          <a:srcRect r="5730" b="16107"/>
          <a:stretch/>
        </p:blipFill>
        <p:spPr>
          <a:xfrm>
            <a:off x="0" y="1071397"/>
            <a:ext cx="12192000" cy="1171763"/>
          </a:xfrm>
          <a:prstGeom prst="rect">
            <a:avLst/>
          </a:prstGeom>
        </p:spPr>
      </p:pic>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3" y="1336217"/>
            <a:ext cx="11472985" cy="875323"/>
          </a:xfrm>
        </p:spPr>
        <p:txBody>
          <a:bodyPr anchor="t">
            <a:normAutofit/>
          </a:bodyPr>
          <a:lstStyle>
            <a:lvl1pPr algn="l">
              <a:defRPr sz="480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5500317"/>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33E3BDCB-E472-4EF7-B779-FF6C2351B556}"/>
              </a:ext>
            </a:extLst>
          </p:cNvPr>
          <p:cNvSpPr txBox="1"/>
          <p:nvPr userDrawn="1"/>
        </p:nvSpPr>
        <p:spPr>
          <a:xfrm>
            <a:off x="5536312" y="6349959"/>
            <a:ext cx="6240651" cy="256545"/>
          </a:xfrm>
          <a:prstGeom prst="rect">
            <a:avLst/>
          </a:prstGeom>
          <a:noFill/>
        </p:spPr>
        <p:txBody>
          <a:bodyPr wrap="square" rtlCol="0">
            <a:spAutoFit/>
          </a:bodyPr>
          <a:lstStyle/>
          <a:p>
            <a:pPr algn="r"/>
            <a:r>
              <a:rPr lang="en-GB" sz="1067" b="0" i="0" u="none" strike="noStrike" baseline="0">
                <a:solidFill>
                  <a:schemeClr val="accent3"/>
                </a:solidFill>
                <a:latin typeface="+mj-lt"/>
              </a:rPr>
              <a:t>We work with partners to plan, recruit, educate and train the health workforce.</a:t>
            </a:r>
            <a:endParaRPr lang="en-GB" sz="1067">
              <a:solidFill>
                <a:schemeClr val="accent3"/>
              </a:solidFill>
              <a:latin typeface="+mj-lt"/>
            </a:endParaRPr>
          </a:p>
        </p:txBody>
      </p:sp>
      <p:sp>
        <p:nvSpPr>
          <p:cNvPr id="15" name="Triangle 10">
            <a:extLst>
              <a:ext uri="{FF2B5EF4-FFF2-40B4-BE49-F238E27FC236}">
                <a16:creationId xmlns:a16="http://schemas.microsoft.com/office/drawing/2014/main" id="{D29E461A-47E5-41D2-BF1E-99A820F85224}"/>
              </a:ext>
              <a:ext uri="{C183D7F6-B498-43B3-948B-1728B52AA6E4}">
                <adec:decorative xmlns:adec="http://schemas.microsoft.com/office/drawing/2017/decorative" val="1"/>
              </a:ext>
            </a:extLst>
          </p:cNvPr>
          <p:cNvSpPr/>
          <p:nvPr userDrawn="1"/>
        </p:nvSpPr>
        <p:spPr>
          <a:xfrm rot="10800000">
            <a:off x="404054" y="2162125"/>
            <a:ext cx="779849" cy="320272"/>
          </a:xfrm>
          <a:prstGeom prst="triangle">
            <a:avLst>
              <a:gd name="adj" fmla="val 47183"/>
            </a:avLst>
          </a:prstGeom>
          <a:solidFill>
            <a:srgbClr val="006A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Logo&#10;&#10;Description automatically generated">
            <a:extLst>
              <a:ext uri="{FF2B5EF4-FFF2-40B4-BE49-F238E27FC236}">
                <a16:creationId xmlns:a16="http://schemas.microsoft.com/office/drawing/2014/main" id="{59BD0565-A88B-8772-80E0-39ABEC4B69E3}"/>
              </a:ext>
            </a:extLst>
          </p:cNvPr>
          <p:cNvPicPr>
            <a:picLocks noChangeAspect="1"/>
          </p:cNvPicPr>
          <p:nvPr userDrawn="1"/>
        </p:nvPicPr>
        <p:blipFill>
          <a:blip r:embed="rId3"/>
          <a:stretch>
            <a:fillRect/>
          </a:stretch>
        </p:blipFill>
        <p:spPr>
          <a:xfrm>
            <a:off x="10853684" y="146691"/>
            <a:ext cx="1208955" cy="979789"/>
          </a:xfrm>
          <a:prstGeom prst="rect">
            <a:avLst/>
          </a:prstGeom>
        </p:spPr>
      </p:pic>
    </p:spTree>
    <p:extLst>
      <p:ext uri="{BB962C8B-B14F-4D97-AF65-F5344CB8AC3E}">
        <p14:creationId xmlns:p14="http://schemas.microsoft.com/office/powerpoint/2010/main" val="2224419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22F8B1C3-3829-AB04-9351-E685409A090F}"/>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5" name="Content Placeholder 9">
            <a:extLst>
              <a:ext uri="{FF2B5EF4-FFF2-40B4-BE49-F238E27FC236}">
                <a16:creationId xmlns:a16="http://schemas.microsoft.com/office/drawing/2014/main" id="{E6DECC78-F355-07F1-A980-70A3DCF075BA}"/>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 name="Picture 1" descr="Logo&#10;&#10;Description automatically generated">
            <a:extLst>
              <a:ext uri="{FF2B5EF4-FFF2-40B4-BE49-F238E27FC236}">
                <a16:creationId xmlns:a16="http://schemas.microsoft.com/office/drawing/2014/main" id="{CC277215-0F87-F036-EA7A-345CD3BBB8F3}"/>
              </a:ext>
            </a:extLst>
          </p:cNvPr>
          <p:cNvPicPr>
            <a:picLocks noChangeAspect="1"/>
          </p:cNvPicPr>
          <p:nvPr userDrawn="1"/>
        </p:nvPicPr>
        <p:blipFill>
          <a:blip r:embed="rId2"/>
          <a:stretch>
            <a:fillRect/>
          </a:stretch>
        </p:blipFill>
        <p:spPr>
          <a:xfrm>
            <a:off x="10821131" y="192990"/>
            <a:ext cx="1208955" cy="979789"/>
          </a:xfrm>
          <a:prstGeom prst="rect">
            <a:avLst/>
          </a:prstGeom>
        </p:spPr>
      </p:pic>
      <p:sp>
        <p:nvSpPr>
          <p:cNvPr id="11" name="Footer Placeholder 3">
            <a:extLst>
              <a:ext uri="{FF2B5EF4-FFF2-40B4-BE49-F238E27FC236}">
                <a16:creationId xmlns:a16="http://schemas.microsoft.com/office/drawing/2014/main" id="{4F2C872B-2CA1-152D-94B2-D0792E32FBB0}"/>
              </a:ext>
            </a:extLst>
          </p:cNvPr>
          <p:cNvSpPr>
            <a:spLocks noGrp="1"/>
          </p:cNvSpPr>
          <p:nvPr>
            <p:ph type="ftr" sz="quarter" idx="3"/>
          </p:nvPr>
        </p:nvSpPr>
        <p:spPr>
          <a:xfrm>
            <a:off x="214980" y="6292083"/>
            <a:ext cx="7298975" cy="365125"/>
          </a:xfrm>
          <a:prstGeom prst="rect">
            <a:avLst/>
          </a:prstGeom>
        </p:spPr>
        <p:txBody>
          <a:bodyPr/>
          <a:lstStyle>
            <a:lvl1pPr>
              <a:defRPr sz="1600"/>
            </a:lvl1pPr>
          </a:lstStyle>
          <a:p>
            <a:pPr defTabSz="609570">
              <a:defRPr/>
            </a:pPr>
            <a:r>
              <a:rPr lang="en-GB">
                <a:solidFill>
                  <a:srgbClr val="A5A5A5">
                    <a:lumMod val="60000"/>
                    <a:lumOff val="40000"/>
                  </a:srgbClr>
                </a:solidFill>
              </a:rPr>
              <a:t>NHSE WT&amp;E South East Primary Care School CPD Course Catalogue - Published </a:t>
            </a:r>
            <a:r>
              <a:rPr lang="en-GB" err="1">
                <a:solidFill>
                  <a:srgbClr val="A5A5A5">
                    <a:lumMod val="60000"/>
                    <a:lumOff val="40000"/>
                  </a:srgbClr>
                </a:solidFill>
              </a:rPr>
              <a:t>xxxxx</a:t>
            </a:r>
            <a:r>
              <a:rPr lang="en-GB">
                <a:solidFill>
                  <a:srgbClr val="A5A5A5">
                    <a:lumMod val="60000"/>
                    <a:lumOff val="40000"/>
                  </a:srgbClr>
                </a:solidFill>
              </a:rPr>
              <a:t> </a:t>
            </a:r>
            <a:endParaRPr lang="en-US">
              <a:solidFill>
                <a:srgbClr val="A5A5A5">
                  <a:lumMod val="60000"/>
                  <a:lumOff val="40000"/>
                </a:srgbClr>
              </a:solidFill>
            </a:endParaRPr>
          </a:p>
        </p:txBody>
      </p:sp>
    </p:spTree>
    <p:extLst>
      <p:ext uri="{BB962C8B-B14F-4D97-AF65-F5344CB8AC3E}">
        <p14:creationId xmlns:p14="http://schemas.microsoft.com/office/powerpoint/2010/main" val="29072376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9456" y="6404978"/>
            <a:ext cx="36740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4267901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a:p>
        </p:txBody>
      </p:sp>
      <p:pic>
        <p:nvPicPr>
          <p:cNvPr id="5" name="Picture 4">
            <a:extLst>
              <a:ext uri="{FF2B5EF4-FFF2-40B4-BE49-F238E27FC236}">
                <a16:creationId xmlns:a16="http://schemas.microsoft.com/office/drawing/2014/main" id="{C03F729E-F072-6762-8379-EA4485BDA497}"/>
              </a:ext>
            </a:extLst>
          </p:cNvPr>
          <p:cNvPicPr>
            <a:picLocks noChangeAspect="1"/>
          </p:cNvPicPr>
          <p:nvPr userDrawn="1"/>
        </p:nvPicPr>
        <p:blipFill>
          <a:blip r:embed="rId2"/>
          <a:srcRect/>
          <a:stretch/>
        </p:blipFill>
        <p:spPr>
          <a:xfrm>
            <a:off x="0" y="-17253"/>
            <a:ext cx="11838318" cy="6659053"/>
          </a:xfrm>
          <a:prstGeom prst="rect">
            <a:avLst/>
          </a:prstGeom>
        </p:spPr>
      </p:pic>
      <p:sp>
        <p:nvSpPr>
          <p:cNvPr id="6" name="Text Placeholder 7">
            <a:extLst>
              <a:ext uri="{FF2B5EF4-FFF2-40B4-BE49-F238E27FC236}">
                <a16:creationId xmlns:a16="http://schemas.microsoft.com/office/drawing/2014/main" id="{CD7F2511-2866-6DF2-0A0C-CD1865E8C508}"/>
              </a:ext>
            </a:extLst>
          </p:cNvPr>
          <p:cNvSpPr>
            <a:spLocks noGrp="1"/>
          </p:cNvSpPr>
          <p:nvPr>
            <p:ph type="body" sz="quarter" idx="15"/>
          </p:nvPr>
        </p:nvSpPr>
        <p:spPr>
          <a:xfrm>
            <a:off x="1347845" y="1375764"/>
            <a:ext cx="2595964" cy="493775"/>
          </a:xfrm>
          <a:prstGeom prst="rect">
            <a:avLst/>
          </a:prstGeom>
        </p:spPr>
        <p:txBody>
          <a:bodyPr lIns="0" tIns="0" rIns="0" bIns="0">
            <a:noAutofit/>
          </a:bodyPr>
          <a:lstStyle>
            <a:lvl1pPr marL="0" indent="0">
              <a:buNone/>
              <a:defRPr sz="2700" b="1">
                <a:solidFill>
                  <a:schemeClr val="tx1"/>
                </a:solidFill>
              </a:defRPr>
            </a:lvl1pPr>
            <a:lvl2pPr marL="267891" indent="0">
              <a:buNone/>
              <a:defRPr>
                <a:solidFill>
                  <a:schemeClr val="tx1"/>
                </a:solidFill>
              </a:defRPr>
            </a:lvl2pPr>
            <a:lvl3pPr marL="535781" indent="0">
              <a:buNone/>
              <a:defRPr>
                <a:solidFill>
                  <a:schemeClr val="tx1"/>
                </a:solidFill>
              </a:defRPr>
            </a:lvl3pPr>
            <a:lvl4pPr marL="810815" indent="0">
              <a:buNone/>
              <a:defRPr>
                <a:solidFill>
                  <a:schemeClr val="tx1"/>
                </a:solidFill>
              </a:defRPr>
            </a:lvl4pPr>
            <a:lvl5pPr marL="1078706" indent="0">
              <a:buNone/>
              <a:defRPr>
                <a:solidFill>
                  <a:schemeClr val="tx1"/>
                </a:solidFill>
              </a:defRPr>
            </a:lvl5pPr>
          </a:lstStyle>
          <a:p>
            <a:pPr lvl="0"/>
            <a:endParaRPr lang="en-GB"/>
          </a:p>
        </p:txBody>
      </p:sp>
      <p:sp>
        <p:nvSpPr>
          <p:cNvPr id="10" name="Picture Placeholder 6">
            <a:extLst>
              <a:ext uri="{FF2B5EF4-FFF2-40B4-BE49-F238E27FC236}">
                <a16:creationId xmlns:a16="http://schemas.microsoft.com/office/drawing/2014/main" id="{09DCBBCA-FE7B-26C7-BB84-F9D12C1A01E3}"/>
              </a:ext>
            </a:extLst>
          </p:cNvPr>
          <p:cNvSpPr>
            <a:spLocks noGrp="1"/>
          </p:cNvSpPr>
          <p:nvPr>
            <p:ph type="pic" sz="quarter" idx="10" hasCustomPrompt="1"/>
          </p:nvPr>
        </p:nvSpPr>
        <p:spPr>
          <a:xfrm>
            <a:off x="6987396" y="-17253"/>
            <a:ext cx="5204604" cy="6351792"/>
          </a:xfrm>
          <a:prstGeom prst="rect">
            <a:avLst/>
          </a:prstGeom>
          <a:solidFill>
            <a:schemeClr val="bg1">
              <a:lumMod val="95000"/>
            </a:schemeClr>
          </a:solidFill>
          <a:ln>
            <a:solidFill>
              <a:schemeClr val="bg1">
                <a:lumMod val="75000"/>
              </a:schemeClr>
            </a:solidFill>
          </a:ln>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526378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A9EB2C5-F42E-61D1-6B0C-43CBE5537C6D}"/>
              </a:ext>
            </a:extLst>
          </p:cNvPr>
          <p:cNvPicPr>
            <a:picLocks noChangeAspect="1"/>
          </p:cNvPicPr>
          <p:nvPr userDrawn="1"/>
        </p:nvPicPr>
        <p:blipFill>
          <a:blip r:embed="rId2"/>
          <a:stretch>
            <a:fillRect/>
          </a:stretch>
        </p:blipFill>
        <p:spPr>
          <a:xfrm>
            <a:off x="11152200" y="117191"/>
            <a:ext cx="953672" cy="772898"/>
          </a:xfrm>
          <a:prstGeom prst="rect">
            <a:avLst/>
          </a:prstGeom>
        </p:spPr>
      </p:pic>
      <p:sp>
        <p:nvSpPr>
          <p:cNvPr id="2" name="TextBox 1">
            <a:hlinkClick r:id="rId3" action="ppaction://hlinksldjump"/>
            <a:extLst>
              <a:ext uri="{FF2B5EF4-FFF2-40B4-BE49-F238E27FC236}">
                <a16:creationId xmlns:a16="http://schemas.microsoft.com/office/drawing/2014/main" id="{3A1A0AD5-4AE4-2FA1-842C-3525B7AE94A7}"/>
              </a:ext>
            </a:extLst>
          </p:cNvPr>
          <p:cNvSpPr txBox="1"/>
          <p:nvPr userDrawn="1"/>
        </p:nvSpPr>
        <p:spPr>
          <a:xfrm>
            <a:off x="86128" y="117191"/>
            <a:ext cx="100111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algn="ctr"/>
            <a:r>
              <a:rPr lang="en-GB" sz="1200">
                <a:solidFill>
                  <a:schemeClr val="bg1">
                    <a:lumMod val="75000"/>
                  </a:schemeClr>
                </a:solidFill>
                <a:sym typeface="Wingdings 3" panose="05040102010807070707" pitchFamily="18" charset="2"/>
              </a:rPr>
              <a:t></a:t>
            </a:r>
            <a:r>
              <a:rPr lang="en-GB" sz="1200">
                <a:solidFill>
                  <a:schemeClr val="bg1">
                    <a:lumMod val="75000"/>
                  </a:schemeClr>
                </a:solidFill>
              </a:rPr>
              <a:t> </a:t>
            </a:r>
            <a:r>
              <a:rPr lang="en-GB" sz="1200">
                <a:solidFill>
                  <a:schemeClr val="bg1">
                    <a:lumMod val="75000"/>
                  </a:schemeClr>
                </a:solidFill>
                <a:hlinkClick r:id="rId3" action="ppaction://hlinksldjump">
                  <a:extLst>
                    <a:ext uri="{A12FA001-AC4F-418D-AE19-62706E023703}">
                      <ahyp:hlinkClr xmlns:ahyp="http://schemas.microsoft.com/office/drawing/2018/hyperlinkcolor" val="tx"/>
                    </a:ext>
                  </a:extLst>
                </a:hlinkClick>
              </a:rPr>
              <a:t>Contents</a:t>
            </a:r>
            <a:r>
              <a:rPr lang="en-GB" sz="1200">
                <a:solidFill>
                  <a:schemeClr val="bg1">
                    <a:lumMod val="75000"/>
                  </a:schemeClr>
                </a:solidFill>
              </a:rPr>
              <a:t> </a:t>
            </a:r>
          </a:p>
        </p:txBody>
      </p:sp>
      <p:sp>
        <p:nvSpPr>
          <p:cNvPr id="3" name="Content Placeholder 14">
            <a:extLst>
              <a:ext uri="{FF2B5EF4-FFF2-40B4-BE49-F238E27FC236}">
                <a16:creationId xmlns:a16="http://schemas.microsoft.com/office/drawing/2014/main" id="{906162C0-656F-E99C-E718-2F781994500D}"/>
              </a:ext>
            </a:extLst>
          </p:cNvPr>
          <p:cNvSpPr txBox="1">
            <a:spLocks/>
          </p:cNvSpPr>
          <p:nvPr userDrawn="1"/>
        </p:nvSpPr>
        <p:spPr>
          <a:xfrm>
            <a:off x="438329" y="917534"/>
            <a:ext cx="4651255" cy="5716415"/>
          </a:xfrm>
          <a:prstGeom prst="rect">
            <a:avLst/>
          </a:prstGeom>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200" b="1">
                <a:solidFill>
                  <a:srgbClr val="005EB8"/>
                </a:solidFill>
                <a:latin typeface="Arial" panose="020B0604020202020204" pitchFamily="34" charset="0"/>
                <a:cs typeface="Arial" panose="020B0604020202020204" pitchFamily="34" charset="0"/>
              </a:rPr>
              <a:t>2. </a:t>
            </a:r>
            <a:r>
              <a:rPr lang="en-GB" sz="1050" b="1">
                <a:solidFill>
                  <a:srgbClr val="4472C4"/>
                </a:solidFill>
                <a:latin typeface="Arial"/>
                <a:cs typeface="Arial"/>
              </a:rPr>
              <a:t>TITLE AND LINK</a:t>
            </a: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000">
                <a:solidFill>
                  <a:schemeClr val="tx1"/>
                </a:solidFill>
                <a:latin typeface="Arial"/>
                <a:cs typeface="Arial"/>
              </a:rPr>
              <a:t>TEXT</a:t>
            </a:r>
            <a:endParaRPr lang="en-GB" sz="1000" b="1">
              <a:solidFill>
                <a:srgbClr val="4472C4"/>
              </a:solidFill>
              <a:latin typeface="Arial"/>
              <a:cs typeface="Arial"/>
            </a:endParaRPr>
          </a:p>
          <a:p>
            <a:pPr marL="0" lvl="0" indent="0">
              <a:lnSpc>
                <a:spcPct val="100000"/>
              </a:lnSpc>
              <a:spcBef>
                <a:spcPts val="0"/>
              </a:spcBef>
              <a:buNone/>
              <a:defRPr/>
            </a:pPr>
            <a:endParaRPr lang="en-GB" sz="1000" b="1">
              <a:solidFill>
                <a:srgbClr val="4472C4"/>
              </a:solidFill>
              <a:latin typeface="Arial"/>
              <a:cs typeface="Arial"/>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Dates</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Provider:</a:t>
            </a: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0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Delivery method</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Level of Study</a:t>
            </a:r>
            <a:r>
              <a:rPr lang="en-GB" sz="1000">
                <a:solidFill>
                  <a:schemeClr val="tx1"/>
                </a:solidFill>
                <a:latin typeface="Arial" panose="020B0604020202020204" pitchFamily="34" charset="0"/>
                <a:cs typeface="Arial" panose="020B0604020202020204" pitchFamily="34" charset="0"/>
              </a:rPr>
              <a:t>:</a:t>
            </a:r>
            <a:endParaRPr lang="en-GB" sz="1050" b="1">
              <a:solidFill>
                <a:srgbClr val="4472C4"/>
              </a:solidFill>
              <a:latin typeface="Arial"/>
              <a:cs typeface="Arial"/>
            </a:endParaRPr>
          </a:p>
          <a:p>
            <a:pPr marL="0" indent="0">
              <a:lnSpc>
                <a:spcPct val="100000"/>
              </a:lnSpc>
              <a:spcBef>
                <a:spcPts val="0"/>
              </a:spcBef>
              <a:buNone/>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000"/>
          </a:p>
        </p:txBody>
      </p:sp>
      <p:sp>
        <p:nvSpPr>
          <p:cNvPr id="5" name="Content Placeholder 14">
            <a:extLst>
              <a:ext uri="{FF2B5EF4-FFF2-40B4-BE49-F238E27FC236}">
                <a16:creationId xmlns:a16="http://schemas.microsoft.com/office/drawing/2014/main" id="{6D130086-E16A-DC84-B222-42828BD10A0F}"/>
              </a:ext>
            </a:extLst>
          </p:cNvPr>
          <p:cNvSpPr txBox="1">
            <a:spLocks/>
          </p:cNvSpPr>
          <p:nvPr userDrawn="1"/>
        </p:nvSpPr>
        <p:spPr>
          <a:xfrm>
            <a:off x="6793121" y="1020385"/>
            <a:ext cx="4651255" cy="5510711"/>
          </a:xfrm>
          <a:prstGeom prst="rect">
            <a:avLst/>
          </a:prstGeom>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200" b="1">
                <a:solidFill>
                  <a:srgbClr val="005EB8"/>
                </a:solidFill>
                <a:latin typeface="Arial" panose="020B0604020202020204" pitchFamily="34" charset="0"/>
                <a:cs typeface="Arial" panose="020B0604020202020204" pitchFamily="34" charset="0"/>
              </a:rPr>
              <a:t>2. </a:t>
            </a:r>
            <a:r>
              <a:rPr lang="en-GB" sz="1050" b="1">
                <a:solidFill>
                  <a:srgbClr val="4472C4"/>
                </a:solidFill>
                <a:latin typeface="Arial"/>
                <a:cs typeface="Arial"/>
              </a:rPr>
              <a:t>TITLE AND LINK</a:t>
            </a: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000">
                <a:solidFill>
                  <a:schemeClr val="tx1"/>
                </a:solidFill>
                <a:latin typeface="Arial"/>
                <a:cs typeface="Arial"/>
              </a:rPr>
              <a:t>TEXT</a:t>
            </a:r>
            <a:endParaRPr lang="en-GB" sz="1000" b="1">
              <a:solidFill>
                <a:srgbClr val="4472C4"/>
              </a:solidFill>
              <a:latin typeface="Arial"/>
              <a:cs typeface="Arial"/>
            </a:endParaRPr>
          </a:p>
          <a:p>
            <a:pPr marL="0" lvl="0" indent="0">
              <a:lnSpc>
                <a:spcPct val="100000"/>
              </a:lnSpc>
              <a:spcBef>
                <a:spcPts val="0"/>
              </a:spcBef>
              <a:buNone/>
              <a:defRPr/>
            </a:pPr>
            <a:endParaRPr lang="en-GB" sz="1000" b="1">
              <a:solidFill>
                <a:srgbClr val="4472C4"/>
              </a:solidFill>
              <a:latin typeface="Arial"/>
              <a:cs typeface="Arial"/>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Dates</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Provider:</a:t>
            </a: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endParaRPr lang="en-GB" sz="10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Delivery method</a:t>
            </a:r>
            <a:r>
              <a:rPr lang="en-GB" sz="10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defRPr/>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000" b="1">
                <a:solidFill>
                  <a:schemeClr val="tx1"/>
                </a:solidFill>
                <a:latin typeface="Arial" panose="020B0604020202020204" pitchFamily="34" charset="0"/>
                <a:cs typeface="Arial" panose="020B0604020202020204" pitchFamily="34" charset="0"/>
              </a:rPr>
              <a:t>Level of Study</a:t>
            </a:r>
            <a:r>
              <a:rPr lang="en-GB" sz="1000">
                <a:solidFill>
                  <a:schemeClr val="tx1"/>
                </a:solidFill>
                <a:latin typeface="Arial" panose="020B0604020202020204" pitchFamily="34" charset="0"/>
                <a:cs typeface="Arial" panose="020B0604020202020204" pitchFamily="34" charset="0"/>
              </a:rPr>
              <a:t>:</a:t>
            </a:r>
            <a:endParaRPr lang="en-GB" sz="1050" b="1">
              <a:solidFill>
                <a:srgbClr val="4472C4"/>
              </a:solidFill>
              <a:latin typeface="Arial"/>
              <a:cs typeface="Arial"/>
            </a:endParaRPr>
          </a:p>
          <a:p>
            <a:pPr marL="0" indent="0">
              <a:lnSpc>
                <a:spcPct val="100000"/>
              </a:lnSpc>
              <a:spcBef>
                <a:spcPts val="0"/>
              </a:spcBef>
              <a:buNone/>
            </a:pPr>
            <a:endParaRPr lang="en-GB" sz="10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000"/>
          </a:p>
        </p:txBody>
      </p:sp>
      <p:sp>
        <p:nvSpPr>
          <p:cNvPr id="6" name="TextBox 5">
            <a:extLst>
              <a:ext uri="{FF2B5EF4-FFF2-40B4-BE49-F238E27FC236}">
                <a16:creationId xmlns:a16="http://schemas.microsoft.com/office/drawing/2014/main" id="{642ADA39-50D2-3B24-5D90-D944A217AF04}"/>
              </a:ext>
            </a:extLst>
          </p:cNvPr>
          <p:cNvSpPr txBox="1"/>
          <p:nvPr userDrawn="1"/>
        </p:nvSpPr>
        <p:spPr>
          <a:xfrm>
            <a:off x="2387932" y="295720"/>
            <a:ext cx="6660930" cy="276999"/>
          </a:xfrm>
          <a:prstGeom prst="rect">
            <a:avLst/>
          </a:prstGeom>
          <a:noFill/>
        </p:spPr>
        <p:txBody>
          <a:bodyPr wrap="square" lIns="91440" tIns="45720" rIns="91440" bIns="45720" anchor="t">
            <a:spAutoFit/>
          </a:bodyPr>
          <a:lstStyle/>
          <a:p>
            <a:pPr algn="ctr"/>
            <a:r>
              <a:rPr lang="en-GB" sz="1200">
                <a:solidFill>
                  <a:schemeClr val="accent5">
                    <a:lumMod val="40000"/>
                    <a:lumOff val="60000"/>
                  </a:schemeClr>
                </a:solidFill>
              </a:rPr>
              <a:t>text</a:t>
            </a:r>
          </a:p>
        </p:txBody>
      </p:sp>
    </p:spTree>
    <p:extLst>
      <p:ext uri="{BB962C8B-B14F-4D97-AF65-F5344CB8AC3E}">
        <p14:creationId xmlns:p14="http://schemas.microsoft.com/office/powerpoint/2010/main" val="1468438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C277215-0F87-F036-EA7A-345CD3BBB8F3}"/>
              </a:ext>
            </a:extLst>
          </p:cNvPr>
          <p:cNvPicPr>
            <a:picLocks noChangeAspect="1"/>
          </p:cNvPicPr>
          <p:nvPr userDrawn="1"/>
        </p:nvPicPr>
        <p:blipFill>
          <a:blip r:embed="rId2"/>
          <a:stretch>
            <a:fillRect/>
          </a:stretch>
        </p:blipFill>
        <p:spPr>
          <a:xfrm>
            <a:off x="10821131" y="192990"/>
            <a:ext cx="1208955" cy="979789"/>
          </a:xfrm>
          <a:prstGeom prst="rect">
            <a:avLst/>
          </a:prstGeom>
        </p:spPr>
      </p:pic>
      <p:sp>
        <p:nvSpPr>
          <p:cNvPr id="11" name="Footer Placeholder 3">
            <a:extLst>
              <a:ext uri="{FF2B5EF4-FFF2-40B4-BE49-F238E27FC236}">
                <a16:creationId xmlns:a16="http://schemas.microsoft.com/office/drawing/2014/main" id="{4F2C872B-2CA1-152D-94B2-D0792E32FBB0}"/>
              </a:ext>
            </a:extLst>
          </p:cNvPr>
          <p:cNvSpPr>
            <a:spLocks noGrp="1"/>
          </p:cNvSpPr>
          <p:nvPr>
            <p:ph type="ftr" sz="quarter" idx="3"/>
          </p:nvPr>
        </p:nvSpPr>
        <p:spPr>
          <a:xfrm>
            <a:off x="189869" y="6356950"/>
            <a:ext cx="7298975" cy="276999"/>
          </a:xfrm>
          <a:prstGeom prst="rect">
            <a:avLst/>
          </a:prstGeom>
        </p:spPr>
        <p:txBody>
          <a:bodyPr/>
          <a:lstStyle>
            <a:lvl1pPr>
              <a:defRPr sz="1600"/>
            </a:lvl1pPr>
          </a:lstStyle>
          <a:p>
            <a:pPr defTabSz="609570">
              <a:defRPr/>
            </a:pPr>
            <a:r>
              <a:rPr lang="en-GB">
                <a:solidFill>
                  <a:srgbClr val="A5A5A5">
                    <a:lumMod val="60000"/>
                    <a:lumOff val="40000"/>
                  </a:srgbClr>
                </a:solidFill>
              </a:rPr>
              <a:t>NHSE WT&amp;E South East Primary Care School CPD Course Catalogue - Published </a:t>
            </a:r>
            <a:r>
              <a:rPr lang="en-GB" err="1">
                <a:solidFill>
                  <a:srgbClr val="A5A5A5">
                    <a:lumMod val="60000"/>
                    <a:lumOff val="40000"/>
                  </a:srgbClr>
                </a:solidFill>
              </a:rPr>
              <a:t>xxxxx</a:t>
            </a:r>
            <a:r>
              <a:rPr lang="en-GB">
                <a:solidFill>
                  <a:srgbClr val="A5A5A5">
                    <a:lumMod val="60000"/>
                    <a:lumOff val="40000"/>
                  </a:srgbClr>
                </a:solidFill>
              </a:rPr>
              <a:t> </a:t>
            </a:r>
            <a:endParaRPr lang="en-US">
              <a:solidFill>
                <a:srgbClr val="A5A5A5">
                  <a:lumMod val="60000"/>
                  <a:lumOff val="40000"/>
                </a:srgbClr>
              </a:solidFill>
            </a:endParaRPr>
          </a:p>
        </p:txBody>
      </p:sp>
    </p:spTree>
    <p:extLst>
      <p:ext uri="{BB962C8B-B14F-4D97-AF65-F5344CB8AC3E}">
        <p14:creationId xmlns:p14="http://schemas.microsoft.com/office/powerpoint/2010/main" val="5301154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9456" y="6404978"/>
            <a:ext cx="36740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1423288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F000-19DD-42D9-17F6-C8F5F3C976A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B41358-A768-FBA1-D9D0-65C5417F89E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B4758AD-5BB7-0BB9-A43B-F4DCCBF9F4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C01A98-1C05-E476-34CB-5A5433ABF665}"/>
              </a:ext>
            </a:extLst>
          </p:cNvPr>
          <p:cNvSpPr>
            <a:spLocks noGrp="1"/>
          </p:cNvSpPr>
          <p:nvPr>
            <p:ph type="sldNum" sz="quarter" idx="12"/>
          </p:nvPr>
        </p:nvSpPr>
        <p:spPr/>
        <p:txBody>
          <a:bodyPr/>
          <a:lstStyle/>
          <a:p>
            <a:fld id="{950FC886-343C-4B72-AFE6-F0497CBE7873}" type="slidenum">
              <a:rPr lang="en-GB" smtClean="0"/>
              <a:t>‹#›</a:t>
            </a:fld>
            <a:endParaRPr lang="en-GB"/>
          </a:p>
        </p:txBody>
      </p:sp>
      <p:sp>
        <p:nvSpPr>
          <p:cNvPr id="6" name="Footer Placeholder 4">
            <a:extLst>
              <a:ext uri="{FF2B5EF4-FFF2-40B4-BE49-F238E27FC236}">
                <a16:creationId xmlns:a16="http://schemas.microsoft.com/office/drawing/2014/main" id="{5C0B1667-F7EA-70B4-FEB6-2C9D8DA09595}"/>
              </a:ext>
            </a:extLst>
          </p:cNvPr>
          <p:cNvSpPr txBox="1">
            <a:spLocks/>
          </p:cNvSpPr>
          <p:nvPr userDrawn="1"/>
        </p:nvSpPr>
        <p:spPr>
          <a:xfrm>
            <a:off x="431884" y="6492875"/>
            <a:ext cx="901674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09570">
              <a:defRPr/>
            </a:pPr>
            <a:r>
              <a:rPr lang="en-GB">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a:t>
            </a:r>
            <a:r>
              <a:rPr lang="en-GB" err="1">
                <a:solidFill>
                  <a:srgbClr val="A5A5A5">
                    <a:lumMod val="60000"/>
                    <a:lumOff val="40000"/>
                  </a:srgbClr>
                </a:solidFill>
                <a:latin typeface="Arial" panose="020B0604020202020204" pitchFamily="34" charset="0"/>
                <a:cs typeface="Arial" panose="020B0604020202020204" pitchFamily="34" charset="0"/>
              </a:rPr>
              <a:t>xxxxx</a:t>
            </a:r>
            <a:r>
              <a:rPr lang="en-GB">
                <a:solidFill>
                  <a:srgbClr val="A5A5A5">
                    <a:lumMod val="60000"/>
                    <a:lumOff val="40000"/>
                  </a:srgbClr>
                </a:solidFill>
                <a:latin typeface="Arial" panose="020B0604020202020204" pitchFamily="34" charset="0"/>
                <a:cs typeface="Arial" panose="020B0604020202020204" pitchFamily="34" charset="0"/>
              </a:rPr>
              <a:t> </a:t>
            </a:r>
            <a:endParaRPr lang="en-US">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0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0"/>
            <a:ext cx="184731" cy="369332"/>
          </a:xfrm>
          <a:prstGeom prst="rect">
            <a:avLst/>
          </a:prstGeom>
          <a:noFill/>
        </p:spPr>
        <p:txBody>
          <a:bodyPr wrap="non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41361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7"/>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8"/>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pic>
        <p:nvPicPr>
          <p:cNvPr id="6" name="Picture 5">
            <a:extLst>
              <a:ext uri="{FF2B5EF4-FFF2-40B4-BE49-F238E27FC236}">
                <a16:creationId xmlns:a16="http://schemas.microsoft.com/office/drawing/2014/main" id="{3CFCDE03-0EEA-4F49-A6B9-58B291621E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405872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2" name="Footer Placeholder 3">
            <a:extLst>
              <a:ext uri="{FF2B5EF4-FFF2-40B4-BE49-F238E27FC236}">
                <a16:creationId xmlns:a16="http://schemas.microsoft.com/office/drawing/2014/main" id="{7C8E24F3-04AC-72C3-F92E-234385BA8479}"/>
              </a:ext>
            </a:extLst>
          </p:cNvPr>
          <p:cNvSpPr>
            <a:spLocks noGrp="1"/>
          </p:cNvSpPr>
          <p:nvPr>
            <p:ph type="ftr" sz="quarter" idx="3"/>
          </p:nvPr>
        </p:nvSpPr>
        <p:spPr>
          <a:xfrm>
            <a:off x="163221" y="6189975"/>
            <a:ext cx="7463264" cy="365125"/>
          </a:xfrm>
          <a:prstGeom prst="rect">
            <a:avLst/>
          </a:prstGeom>
        </p:spPr>
        <p:txBody>
          <a:bodyPr/>
          <a:lstStyle>
            <a:lvl1pPr>
              <a:defRPr sz="1600"/>
            </a:lvl1pPr>
          </a:lstStyle>
          <a:p>
            <a:pPr defTabSz="609570">
              <a:defRPr/>
            </a:pPr>
            <a:r>
              <a:rPr lang="en-GB">
                <a:solidFill>
                  <a:srgbClr val="A5A5A5">
                    <a:lumMod val="60000"/>
                    <a:lumOff val="40000"/>
                  </a:srgbClr>
                </a:solidFill>
              </a:rPr>
              <a:t>NHSE WT&amp;E South East Primary Care School CPD Course Catalogue - Published xxxxx </a:t>
            </a:r>
            <a:endParaRPr lang="en-US">
              <a:solidFill>
                <a:srgbClr val="A5A5A5">
                  <a:lumMod val="60000"/>
                  <a:lumOff val="40000"/>
                </a:srgbClr>
              </a:solidFill>
            </a:endParaRPr>
          </a:p>
        </p:txBody>
      </p:sp>
    </p:spTree>
    <p:extLst>
      <p:ext uri="{BB962C8B-B14F-4D97-AF65-F5344CB8AC3E}">
        <p14:creationId xmlns:p14="http://schemas.microsoft.com/office/powerpoint/2010/main" val="149204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47193352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9" r:id="rId3"/>
    <p:sldLayoutId id="2147483671" r:id="rId4"/>
    <p:sldLayoutId id="2147483672" r:id="rId5"/>
    <p:sldLayoutId id="2147483673" r:id="rId6"/>
  </p:sldLayoutIdLst>
  <p:hf sldNum="0" hd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838199" y="6372287"/>
            <a:ext cx="6632275" cy="32798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a:t>
            </a:r>
            <a:r>
              <a:rPr lang="en-GB" sz="1200" err="1">
                <a:solidFill>
                  <a:srgbClr val="A5A5A5">
                    <a:lumMod val="60000"/>
                    <a:lumOff val="40000"/>
                  </a:srgbClr>
                </a:solidFill>
                <a:latin typeface="Arial" panose="020B0604020202020204" pitchFamily="34" charset="0"/>
                <a:cs typeface="Arial" panose="020B0604020202020204" pitchFamily="34" charset="0"/>
              </a:rPr>
              <a:t>xxxxx</a:t>
            </a:r>
            <a:r>
              <a:rPr lang="en-GB" sz="1200">
                <a:solidFill>
                  <a:srgbClr val="A5A5A5">
                    <a:lumMod val="60000"/>
                    <a:lumOff val="40000"/>
                  </a:srgbClr>
                </a:solidFill>
                <a:latin typeface="Arial" panose="020B0604020202020204" pitchFamily="34" charset="0"/>
                <a:cs typeface="Arial" panose="020B0604020202020204" pitchFamily="34" charset="0"/>
              </a:rPr>
              <a:t> </a:t>
            </a:r>
            <a:endParaRPr lang="en-US" sz="1200">
              <a:solidFill>
                <a:srgbClr val="A5A5A5">
                  <a:lumMod val="60000"/>
                  <a:lumOff val="40000"/>
                </a:srgbClr>
              </a:solidFill>
              <a:latin typeface="Arial" panose="020B0604020202020204" pitchFamily="34" charset="0"/>
              <a:cs typeface="Arial" panose="020B0604020202020204" pitchFamily="34" charset="0"/>
            </a:endParaRPr>
          </a:p>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97196" y="63722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176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rotherhamrespiratory.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rotherhamrespiratory.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rotherhamrespirator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ucks.ac.uk/search/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rotherhamrespiratory.com/heart-courses/coronary-heart-disease-for-primary-care-course-onli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rookes.ac.uk/study/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cks.ac.uk/search/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search?q=Aspire+Clinical+Training%0D%0A&amp;sca_esv=4a7abaa8c9d72b6e&amp;ei=9D-kaPXHIb3XhbIP96yW6AQ&amp;ved=0ahUKEwj1kYWHxJaPAxW9a0EAHXeWBU0Q4dUDCBE&amp;uact=5&amp;oq=Aspire+Clinical+Training%0D%0A&amp;gs_lp=Egxnd3Mtd2l6LXNlcnAiGUFzcGlyZSBDbGluaWNhbCBUcmFpbmluZwpIAFAAWABwAHgAkAEAmAEAoAEAqgEAuAEDyAEA-AEC-AEBmAIAoAIAmAMAkgcAoAcAsgcAuAcAwgcAyAcA&amp;sclient=gws-wiz-serp&amp;safe=active&amp;ssui=on"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ucks.ac.uk/search/cours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otherhamrespiratory.com/pancreas-courses/foundation-course-in-diabetes-care-and-management-online/"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inchester.ac.uk/study/find-your-course/?keywords=&amp;courseType=Short+cours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rookes.ac.uk/study/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ucks.ac.uk/search/cours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7FFFD82F_BD3C98C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ucks.ac.uk/search/cours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rookes.ac.uk/study/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shapestoolkit.com/offers/XAF2YVB3/checkou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rookes.ac.uk/study/cour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inchester.ac.uk/study/find-your-course/?keywords=&amp;courseType=Short+cours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bbo.corsizio.com/event/67f5323c926bad7727fe0d2e"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bbo.corsizio.com/event/68076b9cfa22b2b120fbe8a1"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rookes.ac.uk/study/course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bucks.ac.uk/search/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inchester.ac.uk/study/find-your-course/?keywords=&amp;courseType=Short+course"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inchester.ac.uk/study/find-your-course/?keywords=&amp;courseType=Short+course"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www.rotherhamrespiratory.co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7FFFD851_648BF00E.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uk/search?q=Aspire+Clinical+Training%0D%0A&amp;sca_esv=4a7abaa8c9d72b6e&amp;ei=9D-kaPXHIb3XhbIP96yW6AQ&amp;ved=0ahUKEwj1kYWHxJaPAxW9a0EAHXeWBU0Q4dUDCBE&amp;uact=5&amp;oq=Aspire+Clinical+Training%0D%0A&amp;gs_lp=Egxnd3Mtd2l6LXNlcnAiGUFzcGlyZSBDbGluaWNhbCBUcmFpbmluZwpIAFAAWABwAHgAkAEAmAEAoAEAqgEAuAEDyAEA-AEC-AEBmAIAoAIAmAMAkgcAoAcAsgcAuAcAwgcAyAcA&amp;sclient=gws-wiz-serp&amp;safe=active&amp;ssui=on"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ucks.ac.uk/search/course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aspireclinicaltraining.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view.officeapps.live.com/op/view.aspx?src=https%3A%2F%2Fwessex.hee.nhs.uk%2Fwp-content%2Fuploads%2Fsites%2F6%2F2025%2F09%2FCPD-FAQs.docx&amp;wdOrigin=BROWSELINK" TargetMode="Externa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www.rotherhamrespiratory.com/"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s://www.mkupdate.co.uk/course/clinical-supervision-training-for-supervisor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inchester.ac.uk/study/find-your-course/?keywords=&amp;courseType=Short+course"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e/swnzyQR8nG"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s://bbotraining.co.uk/our-courses/"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mkupdate.co.uk/"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mkupdate.co.uk/"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hyperlink" Target="https://www.bucks.ac.uk/search/course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bucks.ac.uk/search/courses" TargetMode="External"/><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8" Type="http://schemas.openxmlformats.org/officeDocument/2006/relationships/hyperlink" Target="https://gbr01.safelinks.protection.outlook.com/?url=https%3A%2F%2Fwww.pcrs-uk.org%2Farc%2Fwebinars-and-video&amp;data=05%7C02%7Cola.adekunle%40nhs.net%7Cb610f179b20c4b055a7308dd8d722ae7%7C37c354b285b047f5b22207b48d774ee3%7C0%7C0%7C638822243671624547%7CUnknown%7CTWFpbGZsb3d8eyJFbXB0eU1hcGkiOnRydWUsIlYiOiIwLjAuMDAwMCIsIlAiOiJXaW4zMiIsIkFOIjoiTWFpbCIsIldUIjoyfQ%3D%3D%7C0%7C%7C%7C&amp;sdata=6zLLanfW%2Ff1%2BtBd8P9hblyvp3NlCKj3fV5i5nZhF5qU%3D&amp;reserved=0" TargetMode="External"/><Relationship Id="rId13" Type="http://schemas.openxmlformats.org/officeDocument/2006/relationships/hyperlink" Target="https://www.open.edu/openlearn/free-courses/full-catalogue" TargetMode="External"/><Relationship Id="rId3" Type="http://schemas.openxmlformats.org/officeDocument/2006/relationships/hyperlink" Target="https://gbr01.safelinks.protection.outlook.com/?url=https%3A%2F%2Fwww.e-lfh.org.uk%2Fprogrammes%2Fasthma-adults%2F&amp;data=05%7C02%7Cola.adekunle%40nhs.net%7Cb610f179b20c4b055a7308dd8d722ae7%7C37c354b285b047f5b22207b48d774ee3%7C0%7C0%7C638822243671554359%7CUnknown%7CTWFpbGZsb3d8eyJFbXB0eU1hcGkiOnRydWUsIlYiOiIwLjAuMDAwMCIsIlAiOiJXaW4zMiIsIkFOIjoiTWFpbCIsIldUIjoyfQ%3D%3D%7C0%7C%7C%7C&amp;sdata=pGv1HhWjb2FIxu058FER9Sv3jAxifxHy%2BTG1ybTPilA%3D&amp;reserved=0" TargetMode="External"/><Relationship Id="rId7" Type="http://schemas.openxmlformats.org/officeDocument/2006/relationships/hyperlink" Target="https://gbr01.safelinks.protection.outlook.com/?url=https%3A%2F%2Felearning.ncsct.co.uk%2F&amp;data=05%7C02%7Cola.adekunle%40nhs.net%7Cb610f179b20c4b055a7308dd8d722ae7%7C37c354b285b047f5b22207b48d774ee3%7C0%7C0%7C638822243671610458%7CUnknown%7CTWFpbGZsb3d8eyJFbXB0eU1hcGkiOnRydWUsIlYiOiIwLjAuMDAwMCIsIlAiOiJXaW4zMiIsIkFOIjoiTWFpbCIsIldUIjoyfQ%3D%3D%7C0%7C%7C%7C&amp;sdata=NqmYYr8pDuupZV3ZJzeWBS%2FFnrfLM4Y4dxHaUNY4w4s%3D&amp;reserved=0" TargetMode="External"/><Relationship Id="rId12" Type="http://schemas.openxmlformats.org/officeDocument/2006/relationships/hyperlink" Target="https://sepsistrust.org/healthcare-professionals/education-resources/" TargetMode="External"/><Relationship Id="rId2" Type="http://schemas.openxmlformats.org/officeDocument/2006/relationships/hyperlink" Target="https://www.youngminds.org.uk/professional/resources/" TargetMode="External"/><Relationship Id="rId1" Type="http://schemas.openxmlformats.org/officeDocument/2006/relationships/slideLayout" Target="../slideLayouts/slideLayout17.xml"/><Relationship Id="rId6" Type="http://schemas.openxmlformats.org/officeDocument/2006/relationships/hyperlink" Target="https://gbr01.safelinks.protection.outlook.com/?url=https%3A%2F%2Fwww.asthmaandlung.org.uk%2Fhealthcare-professionals&amp;data=05%7C02%7Cola.adekunle%40nhs.net%7Cb610f179b20c4b055a7308dd8d722ae7%7C37c354b285b047f5b22207b48d774ee3%7C0%7C0%7C638822243671596827%7CUnknown%7CTWFpbGZsb3d8eyJFbXB0eU1hcGkiOnRydWUsIlYiOiIwLjAuMDAwMCIsIlAiOiJXaW4zMiIsIkFOIjoiTWFpbCIsIldUIjoyfQ%3D%3D%7C0%7C%7C%7C&amp;sdata=Asg87ti3qLXPjJlprdb7bTYaX1JcYQHWTSrSgIhexCY%3D&amp;reserved=0" TargetMode="External"/><Relationship Id="rId11" Type="http://schemas.openxmlformats.org/officeDocument/2006/relationships/hyperlink" Target="https://www.nescot.ac.uk/part-time-and-adults/healthcare/" TargetMode="External"/><Relationship Id="rId5" Type="http://schemas.openxmlformats.org/officeDocument/2006/relationships/hyperlink" Target="https://gbr01.safelinks.protection.outlook.com/?url=https%3A%2F%2Fwww.e-lfh.org.uk%2Fempowering-patients-to-manage-chronic-breathlessness%2F&amp;data=05%7C02%7Cola.adekunle%40nhs.net%7Cb610f179b20c4b055a7308dd8d722ae7%7C37c354b285b047f5b22207b48d774ee3%7C0%7C0%7C638822243671583486%7CUnknown%7CTWFpbGZsb3d8eyJFbXB0eU1hcGkiOnRydWUsIlYiOiIwLjAuMDAwMCIsIlAiOiJXaW4zMiIsIkFOIjoiTWFpbCIsIldUIjoyfQ%3D%3D%7C0%7C%7C%7C&amp;sdata=ocXkEBhZ1gT7PT4xw5roPPIjXsduGt8Xz3Gtcn%2F70h4%3D&amp;reserved=0" TargetMode="External"/><Relationship Id="rId15" Type="http://schemas.openxmlformats.org/officeDocument/2006/relationships/slide" Target="slide2.xml"/><Relationship Id="rId10" Type="http://schemas.openxmlformats.org/officeDocument/2006/relationships/hyperlink" Target="https://www.futurelearn.com/" TargetMode="External"/><Relationship Id="rId4" Type="http://schemas.openxmlformats.org/officeDocument/2006/relationships/hyperlink" Target="https://gbr01.safelinks.protection.outlook.com/?url=https%3A%2F%2Fwww.e-lfh.org.uk%2Fprogrammes%2Fchildren-and-young-peoples-asthma%2F&amp;data=05%7C02%7Cola.adekunle%40nhs.net%7Cb610f179b20c4b055a7308dd8d722ae7%7C37c354b285b047f5b22207b48d774ee3%7C0%7C0%7C638822243671569469%7CUnknown%7CTWFpbGZsb3d8eyJFbXB0eU1hcGkiOnRydWUsIlYiOiIwLjAuMDAwMCIsIlAiOiJXaW4zMiIsIkFOIjoiTWFpbCIsIldUIjoyfQ%3D%3D%7C0%7C%7C%7C&amp;sdata=YqbImAb84a1ayMcfqP8%2B9kIwUAMKJMWx8vrsjQTjAns%3D&amp;reserved=0" TargetMode="External"/><Relationship Id="rId9" Type="http://schemas.openxmlformats.org/officeDocument/2006/relationships/hyperlink" Target="https://gbr01.safelinks.protection.outlook.com/?url=https%3A%2F%2Fwww.brit-thoracic.org.uk%2Feducation-and-events%2Fbts-webinars&amp;data=05%7C02%7Cola.adekunle%40nhs.net%7Cb610f179b20c4b055a7308dd8d722ae7%7C37c354b285b047f5b22207b48d774ee3%7C0%7C0%7C638822243671637817%7CUnknown%7CTWFpbGZsb3d8eyJFbXB0eU1hcGkiOnRydWUsIlYiOiIwLjAuMDAwMCIsIlAiOiJXaW4zMiIsIkFOIjoiTWFpbCIsIldUIjoyfQ%3D%3D%7C0%7C%7C%7C&amp;sdata=sXmf5qRFitlK4dC45Jo%2FkFT%2FhZ1d3oKcQii%2BRxCv5Yw%3D&amp;reserved=0" TargetMode="External"/><Relationship Id="rId14" Type="http://schemas.openxmlformats.org/officeDocument/2006/relationships/hyperlink" Target="https://plplg.uk/e-learning-modules/" TargetMode="External"/></Relationships>
</file>

<file path=ppt/slides/_rels/slide9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hyperlink" Target="https://gbr01.safelinks.protection.outlook.com/?url=https%3A%2F%2Fwessex.hee.nhs.uk%2Fwider-workforce%2Ftvw-primary-care-school%2F&amp;data=05%7C02%7Clibby.mackenzie1%40nhs.net%7C5957b7704a584ecd220908dda4cfd156%7C37c354b285b047f5b22207b48d774ee3%7C0%7C0%7C638847934995755971%7CUnknown%7CTWFpbGZsb3d8eyJFbXB0eU1hcGkiOnRydWUsIlYiOiIwLjAuMDAwMCIsIlAiOiJXaW4zMiIsIkFOIjoiTWFpbCIsIldUIjoyfQ%3D%3D%7C0%7C%7C%7C&amp;sdata=c9bkXOuvCiLaERoLOIuaOqgZxRfypW9yGIwGfFF65d8%3D&amp;reserved=0" TargetMode="External"/><Relationship Id="rId7" Type="http://schemas.openxmlformats.org/officeDocument/2006/relationships/image" Target="../media/image41.png"/><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18.xml"/><Relationship Id="rId6" Type="http://schemas.openxmlformats.org/officeDocument/2006/relationships/image" Target="cid:image001.png@01D92B61.58371FD0" TargetMode="External"/><Relationship Id="rId5" Type="http://schemas.openxmlformats.org/officeDocument/2006/relationships/image" Target="../media/image40.png"/><Relationship Id="rId4" Type="http://schemas.openxmlformats.org/officeDocument/2006/relationships/hyperlink" Target="https://gbr01.safelinks.protection.outlook.com/?url=https%3A%2F%2Fwww.england.nhs.uk%2F&amp;data=05%7C02%7Clibby.mackenzie1%40nhs.net%7C5957b7704a584ecd220908dda4cfd156%7C37c354b285b047f5b22207b48d774ee3%7C0%7C0%7C638847934995768849%7CUnknown%7CTWFpbGZsb3d8eyJFbXB0eU1hcGkiOnRydWUsIlYiOiIwLjAuMDAwMCIsIlAiOiJXaW4zMiIsIkFOIjoiTWFpbCIsIldUIjoyfQ%3D%3D%7C0%7C%7C%7C&amp;sdata=1BmspKT%2B6zTduo%2BBfwUpv68wRrjASGKweevfyRIaEGc%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3" y="1002267"/>
            <a:ext cx="5370084" cy="4669190"/>
          </a:xfrm>
        </p:spPr>
        <p:txBody>
          <a:bodyPr/>
          <a:lstStyle/>
          <a:p>
            <a:pPr algn="ctr"/>
            <a:r>
              <a:rPr lang="en-GB" sz="3200">
                <a:cs typeface="Arial"/>
              </a:rPr>
              <a:t>Thames Valley and Wessex</a:t>
            </a:r>
            <a:br>
              <a:rPr lang="en-GB" sz="3200">
                <a:cs typeface="Arial"/>
              </a:rPr>
            </a:br>
            <a:r>
              <a:rPr lang="en-GB" sz="3200">
                <a:cs typeface="Arial"/>
              </a:rPr>
              <a:t>Primary Care School</a:t>
            </a:r>
            <a:br>
              <a:rPr lang="en-GB" sz="3200">
                <a:cs typeface="Arial"/>
              </a:rPr>
            </a:br>
            <a:br>
              <a:rPr lang="en-GB" sz="3200">
                <a:cs typeface="Arial"/>
              </a:rPr>
            </a:br>
            <a:r>
              <a:rPr lang="en-GB" sz="3200">
                <a:cs typeface="Arial"/>
              </a:rPr>
              <a:t> </a:t>
            </a:r>
            <a:r>
              <a:rPr lang="en-GB" sz="3200">
                <a:solidFill>
                  <a:srgbClr val="004F9E"/>
                </a:solidFill>
                <a:cs typeface="Arial"/>
              </a:rPr>
              <a:t>Buckinghamshire, Oxfordshire and Berkshire West </a:t>
            </a:r>
            <a:br>
              <a:rPr lang="en-GB" sz="3200">
                <a:cs typeface="Arial"/>
              </a:rPr>
            </a:br>
            <a:br>
              <a:rPr lang="en-GB" sz="3200">
                <a:cs typeface="Arial"/>
              </a:rPr>
            </a:br>
            <a:r>
              <a:rPr lang="en-GB" sz="3200" i="1">
                <a:cs typeface="Arial"/>
              </a:rPr>
              <a:t>Continuing Professional Development</a:t>
            </a:r>
            <a:br>
              <a:rPr lang="en-GB" sz="3200">
                <a:cs typeface="Arial"/>
              </a:rPr>
            </a:br>
            <a:br>
              <a:rPr lang="en-GB" sz="3200">
                <a:cs typeface="Arial"/>
              </a:rPr>
            </a:br>
            <a:r>
              <a:rPr lang="en-GB" sz="3200" i="1">
                <a:solidFill>
                  <a:srgbClr val="004F9E"/>
                </a:solidFill>
                <a:cs typeface="Arial"/>
              </a:rPr>
              <a:t>Course Catalogue 2025/26 </a:t>
            </a:r>
          </a:p>
        </p:txBody>
      </p:sp>
      <p:sp>
        <p:nvSpPr>
          <p:cNvPr id="8" name="TextBox 7">
            <a:extLst>
              <a:ext uri="{FF2B5EF4-FFF2-40B4-BE49-F238E27FC236}">
                <a16:creationId xmlns:a16="http://schemas.microsoft.com/office/drawing/2014/main" id="{817F3600-6FC9-24AB-157B-C0CF7043D742}"/>
              </a:ext>
            </a:extLst>
          </p:cNvPr>
          <p:cNvSpPr txBox="1"/>
          <p:nvPr/>
        </p:nvSpPr>
        <p:spPr>
          <a:xfrm>
            <a:off x="108527" y="6401949"/>
            <a:ext cx="6508376" cy="663388"/>
          </a:xfrm>
          <a:prstGeom prst="rect">
            <a:avLst/>
          </a:prstGeom>
          <a:noFill/>
        </p:spPr>
        <p:txBody>
          <a:bodyPr wrap="square" rtlCol="0">
            <a:noAutofit/>
          </a:bodyPr>
          <a:lstStyle/>
          <a:p>
            <a:pPr defTabSz="609585">
              <a:defRPr/>
            </a:pPr>
            <a:r>
              <a:rPr lang="en-GB" sz="1467" b="1">
                <a:solidFill>
                  <a:srgbClr val="004F9E"/>
                </a:solidFill>
                <a:latin typeface="Arial" panose="020B0604020202020204"/>
              </a:rPr>
              <a:t>NHS England: Workforce, Training &amp; Education Directorate </a:t>
            </a:r>
          </a:p>
        </p:txBody>
      </p:sp>
    </p:spTree>
    <p:extLst>
      <p:ext uri="{BB962C8B-B14F-4D97-AF65-F5344CB8AC3E}">
        <p14:creationId xmlns:p14="http://schemas.microsoft.com/office/powerpoint/2010/main" val="3339145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1D27D5-71C0-DFB0-30FA-289489D4B99A}"/>
              </a:ext>
            </a:extLst>
          </p:cNvPr>
          <p:cNvSpPr>
            <a:spLocks noGrp="1"/>
          </p:cNvSpPr>
          <p:nvPr>
            <p:ph type="body" sz="quarter" idx="15"/>
          </p:nvPr>
        </p:nvSpPr>
        <p:spPr/>
        <p:txBody>
          <a:bodyPr/>
          <a:lstStyle/>
          <a:p>
            <a:r>
              <a:rPr lang="en-GB"/>
              <a:t>Cardiac</a:t>
            </a:r>
          </a:p>
        </p:txBody>
      </p:sp>
      <p:pic>
        <p:nvPicPr>
          <p:cNvPr id="9" name="Picture Placeholder 8" descr="A black background with a black square&#10;&#10;AI-generated content may be incorrect.">
            <a:extLst>
              <a:ext uri="{FF2B5EF4-FFF2-40B4-BE49-F238E27FC236}">
                <a16:creationId xmlns:a16="http://schemas.microsoft.com/office/drawing/2014/main" id="{0EBC7253-2F13-9689-16EA-C5DE48F6FEC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
            <a:ext cx="5203825" cy="6334125"/>
          </a:xfrm>
        </p:spPr>
      </p:pic>
    </p:spTree>
    <p:extLst>
      <p:ext uri="{BB962C8B-B14F-4D97-AF65-F5344CB8AC3E}">
        <p14:creationId xmlns:p14="http://schemas.microsoft.com/office/powerpoint/2010/main" val="266451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3CE9751C-E3FC-EC01-B0CE-A6196C50508F}"/>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2C518848-EAF7-DBDA-C4C9-0E4DD1FCE6AE}"/>
              </a:ext>
            </a:extLst>
          </p:cNvPr>
          <p:cNvSpPr txBox="1">
            <a:spLocks/>
          </p:cNvSpPr>
          <p:nvPr/>
        </p:nvSpPr>
        <p:spPr>
          <a:xfrm>
            <a:off x="395986"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Introduction to Cardiovascular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D</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isease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training days are designed to provide a holistic approach to cardiovascular diseases, encompassing Coronary Heart Disease (CHD), Stroke, Heart Failure, and Hypertension. Participants will gain the knowledge and skills necessary to perform annual reviews for patients with these conditions.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00721AEE-A97A-BD58-CF0D-C29B435D4D3F}"/>
              </a:ext>
            </a:extLst>
          </p:cNvPr>
          <p:cNvSpPr txBox="1">
            <a:spLocks/>
          </p:cNvSpPr>
          <p:nvPr/>
        </p:nvSpPr>
        <p:spPr>
          <a:xfrm>
            <a:off x="6232525"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Arrhythmia Interpretation and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provides an opportunity to learn about various heart rhythm disturbances, their aetiology, management and treatment strategies. Delegates must have a good working knowledge of ECG interpretation.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270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116DF-8574-5238-F0B3-B3C6E73DB73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6BD2E7D-3D00-6AB8-0292-A94B65618282}"/>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9F2F1683-9446-CE47-4C8C-5C26C54EEEF2}"/>
              </a:ext>
            </a:extLst>
          </p:cNvPr>
          <p:cNvSpPr txBox="1">
            <a:spLocks/>
          </p:cNvSpPr>
          <p:nvPr/>
        </p:nvSpPr>
        <p:spPr>
          <a:xfrm>
            <a:off x="517525"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Managing Heart Failure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explains heart function and basic pathophysiology of heart failure.</a:t>
            </a: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knowledge is then related to the diagnosis of heart failure, and overall management of patients with heart failure.</a:t>
            </a: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Device therapy is briefly discussed at the end of the day to increase awareness of treatment options, and palliative care is also briefly explored in order to encourage clinicians to provide patients with opportunities to have early end of life discussions and improve palliative care in heart failure.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100" b="1" kern="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49636577-E382-DE29-80FB-30960D4CBA07}"/>
              </a:ext>
            </a:extLst>
          </p:cNvPr>
          <p:cNvSpPr txBox="1">
            <a:spLocks/>
          </p:cNvSpPr>
          <p:nvPr/>
        </p:nvSpPr>
        <p:spPr>
          <a:xfrm>
            <a:off x="6356350" y="106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ECG Workshop</a:t>
            </a:r>
            <a:endParaRPr lang="en-GB" sz="12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two-day ECG Workshop addresses the needs of nurses, doctors and allied health professionals who encounter ECG monitoring and traces. Theoretical and practical workshops in ECG Interpretation are delivered by experienced cardiac professionals.</a:t>
            </a:r>
            <a:endParaRPr lang="en-GB" sz="12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buNone/>
            </a:pP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970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DCD9E-74EF-19D2-E48A-1EE6AC5FD60A}"/>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225010D-6D32-5B03-16D0-05D19DE10E48}"/>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7A619BC5-651F-9A49-E19E-CBF99E4A6211}"/>
              </a:ext>
            </a:extLst>
          </p:cNvPr>
          <p:cNvSpPr txBox="1">
            <a:spLocks/>
          </p:cNvSpPr>
          <p:nvPr/>
        </p:nvSpPr>
        <p:spPr>
          <a:xfrm>
            <a:off x="517525"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Atrial </a:t>
            </a:r>
            <a:r>
              <a:rPr lang="en-GB" sz="1600" b="1" u="sng" err="1">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F</a:t>
            </a:r>
            <a:r>
              <a:rPr lang="en-GB" sz="1600" b="1" u="sng" kern="1200" err="1">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ibrilation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This course is suitable for any healthcare professional who is involved in the diagnosis and management of atrial fibrillation. The course covers epidemiology, pathophysiology, risk factors and diagnosis. It will also cover the management of symptoms, along with the importance of stroke risk reduction in people diagnosed with atrial fibrillation, through appropriate use of anticoagulation.</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Aptos" panose="020B0004020202020204" pitchFamily="34" charset="0"/>
                <a:cs typeface="Times New Roman" panose="02020603050405020304" pitchFamily="18" charset="0"/>
              </a:rPr>
              <a:t>7.5 hours course with 1 month to complete.</a:t>
            </a: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927EA2E7-56CA-4234-74B8-E4F97A97F832}"/>
              </a:ext>
            </a:extLst>
          </p:cNvPr>
          <p:cNvSpPr txBox="1">
            <a:spLocks/>
          </p:cNvSpPr>
          <p:nvPr/>
        </p:nvSpPr>
        <p:spPr>
          <a:xfrm>
            <a:off x="6356350"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Heart Failure </a:t>
            </a:r>
            <a:r>
              <a:rPr lang="en-GB" sz="1400" b="1" u="sng">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4"/>
              </a:rPr>
              <a:t>U</a:t>
            </a: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pdate</a:t>
            </a:r>
            <a:endParaRPr lang="en-GB" sz="12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update course is aimed at healthcare professionals with a working knowledge of the management of heart failure who wish to refresh their knowledge and skills. It is based on the latest available evidence and ensures the student is informed of current best practice and recent advances. You will be led through a series of topics to give you the opportunity to review and develop your current knowledge and skills. These will include ensuring an accurate diagnosis through to the rationale for the complex pharmacological and non-pharmacological management options.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238CD68D-F73E-FD20-14B9-B11E46A9A80A}"/>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6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A13A-76AE-4188-ADC8-6B904C10D0C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4495E1D-D54F-250E-0718-4BE93260B6FA}"/>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C1C56E62-6D37-83F0-0856-94DD537A8532}"/>
              </a:ext>
            </a:extLst>
          </p:cNvPr>
          <p:cNvSpPr txBox="1">
            <a:spLocks/>
          </p:cNvSpPr>
          <p:nvPr/>
        </p:nvSpPr>
        <p:spPr>
          <a:xfrm>
            <a:off x="517525"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Hypertension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 healthcare professional who participates in the screening, diagnosis and clinical management of hypertension. Often called the “silent killer” hypertension is one of the most important modifiable risk factors for stroke, ischaemic heart disease, heart failure and renal disease. However, according to the World Health Organisation, with early identification, it is one of the most preventable and treatable causes of premature death worldwide.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latin typeface="Arial" panose="020B0604020202020204" pitchFamily="34" charset="0"/>
                <a:ea typeface="Aptos" panose="020B0004020202020204" pitchFamily="34"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3077D7AF-8CBA-3EB0-EF33-743E0BD6CEC0}"/>
              </a:ext>
            </a:extLst>
          </p:cNvPr>
          <p:cNvSpPr txBox="1">
            <a:spLocks/>
          </p:cNvSpPr>
          <p:nvPr/>
        </p:nvSpPr>
        <p:spPr>
          <a:xfrm>
            <a:off x="6356350" y="936498"/>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Heart Failure </a:t>
            </a:r>
            <a:r>
              <a:rPr lang="en-GB" sz="1400" b="1" u="sng">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4"/>
              </a:rPr>
              <a:t>F</a:t>
            </a: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oundation</a:t>
            </a:r>
            <a:endParaRPr lang="en-GB" sz="12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aimed at providing easily accessible, up to date, information on the key issues in heart failure. You will be led through a series of topics that form the foundation of heart failure management, ranging from how to ensure an accurate diagnosis through to tips on self-management and the use of the most appropriate medication regimes. A carefully designed programme of presentations and guided activities will enhance your learning experience supported with opportunities to assess your progress with the use of the ‘knowledge check’ activities at the end of each section."</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B282FD36-FA5F-1D9B-6313-8E0F8680EF59}"/>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96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5951E-2498-4438-0446-8B1869FD3F9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7510BBA-5FC3-2791-68FB-A27655F9C778}"/>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39A2B6FD-187B-C8CC-1424-421B0A0CA100}"/>
              </a:ext>
            </a:extLst>
          </p:cNvPr>
          <p:cNvSpPr txBox="1">
            <a:spLocks/>
          </p:cNvSpPr>
          <p:nvPr/>
        </p:nvSpPr>
        <p:spPr>
          <a:xfrm>
            <a:off x="702058" y="998774"/>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Coronary Heart Disease (CHD)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develop their knowledge and understanding of the diagnosis and management of coronary heart disease (CHD). It covers risk factors, assessment, and acute and long-term management of CHD, including blood pressure and lipid management, through lifestyle and pharmacological interventions. The course is built around case studies which help you to put theory into practice.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gn="just">
              <a:lnSpc>
                <a:spcPct val="115000"/>
              </a:lnSpc>
              <a:spcAft>
                <a:spcPts val="800"/>
              </a:spcAft>
              <a:buNone/>
            </a:pPr>
            <a:endPar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B36B38B7-95AE-2E4E-F5A7-D201AD89A780}"/>
              </a:ext>
            </a:extLst>
          </p:cNvPr>
          <p:cNvSpPr txBox="1">
            <a:spLocks/>
          </p:cNvSpPr>
          <p:nvPr/>
        </p:nvSpPr>
        <p:spPr>
          <a:xfrm>
            <a:off x="6286500" y="936498"/>
            <a:ext cx="49593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Advancing Heart Failure Care</a:t>
            </a:r>
            <a:endParaRPr lang="en-GB" sz="12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providing easily accessible, up to date, information on the key issues in heart failure. You will be led through a series of topics that form the essentials of heart failure management and consider aspects of the provision of care in a variety of health settings. The topics are aligned to the recently published heart failure nurse competencies (January 2021) ranging from how to investigate suspected heart failure through to the role of the multi-disciplinary team in facilitating self-care. Learning will be enhanced through a series of case studies that focus on application to practice and consideration of co-morbidities.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gn="just">
              <a:lnSpc>
                <a:spcPct val="115000"/>
              </a:lnSpc>
              <a:spcAft>
                <a:spcPts val="800"/>
              </a:spcAft>
              <a:buNone/>
            </a:pPr>
            <a:endPar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12135312-D014-F656-348E-0034FC6E5A53}"/>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5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0D13-E0F9-55E3-68D9-C6A2FC7FC50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AE5A4406-D228-D706-0EF5-910DC7FB83B6}"/>
              </a:ext>
            </a:extLst>
          </p:cNvPr>
          <p:cNvSpPr txBox="1"/>
          <p:nvPr/>
        </p:nvSpPr>
        <p:spPr>
          <a:xfrm>
            <a:off x="4517141" y="300268"/>
            <a:ext cx="214883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Cardiac</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BE7FCD51-8E36-C25C-F072-E042967CDCB9}"/>
              </a:ext>
            </a:extLst>
          </p:cNvPr>
          <p:cNvSpPr txBox="1">
            <a:spLocks/>
          </p:cNvSpPr>
          <p:nvPr/>
        </p:nvSpPr>
        <p:spPr>
          <a:xfrm>
            <a:off x="702058" y="998774"/>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70C0"/>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Cardiac Disease: Prevention and Management for Non-specialists</a:t>
            </a:r>
            <a:endParaRPr lang="en-GB" sz="1200" kern="10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don't need to be a specialist in cardiac care to attend this course but have a desire to learn more about cardiac disease and its management. Unlike the traditional Cardiac Care module there is no requirement to fulfil a book of clinical competencies. If you're looking to enhance your professional development, but don't require credits to put towards a qualification, then you can choose to study this course without credits attached and don't need to complete the final assessment. If you choose this route, you'll receive a certificate of Continuing Professional Development hours which will be valuable for NMC revalidation purposes.</a:t>
            </a:r>
            <a:endPar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10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C2F405E-DA02-DCC3-3A45-D02AE6F60DC8}"/>
              </a:ext>
            </a:extLst>
          </p:cNvPr>
          <p:cNvSpPr txBox="1"/>
          <p:nvPr/>
        </p:nvSpPr>
        <p:spPr>
          <a:xfrm>
            <a:off x="5924550" y="998774"/>
            <a:ext cx="6096000" cy="523220"/>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hlinkClick r:id="rId4"/>
              </a:rPr>
              <a:t>Coronary Heart Disease for Primary Care Course (online) – Rotherham Respiratory LTD</a:t>
            </a:r>
            <a:endParaRPr lang="en-GB" sz="1400" b="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29740C-FB5C-DD35-58EA-2E75B1B2F181}"/>
              </a:ext>
            </a:extLst>
          </p:cNvPr>
          <p:cNvSpPr txBox="1"/>
          <p:nvPr/>
        </p:nvSpPr>
        <p:spPr>
          <a:xfrm>
            <a:off x="5924550" y="1674674"/>
            <a:ext cx="4743450" cy="2797625"/>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This course is suitable for any health care professional working in primary care in the field of coronary heart disease (CHD). It offers an opportunity to review current evidence-based practice and apply this to case studies and real-world practice.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Foundation</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32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450F04-EFCC-44D6-4012-CE9C1217653F}"/>
              </a:ext>
            </a:extLst>
          </p:cNvPr>
          <p:cNvSpPr>
            <a:spLocks noGrp="1"/>
          </p:cNvSpPr>
          <p:nvPr>
            <p:ph type="body" sz="quarter" idx="15"/>
          </p:nvPr>
        </p:nvSpPr>
        <p:spPr/>
        <p:txBody>
          <a:bodyPr/>
          <a:lstStyle/>
          <a:p>
            <a:r>
              <a:rPr lang="en-GB"/>
              <a:t>Communication</a:t>
            </a:r>
          </a:p>
        </p:txBody>
      </p:sp>
      <p:pic>
        <p:nvPicPr>
          <p:cNvPr id="5" name="Picture Placeholder 20" descr="A black background with a black square&#10;&#10;AI-generated content may be incorrect.">
            <a:extLst>
              <a:ext uri="{FF2B5EF4-FFF2-40B4-BE49-F238E27FC236}">
                <a16:creationId xmlns:a16="http://schemas.microsoft.com/office/drawing/2014/main" id="{88796FB4-C238-5C78-54AE-B35718E8D60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p:spPr>
      </p:pic>
    </p:spTree>
    <p:extLst>
      <p:ext uri="{BB962C8B-B14F-4D97-AF65-F5344CB8AC3E}">
        <p14:creationId xmlns:p14="http://schemas.microsoft.com/office/powerpoint/2010/main" val="163409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815A-48D0-CEEB-9195-6843B617772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998DC4F-8CD4-B198-533E-CC9CD648E0FB}"/>
              </a:ext>
            </a:extLst>
          </p:cNvPr>
          <p:cNvSpPr txBox="1"/>
          <p:nvPr/>
        </p:nvSpPr>
        <p:spPr>
          <a:xfrm>
            <a:off x="4183385" y="224051"/>
            <a:ext cx="207568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Communication</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2ABAFC34-D048-08C5-AD85-09E6A39C02C0}"/>
              </a:ext>
            </a:extLst>
          </p:cNvPr>
          <p:cNvSpPr txBox="1">
            <a:spLocks/>
          </p:cNvSpPr>
          <p:nvPr/>
        </p:nvSpPr>
        <p:spPr>
          <a:xfrm>
            <a:off x="475112" y="1061324"/>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Advanced Communication and Supportive Relationships</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single module explores verbal and non-verbal communication, and the development of supportive relationships, within the context of health and social care. It aims to build on existing skills and develop them within the student's area of practice. The module promotes a critical approach to sources of knowledge from nursing, health and social care and psychotherapy.</a:t>
            </a: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Oxford Brookes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7-20 credits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775C186F-7B97-1CD6-D61E-C6403C150970}"/>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9DD8CED-545F-1E3B-FAAA-33A98D59FC68}"/>
              </a:ext>
            </a:extLst>
          </p:cNvPr>
          <p:cNvSpPr txBox="1"/>
          <p:nvPr/>
        </p:nvSpPr>
        <p:spPr>
          <a:xfrm>
            <a:off x="6096000" y="1061324"/>
            <a:ext cx="4448175" cy="363144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sng" strike="noStrike" kern="1200" cap="none" spc="0" normalizeH="0" baseline="0" noProof="0">
                <a:ln>
                  <a:noFill/>
                </a:ln>
                <a:solidFill>
                  <a:srgbClr val="4472C4"/>
                </a:solidFill>
                <a:effectLst/>
                <a:uLnTx/>
                <a:uFillTx/>
                <a:latin typeface="Arial" panose="020B0604020202020204" pitchFamily="34" charset="0"/>
                <a:ea typeface="Aptos" panose="020B0004020202020204" pitchFamily="34" charset="0"/>
                <a:cs typeface="Times New Roman" panose="02020603050405020304" pitchFamily="18" charset="0"/>
                <a:hlinkClick r:id="rId4"/>
              </a:rPr>
              <a:t>Remote Consultation and Triage for Nurses and AHPs</a:t>
            </a:r>
            <a:endParaRPr kumimoji="0" lang="en-GB" sz="1200" b="1" i="0" u="none" strike="noStrike" kern="100" cap="none" spc="0" normalizeH="0" baseline="0" noProof="0">
              <a:ln>
                <a:noFill/>
              </a:ln>
              <a:solidFill>
                <a:srgbClr val="4472C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This two-day course will take the participant through the stages of development and practice. Training consists of both theoretical and practical components and will provide the skills required to set up and run a telephone triage system.</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please see provider website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M&amp;K Update Ltd</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virtual</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Intermediate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671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D8074-4171-2A02-E552-AB7F7D14AE68}"/>
              </a:ext>
            </a:extLst>
          </p:cNvPr>
          <p:cNvSpPr>
            <a:spLocks noGrp="1"/>
          </p:cNvSpPr>
          <p:nvPr>
            <p:ph type="body" sz="quarter" idx="15"/>
          </p:nvPr>
        </p:nvSpPr>
        <p:spPr/>
        <p:txBody>
          <a:bodyPr/>
          <a:lstStyle/>
          <a:p>
            <a:r>
              <a:rPr lang="en-GB"/>
              <a:t>Dementia</a:t>
            </a:r>
          </a:p>
        </p:txBody>
      </p:sp>
      <p:pic>
        <p:nvPicPr>
          <p:cNvPr id="9" name="Picture Placeholder 8">
            <a:extLst>
              <a:ext uri="{FF2B5EF4-FFF2-40B4-BE49-F238E27FC236}">
                <a16:creationId xmlns:a16="http://schemas.microsoft.com/office/drawing/2014/main" id="{01E44EAB-A9D5-196D-EDA4-3F1A1B906CCF}"/>
              </a:ext>
            </a:extLst>
          </p:cNvPr>
          <p:cNvPicPr>
            <a:picLocks noGrp="1" noChangeAspect="1"/>
          </p:cNvPicPr>
          <p:nvPr>
            <p:ph type="pic" sz="quarter" idx="10"/>
          </p:nvPr>
        </p:nvPicPr>
        <p:blipFill>
          <a:blip r:embed="rId2"/>
          <a:srcRect l="-555" r="-460"/>
          <a:stretch>
            <a:fillRect/>
          </a:stretch>
        </p:blipFill>
        <p:spPr>
          <a:xfrm>
            <a:off x="6353667" y="-17463"/>
            <a:ext cx="6466788" cy="6351588"/>
          </a:xfrm>
          <a:prstGeom prst="rect">
            <a:avLst/>
          </a:prstGeom>
        </p:spPr>
      </p:pic>
    </p:spTree>
    <p:extLst>
      <p:ext uri="{BB962C8B-B14F-4D97-AF65-F5344CB8AC3E}">
        <p14:creationId xmlns:p14="http://schemas.microsoft.com/office/powerpoint/2010/main" val="281775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6">
            <a:extLst>
              <a:ext uri="{FF2B5EF4-FFF2-40B4-BE49-F238E27FC236}">
                <a16:creationId xmlns:a16="http://schemas.microsoft.com/office/drawing/2014/main" id="{EC55E2D2-50FD-46C8-8C98-CB179158BF06}"/>
              </a:ext>
            </a:extLst>
          </p:cNvPr>
          <p:cNvSpPr txBox="1">
            <a:spLocks/>
          </p:cNvSpPr>
          <p:nvPr/>
        </p:nvSpPr>
        <p:spPr>
          <a:xfrm>
            <a:off x="512278" y="328128"/>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00A60-BF55-72E1-4B8E-C77F40D679C8}"/>
              </a:ext>
            </a:extLst>
          </p:cNvPr>
          <p:cNvSpPr txBox="1"/>
          <p:nvPr/>
        </p:nvSpPr>
        <p:spPr>
          <a:xfrm>
            <a:off x="512278" y="6285853"/>
            <a:ext cx="11319820" cy="338554"/>
          </a:xfrm>
          <a:prstGeom prst="rect">
            <a:avLst/>
          </a:prstGeom>
          <a:noFill/>
        </p:spPr>
        <p:txBody>
          <a:bodyPr wrap="square">
            <a:spAutoFit/>
          </a:bodyPr>
          <a:lstStyle/>
          <a:p>
            <a:pPr defTabSz="609585"/>
            <a:r>
              <a:rPr lang="en-GB" sz="800">
                <a:solidFill>
                  <a:prstClr val="black"/>
                </a:solidFill>
                <a:latin typeface="Arial"/>
                <a:cs typeface="Arial"/>
              </a:rPr>
              <a:t>Please note that the course details contained within this document are correct at the time of writing but are subject to change at any point. They cover the offer within the South East geographical footprint – other training may be available – please speak to a member of team for further clarification</a:t>
            </a:r>
          </a:p>
        </p:txBody>
      </p:sp>
      <p:sp>
        <p:nvSpPr>
          <p:cNvPr id="6" name="Content Placeholder 14">
            <a:extLst>
              <a:ext uri="{FF2B5EF4-FFF2-40B4-BE49-F238E27FC236}">
                <a16:creationId xmlns:a16="http://schemas.microsoft.com/office/drawing/2014/main" id="{1E4FEB0F-FBF1-7E87-9595-950CEC5D43F2}"/>
              </a:ext>
            </a:extLst>
          </p:cNvPr>
          <p:cNvSpPr txBox="1">
            <a:spLocks/>
          </p:cNvSpPr>
          <p:nvPr/>
        </p:nvSpPr>
        <p:spPr>
          <a:xfrm>
            <a:off x="436090" y="637309"/>
            <a:ext cx="4760843" cy="5508640"/>
          </a:xfrm>
          <a:prstGeom prst="rect">
            <a:avLst/>
          </a:prstGeom>
          <a:noFill/>
          <a:ln>
            <a:noFill/>
          </a:ln>
        </p:spPr>
        <p:txBody>
          <a:bodyPr vert="horz" lIns="91440" tIns="45720" rIns="91440" bIns="45720" rtlCol="0" anchor="t">
            <a:noAutofit/>
          </a:bodyPr>
          <a:lstStyle/>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Meet the Team</a:t>
            </a:r>
          </a:p>
          <a:p>
            <a:pPr>
              <a:lnSpc>
                <a:spcPct val="115000"/>
              </a:lnSpc>
              <a:buNone/>
            </a:pPr>
            <a:endParaRPr lang="en-GB" sz="1100" b="1" kern="1200">
              <a:effectLs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Foreword</a:t>
            </a:r>
          </a:p>
          <a:p>
            <a:pPr>
              <a:lnSpc>
                <a:spcPct val="115000"/>
              </a:lnSpc>
              <a:buNone/>
            </a:pPr>
            <a:endParaRPr lang="en-GB" sz="1100" b="1" kern="1200">
              <a:effectLs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Continuing Professional Development (CPD)</a:t>
            </a:r>
          </a:p>
          <a:p>
            <a:pPr>
              <a:lnSpc>
                <a:spcPct val="115000"/>
              </a:lnSpc>
              <a:buNone/>
            </a:pPr>
            <a:endParaRPr lang="en-GB" sz="1100" b="1" kern="1200">
              <a:effectLs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Cardiac</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Introduction to cardiovascular disease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Arrhythmia interpretation and management</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Managing heart failure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ECG workshop</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Atrial fibrillation</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Heart failure update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Hypertension</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Heart failure foundation</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Advancing coronary heart disease (CHD) care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Advancing heart failure care</a:t>
            </a: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Cardiac disease: prevention and management for non-specialists</a:t>
            </a:r>
          </a:p>
          <a:p>
            <a:pPr marL="342900" lvl="0" indent="-342900">
              <a:lnSpc>
                <a:spcPct val="50000"/>
              </a:lnSpc>
              <a:buFont typeface="Arial" panose="020B0604020202020204" pitchFamily="34" charset="0"/>
              <a:buChar char="•"/>
            </a:pPr>
            <a:r>
              <a:rPr lang="en-GB" sz="1100" kern="100">
                <a:effectLst/>
                <a:latin typeface="Arial" panose="020B0604020202020204" pitchFamily="34" charset="0"/>
                <a:ea typeface="Aptos" panose="020B0004020202020204" pitchFamily="34" charset="0"/>
                <a:cs typeface="Arial" panose="020B0604020202020204" pitchFamily="34" charset="0"/>
              </a:rPr>
              <a:t>Coronary Heart Disease</a:t>
            </a:r>
          </a:p>
          <a:p>
            <a:pPr>
              <a:lnSpc>
                <a:spcPct val="115000"/>
              </a:lnSpc>
              <a:buNone/>
            </a:pPr>
            <a:endParaRPr lang="en-GB" sz="1100" b="1" kern="1200">
              <a:effectLs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Communication</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Advanced Communication and Supportive Relationships</a:t>
            </a:r>
          </a:p>
          <a:p>
            <a:pPr marL="342900" lvl="0" indent="-342900">
              <a:lnSpc>
                <a:spcPct val="50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Remote Consultation and Triage for Nurses and AHPs</a:t>
            </a:r>
          </a:p>
          <a:p>
            <a:pPr lvl="0">
              <a:lnSpc>
                <a:spcPct val="115000"/>
              </a:lnSpc>
            </a:pPr>
            <a:endParaRPr lang="en-GB" sz="1100" b="1" kern="10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pPr>
            <a:r>
              <a:rPr lang="en-GB" sz="1100" b="1" kern="100">
                <a:effectLst/>
                <a:latin typeface="Arial" panose="020B0604020202020204" pitchFamily="34" charset="0"/>
                <a:ea typeface="Aptos" panose="020B0004020202020204" pitchFamily="34" charset="0"/>
                <a:cs typeface="Arial" panose="020B0604020202020204" pitchFamily="34" charset="0"/>
              </a:rPr>
              <a:t>Dementia</a:t>
            </a:r>
          </a:p>
          <a:p>
            <a:pPr marL="361950" lvl="0" indent="-361950">
              <a:lnSpc>
                <a:spcPct val="115000"/>
              </a:lnSpc>
              <a:buFont typeface="Arial" panose="020B0604020202020204" pitchFamily="34" charset="0"/>
              <a:buChar char="•"/>
            </a:pPr>
            <a:r>
              <a:rPr lang="en-GB" sz="1100" kern="100">
                <a:latin typeface="Arial" panose="020B0604020202020204" pitchFamily="34" charset="0"/>
                <a:ea typeface="Aptos" panose="020B0004020202020204" pitchFamily="34" charset="0"/>
                <a:cs typeface="Arial" panose="020B0604020202020204" pitchFamily="34" charset="0"/>
              </a:rPr>
              <a:t>Dementia management</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11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b="1"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endParaRPr lang="en-GB" sz="105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050" kern="100">
              <a:solidFill>
                <a:srgbClr val="4472C4"/>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b="1"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050" b="1"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381C2064-7D4B-36CA-7070-26E27A5CCA8F}"/>
              </a:ext>
            </a:extLst>
          </p:cNvPr>
          <p:cNvSpPr txBox="1">
            <a:spLocks/>
          </p:cNvSpPr>
          <p:nvPr/>
        </p:nvSpPr>
        <p:spPr>
          <a:xfrm>
            <a:off x="5831666" y="712050"/>
            <a:ext cx="5765166" cy="5433899"/>
          </a:xfrm>
          <a:prstGeom prst="rect">
            <a:avLst/>
          </a:prstGeom>
          <a:noFill/>
          <a:ln>
            <a:noFill/>
          </a:ln>
        </p:spPr>
        <p:txBody>
          <a:bodyPr vert="horz" lIns="91440" tIns="45720" rIns="91440" bIns="45720" rtlCol="0" anchor="t">
            <a:noAutofit/>
          </a:bodyPr>
          <a:lstStyle/>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Dermatology</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Dermatology Update</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Fundamentals of Dermatology for Primary Care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Getting to grips with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dermoscopy</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Dermatology for nurses and AHPs</a:t>
            </a: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Spots Rashes and Skin Eruptions Seen in Primary Care</a:t>
            </a: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Diabetes</a:t>
            </a: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Diabetes update day</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diabetes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Diabetes course for nurses and AHPs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Diabetes update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Diabetes foundation</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Advancing diabetes care</a:t>
            </a:r>
          </a:p>
          <a:p>
            <a:pPr marL="342900" lvl="0" indent="-342900">
              <a:lnSpc>
                <a:spcPct val="115000"/>
              </a:lnSpc>
              <a:spcAft>
                <a:spcPts val="800"/>
              </a:spcAft>
              <a:buFont typeface="Arial" panose="020B0604020202020204" pitchFamily="34" charset="0"/>
              <a:buChar char="•"/>
            </a:pPr>
            <a:r>
              <a:rPr lang="en-GB" sz="1100" kern="100">
                <a:latin typeface="Arial" panose="020B0604020202020204" pitchFamily="34" charset="0"/>
                <a:ea typeface="Aptos" panose="020B0004020202020204" pitchFamily="34" charset="0"/>
                <a:cs typeface="Arial" panose="020B0604020202020204" pitchFamily="34" charset="0"/>
              </a:rPr>
              <a:t>Diabetes care</a:t>
            </a:r>
          </a:p>
          <a:p>
            <a:pPr lvl="0">
              <a:lnSpc>
                <a:spcPct val="115000"/>
              </a:lnSpc>
              <a:spcAft>
                <a:spcPts val="800"/>
              </a:spcAft>
            </a:pPr>
            <a:r>
              <a:rPr lang="en-GB" sz="1100" b="1" kern="100">
                <a:latin typeface="Arial" panose="020B0604020202020204" pitchFamily="34" charset="0"/>
                <a:ea typeface="Aptos" panose="020B0004020202020204" pitchFamily="34" charset="0"/>
                <a:cs typeface="Arial" panose="020B0604020202020204" pitchFamily="34" charset="0"/>
              </a:rPr>
              <a:t>Digital Health</a:t>
            </a:r>
          </a:p>
          <a:p>
            <a:pPr marL="171450" lvl="0" indent="-171450">
              <a:lnSpc>
                <a:spcPct val="50000"/>
              </a:lnSpc>
              <a:spcAft>
                <a:spcPts val="800"/>
              </a:spcAft>
              <a:buFont typeface="Arial" panose="020B0604020202020204" pitchFamily="34" charset="0"/>
              <a:buChar char="•"/>
            </a:pPr>
            <a:r>
              <a:rPr lang="en-GB" sz="1100" b="1" kern="100">
                <a:latin typeface="Arial" panose="020B0604020202020204" pitchFamily="34" charset="0"/>
                <a:ea typeface="Aptos" panose="020B0004020202020204" pitchFamily="34" charset="0"/>
                <a:cs typeface="Arial" panose="020B0604020202020204" pitchFamily="34" charset="0"/>
              </a:rPr>
              <a:t>    </a:t>
            </a:r>
            <a:r>
              <a:rPr lang="en-GB" sz="1100" kern="100">
                <a:latin typeface="Arial" panose="020B0604020202020204" pitchFamily="34" charset="0"/>
                <a:ea typeface="Aptos" panose="020B0004020202020204" pitchFamily="34" charset="0"/>
                <a:cs typeface="Arial" panose="020B0604020202020204" pitchFamily="34" charset="0"/>
              </a:rPr>
              <a:t>Digital Skills for Digital Health</a:t>
            </a: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End of Life Care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Care at the end of life</a:t>
            </a:r>
          </a:p>
          <a:p>
            <a:pPr marL="342900" lvl="0" indent="-342900">
              <a:lnSpc>
                <a:spcPct val="115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End of life care and symptoms management </a:t>
            </a:r>
          </a:p>
          <a:p>
            <a:pPr marL="342900" lvl="0" indent="-34290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Grief, loss and bereavement</a:t>
            </a:r>
            <a:endParaRPr lang="en-GB" sz="1100" kern="100">
              <a:highlight>
                <a:srgbClr val="FFFF00"/>
              </a:highligh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Frailty</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Frailty - assessment, risk reduction and management</a:t>
            </a: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Frailty care</a:t>
            </a:r>
          </a:p>
          <a:p>
            <a:pPr marL="342900" indent="-342900">
              <a:lnSpc>
                <a:spcPct val="115000"/>
              </a:lnSpc>
              <a:buFont typeface="Arial" panose="020B0604020202020204" pitchFamily="34" charset="0"/>
              <a:buChar char="•"/>
            </a:pPr>
            <a:r>
              <a:rPr lang="en-GB" sz="1100">
                <a:latin typeface="Arial" panose="020B0604020202020204" pitchFamily="34" charset="0"/>
                <a:cs typeface="Times New Roman" panose="02020603050405020304" pitchFamily="18" charset="0"/>
              </a:rPr>
              <a:t>Community Rehabilitation: Healthy Ageing</a:t>
            </a:r>
            <a:endParaRPr lang="en-GB" sz="1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00">
                <a:effectLst/>
                <a:latin typeface="Arial" panose="020B0604020202020204" pitchFamily="34" charset="0"/>
                <a:ea typeface="Aptos" panose="020B0004020202020204" pitchFamily="34" charset="0"/>
                <a:cs typeface="Arial" panose="020B0604020202020204" pitchFamily="34" charset="0"/>
              </a:rPr>
              <a:t>Interventions for frailty and </a:t>
            </a:r>
            <a:r>
              <a:rPr lang="en-GB" sz="1100" kern="100">
                <a:latin typeface="Arial" panose="020B0604020202020204" pitchFamily="34" charset="0"/>
                <a:ea typeface="Aptos" panose="020B0004020202020204" pitchFamily="34" charset="0"/>
                <a:cs typeface="Arial" panose="020B0604020202020204" pitchFamily="34" charset="0"/>
              </a:rPr>
              <a:t>falls</a:t>
            </a:r>
            <a:br>
              <a:rPr lang="en-GB" sz="1100" kern="100">
                <a:latin typeface="Arial" panose="020B0604020202020204" pitchFamily="34" charset="0"/>
                <a:ea typeface="Aptos" panose="020B0004020202020204" pitchFamily="34" charset="0"/>
                <a:cs typeface="Arial" panose="020B0604020202020204" pitchFamily="34" charset="0"/>
              </a:rPr>
            </a:br>
            <a:endParaRPr lang="en-GB" sz="1100" kern="10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7810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E381-E00E-B659-7CF9-61DCDC5537A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6D3CD5F-8351-9ECD-FD4E-FB849E4BF61A}"/>
              </a:ext>
            </a:extLst>
          </p:cNvPr>
          <p:cNvSpPr txBox="1"/>
          <p:nvPr/>
        </p:nvSpPr>
        <p:spPr>
          <a:xfrm>
            <a:off x="3922781" y="219496"/>
            <a:ext cx="303580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Dementia</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EF32F4A2-D50E-1B14-2A54-9FE1642DCFFD}"/>
              </a:ext>
            </a:extLst>
          </p:cNvPr>
          <p:cNvSpPr txBox="1">
            <a:spLocks/>
          </p:cNvSpPr>
          <p:nvPr/>
        </p:nvSpPr>
        <p:spPr>
          <a:xfrm>
            <a:off x="702058" y="998774"/>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Dementia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cover a range of areas relating to dementia care such as: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assessment and interventions for patients who have an altered physical status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altered psychological status and altered social status secondary to dementia</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concept of patient-centred care in dementia and an understanding of the patient journey to ensure specific needs such as care planning and communication are met</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roles of relatives, friends, and the extended healthcare team in supporting a patient with dementia</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854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623E00-69B9-8580-1519-43A4E8D822FF}"/>
              </a:ext>
            </a:extLst>
          </p:cNvPr>
          <p:cNvSpPr>
            <a:spLocks noGrp="1"/>
          </p:cNvSpPr>
          <p:nvPr>
            <p:ph type="body" sz="quarter" idx="15"/>
          </p:nvPr>
        </p:nvSpPr>
        <p:spPr/>
        <p:txBody>
          <a:bodyPr/>
          <a:lstStyle/>
          <a:p>
            <a:r>
              <a:rPr lang="en-GB"/>
              <a:t>Dermatology</a:t>
            </a:r>
          </a:p>
        </p:txBody>
      </p:sp>
      <p:pic>
        <p:nvPicPr>
          <p:cNvPr id="10" name="Picture Placeholder 9" descr="A black background with a black square&#10;&#10;AI-generated content may be incorrect.">
            <a:extLst>
              <a:ext uri="{FF2B5EF4-FFF2-40B4-BE49-F238E27FC236}">
                <a16:creationId xmlns:a16="http://schemas.microsoft.com/office/drawing/2014/main" id="{CCC31B70-0760-D6B8-3BA6-3FA71B7443C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03" r="7155"/>
          <a:stretch>
            <a:fillRect/>
          </a:stretch>
        </p:blipFill>
        <p:spPr>
          <a:xfrm>
            <a:off x="6344239" y="-17463"/>
            <a:ext cx="5967167" cy="6351588"/>
          </a:xfrm>
          <a:noFill/>
        </p:spPr>
      </p:pic>
    </p:spTree>
    <p:extLst>
      <p:ext uri="{BB962C8B-B14F-4D97-AF65-F5344CB8AC3E}">
        <p14:creationId xmlns:p14="http://schemas.microsoft.com/office/powerpoint/2010/main" val="360928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7961-902E-61C7-522E-DC383DC9A9A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B01E5DD-1307-C203-5D93-E26F6109F458}"/>
              </a:ext>
            </a:extLst>
          </p:cNvPr>
          <p:cNvSpPr txBox="1"/>
          <p:nvPr/>
        </p:nvSpPr>
        <p:spPr>
          <a:xfrm>
            <a:off x="4014221" y="219496"/>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Dermatology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57B2F94E-6C46-405F-D3DE-2FB570424BF2}"/>
              </a:ext>
            </a:extLst>
          </p:cNvPr>
          <p:cNvSpPr txBox="1">
            <a:spLocks/>
          </p:cNvSpPr>
          <p:nvPr/>
        </p:nvSpPr>
        <p:spPr>
          <a:xfrm>
            <a:off x="598937" y="1199549"/>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Dermatology Update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relevant for Primary Care staff who wish to update knowledge on dermatology care, including evidence-based practice and guidance.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6F3D4D57-FE30-B2D5-A772-5E53ACD4D82C}"/>
              </a:ext>
            </a:extLst>
          </p:cNvPr>
          <p:cNvSpPr txBox="1">
            <a:spLocks/>
          </p:cNvSpPr>
          <p:nvPr/>
        </p:nvSpPr>
        <p:spPr>
          <a:xfrm>
            <a:off x="6563047" y="1199549"/>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Fundamentals of Dermatology for Primary Care</a:t>
            </a:r>
            <a:endParaRPr lang="en-GB" sz="1200" b="1"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aim of this course is to equip primary care healthcare professionals with evidence-based knowledge and practical confidence to elevate dermatology care, improve patient support for common skin conditions, and ensure appropriate secondary care referral.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5033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3A9CA-7A69-268F-0EFB-974BBBABA3C6}"/>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09427D6-81EB-FD65-6525-E7109909F146}"/>
              </a:ext>
            </a:extLst>
          </p:cNvPr>
          <p:cNvSpPr txBox="1"/>
          <p:nvPr/>
        </p:nvSpPr>
        <p:spPr>
          <a:xfrm>
            <a:off x="4014221" y="219496"/>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Dermatology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7C812E01-FC31-8067-E729-8E7AABED1743}"/>
              </a:ext>
            </a:extLst>
          </p:cNvPr>
          <p:cNvSpPr txBox="1">
            <a:spLocks/>
          </p:cNvSpPr>
          <p:nvPr/>
        </p:nvSpPr>
        <p:spPr>
          <a:xfrm>
            <a:off x="550291" y="911733"/>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rgbClr val="005EB8"/>
                </a:solidFill>
                <a:effectLst/>
                <a:latin typeface="Arial" panose="020B0604020202020204" pitchFamily="34" charset="0"/>
                <a:ea typeface="Aptos" panose="020B0004020202020204" pitchFamily="34" charset="0"/>
                <a:cs typeface="Arial" panose="020B0604020202020204" pitchFamily="34" charset="0"/>
                <a:hlinkClick r:id="rId3"/>
              </a:rPr>
              <a:t>Getting to Grips with </a:t>
            </a:r>
            <a:r>
              <a:rPr lang="en-GB" sz="1400" b="1" err="1">
                <a:solidFill>
                  <a:srgbClr val="005EB8"/>
                </a:solidFill>
                <a:latin typeface="Arial" panose="020B0604020202020204" pitchFamily="34" charset="0"/>
                <a:ea typeface="Aptos" panose="020B0004020202020204" pitchFamily="34" charset="0"/>
                <a:cs typeface="Arial" panose="020B0604020202020204" pitchFamily="34" charset="0"/>
                <a:hlinkClick r:id="rId3"/>
              </a:rPr>
              <a:t>D</a:t>
            </a:r>
            <a:r>
              <a:rPr lang="en-GB" sz="1400" b="1" kern="1200" err="1">
                <a:solidFill>
                  <a:srgbClr val="005EB8"/>
                </a:solidFill>
                <a:effectLst/>
                <a:latin typeface="Arial" panose="020B0604020202020204" pitchFamily="34" charset="0"/>
                <a:ea typeface="Aptos" panose="020B0004020202020204" pitchFamily="34" charset="0"/>
                <a:cs typeface="Arial" panose="020B0604020202020204" pitchFamily="34" charset="0"/>
                <a:hlinkClick r:id="rId3"/>
              </a:rPr>
              <a:t>ermoscopy</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Elevate your diagnostic skills in skin lesion assessment with "Getting to Grips with </a:t>
            </a:r>
            <a:r>
              <a:rPr lang="en-GB" sz="1400" kern="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Dermoscopy</a:t>
            </a: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comprehensive training program designed for experienced healthcare professionals. Led by expert instructors, this session is tailored for General Practitioners, Advanced Nurse Practitioners, Paramedics, Nurses, and other registered healthcare professionals. Bring your own </a:t>
            </a:r>
            <a:r>
              <a:rPr lang="en-GB" sz="1400" kern="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dermatoscope</a:t>
            </a: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the session as we delve into the nuances of </a:t>
            </a:r>
            <a:r>
              <a:rPr lang="en-GB" sz="1400" kern="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dermatoscopy</a:t>
            </a: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from interpreting </a:t>
            </a:r>
            <a:r>
              <a:rPr lang="en-GB" sz="1400" kern="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dermoscopic</a:t>
            </a: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structures to recognizing common skin lesions and lesions of concern. Join us for an interactive learning experience that will sharpen your dermatological proficiency and enhance patient care outcomes</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Dates: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website</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Provider: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BBO Training</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Delivery method: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virtual</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Level of Study: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Introduction</a:t>
            </a:r>
            <a:endParaRPr lang="en-GB" sz="1400" kern="100">
              <a:effectLst/>
              <a:latin typeface="Arial" panose="020B0604020202020204" pitchFamily="34" charset="0"/>
              <a:ea typeface="Aptos" panose="020B0004020202020204" pitchFamily="34" charset="0"/>
              <a:cs typeface="Arial" panose="020B0604020202020204" pitchFamily="34" charset="0"/>
            </a:endParaRPr>
          </a:p>
        </p:txBody>
      </p:sp>
      <p:sp>
        <p:nvSpPr>
          <p:cNvPr id="8" name="Content Placeholder 14">
            <a:extLst>
              <a:ext uri="{FF2B5EF4-FFF2-40B4-BE49-F238E27FC236}">
                <a16:creationId xmlns:a16="http://schemas.microsoft.com/office/drawing/2014/main" id="{15555F4B-E4BF-8657-FB43-DC248B7FACA5}"/>
              </a:ext>
            </a:extLst>
          </p:cNvPr>
          <p:cNvSpPr txBox="1">
            <a:spLocks/>
          </p:cNvSpPr>
          <p:nvPr/>
        </p:nvSpPr>
        <p:spPr>
          <a:xfrm>
            <a:off x="6318250" y="911733"/>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70C0"/>
                </a:solidFill>
                <a:effectLst/>
                <a:latin typeface="Arial" panose="020B06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Dermatology for Nurses and AHPs</a:t>
            </a:r>
            <a:endParaRPr lang="en-GB" sz="1200" kern="10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designed to give a broader understanding of anatomy and physiology of the skin and giving ability in recognising lesions, lumps and bumps.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838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B48F0-D045-12F4-BA9E-9FCBDF8C0DC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B9964150-6B3F-B396-E475-F9183CA08E3E}"/>
              </a:ext>
            </a:extLst>
          </p:cNvPr>
          <p:cNvSpPr txBox="1"/>
          <p:nvPr/>
        </p:nvSpPr>
        <p:spPr>
          <a:xfrm>
            <a:off x="4014221" y="219496"/>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Dermatology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8F4578EE-3263-01DF-29EF-84932882DD66}"/>
              </a:ext>
            </a:extLst>
          </p:cNvPr>
          <p:cNvSpPr txBox="1">
            <a:spLocks/>
          </p:cNvSpPr>
          <p:nvPr/>
        </p:nvSpPr>
        <p:spPr>
          <a:xfrm>
            <a:off x="550291" y="911733"/>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Spots Rashes and Skin Eruptions Seen in Primary Care</a:t>
            </a:r>
            <a:endParaRPr lang="en-GB" sz="1200" b="1" kern="10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a two-day online course. For all practitioners who dread the patient with a rash!!  These study days aim to increase knowledge, confidence and competence in consulting patients with skin issues and illness. </a:t>
            </a:r>
          </a:p>
          <a:p>
            <a:pPr algn="just">
              <a:lnSpc>
                <a:spcPct val="115000"/>
              </a:lnSpc>
              <a:spcAft>
                <a:spcPts val="800"/>
              </a:spcAft>
              <a:buNone/>
            </a:pP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Aspire Clinical Training</a:t>
            </a: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 </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virtual</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441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lack background with a black square&#10;&#10;AI-generated content may be incorrect.">
            <a:extLst>
              <a:ext uri="{FF2B5EF4-FFF2-40B4-BE49-F238E27FC236}">
                <a16:creationId xmlns:a16="http://schemas.microsoft.com/office/drawing/2014/main" id="{C82254A3-72C2-8C81-EB6F-1D24DD5C01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a:xfrm>
            <a:off x="6988175" y="-17463"/>
            <a:ext cx="5203825" cy="6351588"/>
          </a:xfrm>
          <a:noFill/>
        </p:spPr>
      </p:pic>
      <p:sp>
        <p:nvSpPr>
          <p:cNvPr id="2" name="Text Placeholder 1">
            <a:extLst>
              <a:ext uri="{FF2B5EF4-FFF2-40B4-BE49-F238E27FC236}">
                <a16:creationId xmlns:a16="http://schemas.microsoft.com/office/drawing/2014/main" id="{F232322E-67E4-F1BB-8CF3-B23F4513A1A6}"/>
              </a:ext>
            </a:extLst>
          </p:cNvPr>
          <p:cNvSpPr>
            <a:spLocks noGrp="1"/>
          </p:cNvSpPr>
          <p:nvPr>
            <p:ph type="body" sz="quarter" idx="15"/>
          </p:nvPr>
        </p:nvSpPr>
        <p:spPr/>
        <p:txBody>
          <a:bodyPr/>
          <a:lstStyle/>
          <a:p>
            <a:r>
              <a:rPr lang="en-GB"/>
              <a:t>Diabetes</a:t>
            </a:r>
          </a:p>
        </p:txBody>
      </p:sp>
    </p:spTree>
    <p:extLst>
      <p:ext uri="{BB962C8B-B14F-4D97-AF65-F5344CB8AC3E}">
        <p14:creationId xmlns:p14="http://schemas.microsoft.com/office/powerpoint/2010/main" val="268628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D114E-429B-3A82-3686-2530CFD46F8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D9536449-02F7-085A-95F5-4763C0AC6980}"/>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B21E5C3E-73B7-93CD-53FB-366573EEDF4C}"/>
              </a:ext>
            </a:extLst>
          </p:cNvPr>
          <p:cNvSpPr txBox="1">
            <a:spLocks/>
          </p:cNvSpPr>
          <p:nvPr/>
        </p:nvSpPr>
        <p:spPr>
          <a:xfrm>
            <a:off x="624586" y="106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Diabetes Update Day</a:t>
            </a:r>
            <a:endParaRPr lang="en-GB" sz="1200"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update course covers the latest trends in diabetes management, encompassing a thorough understanding of cutting-edge pharmacological interventions utilised in diabetes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7E11B296-6642-CD0B-5245-72C5238D9E09}"/>
              </a:ext>
            </a:extLst>
          </p:cNvPr>
          <p:cNvSpPr txBox="1">
            <a:spLocks/>
          </p:cNvSpPr>
          <p:nvPr/>
        </p:nvSpPr>
        <p:spPr>
          <a:xfrm>
            <a:off x="5948803" y="106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Introduction to Diabetes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training is designed for Primary Care staff who are new to the field of diabetes care. If you've recently started seeing patients with diabetes, or are planning to, this course is tailored to provide you with the fundamental knowledge and skills required to confidently care for individuals with diabetes. The primary focus is on adults with Type 2 diabetes, although key recommendations and signposting for patients with Type 1 diabetes will also be covered.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48864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9F90E-B7BF-EE53-EA5A-CDCAE1FE693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3420BA1-3BCC-4223-6424-2BFEB8947838}"/>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Content Placeholder 14">
            <a:extLst>
              <a:ext uri="{FF2B5EF4-FFF2-40B4-BE49-F238E27FC236}">
                <a16:creationId xmlns:a16="http://schemas.microsoft.com/office/drawing/2014/main" id="{3031AFA7-34E0-AEA2-ADA1-FBB4A03EF2C1}"/>
              </a:ext>
            </a:extLst>
          </p:cNvPr>
          <p:cNvSpPr txBox="1">
            <a:spLocks/>
          </p:cNvSpPr>
          <p:nvPr/>
        </p:nvSpPr>
        <p:spPr>
          <a:xfrm>
            <a:off x="624586" y="106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Diabetes Course for Nurses and AHPs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aimed at Nurses and AHPs working in General Practice to develop competency in managing patients with diabetes based around the TREND nursing competency framework</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FFBED983-3C2A-1C03-F6FC-8815C700673E}"/>
              </a:ext>
            </a:extLst>
          </p:cNvPr>
          <p:cNvSpPr txBox="1">
            <a:spLocks/>
          </p:cNvSpPr>
          <p:nvPr/>
        </p:nvSpPr>
        <p:spPr>
          <a:xfrm>
            <a:off x="6217033" y="106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Diabetes Update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designed for clinicians with an existing knowledge of the diagnosis and management of type 2 diabetes. Type 2 diabetes is a condition where complications, including chronic kidney disease and cardiovascular complications, can cause significant morbidity and mortality. The focus of the course is on recognising how appropriate, evidence-based interventions can both prevent complications and reduce the impact of any existing complications on quality of life and the use of healthcare resources.</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440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01DB-8190-0613-ED2F-45C8DA5585A2}"/>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77D67AD-3C0F-81F8-9326-8504A82BE1D3}"/>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7" name="Content Placeholder 14">
            <a:extLst>
              <a:ext uri="{FF2B5EF4-FFF2-40B4-BE49-F238E27FC236}">
                <a16:creationId xmlns:a16="http://schemas.microsoft.com/office/drawing/2014/main" id="{1DF6AA26-F8E3-3FCF-1AC4-B24F72186952}"/>
              </a:ext>
            </a:extLst>
          </p:cNvPr>
          <p:cNvSpPr txBox="1">
            <a:spLocks/>
          </p:cNvSpPr>
          <p:nvPr/>
        </p:nvSpPr>
        <p:spPr>
          <a:xfrm>
            <a:off x="532894" y="7810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Diabetes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advance their knowledge and understanding of the diagnosis and holistic management of diabetes. It covers different types of diabetes, explains the pharmacological and lifestyle interventions that can optimise outcomes with reference to glycaemic control, blood pressure and lipid management and includes case studies to bring the theory to life. Sections include mental health and special cases such as learning disabilities and the frail elderly.</a:t>
            </a: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 </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Footer Placeholder 3">
            <a:extLst>
              <a:ext uri="{FF2B5EF4-FFF2-40B4-BE49-F238E27FC236}">
                <a16:creationId xmlns:a16="http://schemas.microsoft.com/office/drawing/2014/main" id="{1EB897A3-71A6-022E-83D6-CC6661A1BBAA}"/>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2" name="Content Placeholder 14">
            <a:extLst>
              <a:ext uri="{FF2B5EF4-FFF2-40B4-BE49-F238E27FC236}">
                <a16:creationId xmlns:a16="http://schemas.microsoft.com/office/drawing/2014/main" id="{7A9B21C9-8481-2628-1AC8-54F570274181}"/>
              </a:ext>
            </a:extLst>
          </p:cNvPr>
          <p:cNvSpPr txBox="1">
            <a:spLocks/>
          </p:cNvSpPr>
          <p:nvPr/>
        </p:nvSpPr>
        <p:spPr>
          <a:xfrm>
            <a:off x="6228920" y="781050"/>
            <a:ext cx="543018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Diabetes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r>
              <a:rPr lang="en-GB" sz="1400">
                <a:latin typeface="Arial" panose="020B0604020202020204" pitchFamily="34" charset="0"/>
                <a:cs typeface="Arial" panose="020B0604020202020204" pitchFamily="34" charset="0"/>
              </a:rPr>
              <a:t>On successful completion of this module, you will be able to:</a:t>
            </a:r>
          </a:p>
          <a:p>
            <a:r>
              <a:rPr lang="en-GB" sz="1400">
                <a:latin typeface="Arial" panose="020B0604020202020204" pitchFamily="34" charset="0"/>
                <a:cs typeface="Arial" panose="020B0604020202020204" pitchFamily="34" charset="0"/>
              </a:rPr>
              <a:t>- demonstrate a critical understanding of the epidemiology, aetiology and pathology of Type 1 and Type 2 diabetes and the impact on the health of the individual.</a:t>
            </a:r>
          </a:p>
          <a:p>
            <a:r>
              <a:rPr lang="en-GB" sz="1400">
                <a:latin typeface="Arial" panose="020B0604020202020204" pitchFamily="34" charset="0"/>
                <a:cs typeface="Arial" panose="020B0604020202020204" pitchFamily="34" charset="0"/>
              </a:rPr>
              <a:t>- critically analyse the therapeutic management of Type1 and Type 2 Diabetes: Blood Glucose Monitoring, Oral and Insulin therapies.</a:t>
            </a:r>
          </a:p>
          <a:p>
            <a:r>
              <a:rPr lang="en-GB" sz="1400">
                <a:latin typeface="Arial" panose="020B0604020202020204" pitchFamily="34" charset="0"/>
                <a:cs typeface="Arial" panose="020B0604020202020204" pitchFamily="34" charset="0"/>
              </a:rPr>
              <a:t>- critically examine the role of the inter-professional team in the management and care of clients with diabetes in the hospital and community setting.</a:t>
            </a:r>
          </a:p>
          <a:p>
            <a:r>
              <a:rPr lang="en-GB" sz="1400">
                <a:latin typeface="Arial" panose="020B0604020202020204" pitchFamily="34" charset="0"/>
                <a:cs typeface="Arial" panose="020B0604020202020204" pitchFamily="34" charset="0"/>
              </a:rPr>
              <a:t>- critically review the evidence-base for diabetes care and decision making in inter-professional practice.</a:t>
            </a:r>
          </a:p>
          <a:p>
            <a:r>
              <a:rPr lang="en-GB" sz="1400">
                <a:latin typeface="Arial" panose="020B0604020202020204" pitchFamily="34" charset="0"/>
                <a:cs typeface="Arial" panose="020B0604020202020204" pitchFamily="34" charset="0"/>
              </a:rPr>
              <a:t>- critically analyse government strategies for diabetes and examine their benefits for practice within an inter-professional context.</a:t>
            </a:r>
          </a:p>
          <a:p>
            <a:r>
              <a:rPr lang="en-GB" sz="1400">
                <a:latin typeface="Arial" panose="020B0604020202020204" pitchFamily="34" charset="0"/>
                <a:cs typeface="Arial" panose="020B0604020202020204" pitchFamily="34" charset="0"/>
              </a:rPr>
              <a:t>- critically evaluate the physical, psycho-social and cultural impact of diabetes on the client and family.</a:t>
            </a:r>
          </a:p>
          <a:p>
            <a:pPr algn="just">
              <a:lnSpc>
                <a:spcPct val="115000"/>
              </a:lnSpc>
              <a:spcAft>
                <a:spcPts val="800"/>
              </a:spcAft>
              <a:buNone/>
            </a:pPr>
            <a:endParaRPr lang="en-GB" sz="1400" kern="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1363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DCB4-ACD9-4561-A023-830C86E26FF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140625D-4D15-69F9-BCDE-CE2A6C85499E}"/>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Diabetes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7" name="Content Placeholder 14">
            <a:extLst>
              <a:ext uri="{FF2B5EF4-FFF2-40B4-BE49-F238E27FC236}">
                <a16:creationId xmlns:a16="http://schemas.microsoft.com/office/drawing/2014/main" id="{659B7349-F9ED-0D58-0EAE-E0870E0469B0}"/>
              </a:ext>
            </a:extLst>
          </p:cNvPr>
          <p:cNvSpPr txBox="1">
            <a:spLocks/>
          </p:cNvSpPr>
          <p:nvPr/>
        </p:nvSpPr>
        <p:spPr>
          <a:xfrm>
            <a:off x="532894" y="657225"/>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a:latin typeface="Arial" panose="020B0604020202020204" pitchFamily="34" charset="0"/>
                <a:cs typeface="Arial" panose="020B0604020202020204" pitchFamily="34" charset="0"/>
                <a:hlinkClick r:id="rId3"/>
              </a:rPr>
              <a:t>Foundation Course in Diabetes Care and Management </a:t>
            </a:r>
            <a:endParaRPr lang="en-GB" sz="1400">
              <a:latin typeface="Arial" panose="020B0604020202020204" pitchFamily="34" charset="0"/>
              <a:cs typeface="Arial" panose="020B0604020202020204" pitchFamily="34" charset="0"/>
            </a:endParaRP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for healthcare professionals who would like to increase knowledge, skills and confidence to provide safe diabetes care. This course provides a “basics up” approach to the complexities of diabetes and will inspire learners to enjoy providing diabetes care. The course has been designed by an experienced practicing clinician who has a passion for improving the lives of those living with diabetes.</a:t>
            </a:r>
          </a:p>
          <a:p>
            <a:pPr>
              <a:lnSpc>
                <a:spcPct val="115000"/>
              </a:lnSpc>
              <a:spcAft>
                <a:spcPts val="800"/>
              </a:spcAft>
              <a:buNone/>
            </a:pPr>
            <a:r>
              <a:rPr lang="en-GB" sz="1400">
                <a:latin typeface="Arial" panose="020B0604020202020204" pitchFamily="34" charset="0"/>
                <a:cs typeface="Arial" panose="020B0604020202020204" pitchFamily="34" charset="0"/>
              </a:rPr>
              <a:t>15 hours course with 2 months to complete</a:t>
            </a: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Footer Placeholder 3">
            <a:extLst>
              <a:ext uri="{FF2B5EF4-FFF2-40B4-BE49-F238E27FC236}">
                <a16:creationId xmlns:a16="http://schemas.microsoft.com/office/drawing/2014/main" id="{A265794F-5DF4-6D21-2F31-E6D8F82C46D1}"/>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57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D87F1-201D-6274-CD11-9F5E6E0543F6}"/>
            </a:ext>
          </a:extLst>
        </p:cNvPr>
        <p:cNvGrpSpPr/>
        <p:nvPr/>
      </p:nvGrpSpPr>
      <p:grpSpPr>
        <a:xfrm>
          <a:off x="0" y="0"/>
          <a:ext cx="0" cy="0"/>
          <a:chOff x="0" y="0"/>
          <a:chExt cx="0" cy="0"/>
        </a:xfrm>
      </p:grpSpPr>
      <p:sp>
        <p:nvSpPr>
          <p:cNvPr id="20" name="Title 16">
            <a:extLst>
              <a:ext uri="{FF2B5EF4-FFF2-40B4-BE49-F238E27FC236}">
                <a16:creationId xmlns:a16="http://schemas.microsoft.com/office/drawing/2014/main" id="{38F0B00C-3B2B-FFFC-842F-A12F9A447832}"/>
              </a:ext>
            </a:extLst>
          </p:cNvPr>
          <p:cNvSpPr txBox="1">
            <a:spLocks/>
          </p:cNvSpPr>
          <p:nvPr/>
        </p:nvSpPr>
        <p:spPr>
          <a:xfrm>
            <a:off x="559903" y="287641"/>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7" name="Content Placeholder 14">
            <a:extLst>
              <a:ext uri="{FF2B5EF4-FFF2-40B4-BE49-F238E27FC236}">
                <a16:creationId xmlns:a16="http://schemas.microsoft.com/office/drawing/2014/main" id="{726A51F6-AB57-4B22-3D30-405703BA0E96}"/>
              </a:ext>
            </a:extLst>
          </p:cNvPr>
          <p:cNvSpPr txBox="1">
            <a:spLocks/>
          </p:cNvSpPr>
          <p:nvPr/>
        </p:nvSpPr>
        <p:spPr>
          <a:xfrm>
            <a:off x="5493384" y="822090"/>
            <a:ext cx="5765166" cy="5327512"/>
          </a:xfrm>
          <a:prstGeom prst="rect">
            <a:avLst/>
          </a:prstGeom>
          <a:noFill/>
          <a:ln>
            <a:noFill/>
          </a:ln>
        </p:spPr>
        <p:txBody>
          <a:bodyPr vert="horz" lIns="91440" tIns="45720" rIns="91440" bIns="45720" rtlCol="0" anchor="t">
            <a:noAutofit/>
          </a:bodyPr>
          <a:lstStyle/>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14">
            <a:extLst>
              <a:ext uri="{FF2B5EF4-FFF2-40B4-BE49-F238E27FC236}">
                <a16:creationId xmlns:a16="http://schemas.microsoft.com/office/drawing/2014/main" id="{2906D812-2091-B236-8B32-66E9DE813C6E}"/>
              </a:ext>
            </a:extLst>
          </p:cNvPr>
          <p:cNvSpPr txBox="1">
            <a:spLocks/>
          </p:cNvSpPr>
          <p:nvPr/>
        </p:nvSpPr>
        <p:spPr>
          <a:xfrm>
            <a:off x="440698" y="757011"/>
            <a:ext cx="5734050" cy="5138964"/>
          </a:xfrm>
          <a:prstGeom prst="rect">
            <a:avLst/>
          </a:prstGeom>
          <a:noFill/>
          <a:ln>
            <a:noFill/>
          </a:ln>
        </p:spPr>
        <p:txBody>
          <a:bodyPr vert="horz" wrap="square" lIns="91440" tIns="45720" rIns="91440" bIns="45720" rtlCol="0" anchor="t">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Health &amp; Wellbeing Promotion</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Advanced health promotion</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Wild Monday – Work Well Programme and Webinars</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History Taking &amp; Assessment</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Comprehensive assessment of the older person</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Assessment of the child in primary care</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Advanced history taking and assessment</a:t>
            </a: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lang="en-GB" sz="1100">
                <a:solidFill>
                  <a:prstClr val="black"/>
                </a:solidFill>
                <a:latin typeface="Arial" panose="020B0604020202020204" pitchFamily="34" charset="0"/>
                <a:ea typeface="Aptos" panose="020B0004020202020204" pitchFamily="34" charset="0"/>
                <a:cs typeface="Arial" panose="020B0604020202020204" pitchFamily="34" charset="0"/>
              </a:rPr>
              <a:t>History Taking &amp; Assessment</a:t>
            </a: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lang="en-GB" sz="1100">
                <a:solidFill>
                  <a:prstClr val="black"/>
                </a:solidFill>
                <a:latin typeface="Arial" panose="020B0604020202020204" pitchFamily="34" charset="0"/>
                <a:ea typeface="Aptos" panose="020B0004020202020204" pitchFamily="34" charset="0"/>
                <a:cs typeface="Arial" panose="020B0604020202020204" pitchFamily="34" charset="0"/>
              </a:rPr>
              <a:t>Decision Making for Healthcare Settings</a:t>
            </a:r>
            <a:endParaRPr lang="en-GB" sz="1100">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Immunisation &amp; Travel Health</a:t>
            </a: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Immunisation update - National  cohort Immunisations (Adult/child)</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lang="en-GB" sz="1100">
                <a:latin typeface="Arial" panose="020B0604020202020204" pitchFamily="34" charset="0"/>
                <a:ea typeface="Aptos" panose="020B0004020202020204" pitchFamily="34" charset="0"/>
                <a:cs typeface="Arial" panose="020B0604020202020204" pitchFamily="34" charset="0"/>
              </a:rPr>
              <a:t>Immunisation update - travel health </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50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travel health</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immunisations for the registered professions</a:t>
            </a:r>
            <a:endParaRPr lang="en-GB" sz="1100" kern="100">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Independent Prescribing</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Non-medical prescribing update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Non-medical prescribing update day</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Non-medical prescribing update</a:t>
            </a: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Interpreting Blood Results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Interpreting blood results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Understanding blood results</a:t>
            </a:r>
            <a:endParaRPr lang="en-GB" sz="1100" b="1" kern="100">
              <a:highlight>
                <a:srgbClr val="FFFF00"/>
              </a:highlight>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ontent Placeholder 14">
            <a:extLst>
              <a:ext uri="{FF2B5EF4-FFF2-40B4-BE49-F238E27FC236}">
                <a16:creationId xmlns:a16="http://schemas.microsoft.com/office/drawing/2014/main" id="{FB52D7C6-7356-651D-F67B-D5B0AEFEBE94}"/>
              </a:ext>
            </a:extLst>
          </p:cNvPr>
          <p:cNvSpPr txBox="1">
            <a:spLocks/>
          </p:cNvSpPr>
          <p:nvPr/>
        </p:nvSpPr>
        <p:spPr>
          <a:xfrm>
            <a:off x="6293953" y="601268"/>
            <a:ext cx="5734050" cy="5327512"/>
          </a:xfrm>
          <a:prstGeom prst="rect">
            <a:avLst/>
          </a:prstGeom>
          <a:noFill/>
          <a:ln>
            <a:noFill/>
          </a:ln>
        </p:spPr>
        <p:txBody>
          <a:bodyPr vert="horz" wrap="square" lIns="91440" tIns="45720" rIns="91440" bIns="45720" rtlCol="0" anchor="t">
            <a:noAutofit/>
          </a:bodyPr>
          <a:lstStyle/>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Leadership Development</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Three step leadership and management</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Improving the quality of healthcare</a:t>
            </a: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Leadership and Management in Healthcare</a:t>
            </a: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lang="en-GB" sz="1100" kern="100">
                <a:solidFill>
                  <a:prstClr val="black"/>
                </a:solidFill>
                <a:latin typeface="Arial" panose="020B0604020202020204" pitchFamily="34" charset="0"/>
                <a:ea typeface="Aptos" panose="020B0004020202020204" pitchFamily="34" charset="0"/>
                <a:cs typeface="Arial" panose="020B0604020202020204" pitchFamily="34" charset="0"/>
              </a:rPr>
              <a:t>Integrated System Leadership</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Long-Term Conditions</a:t>
            </a:r>
            <a:endPar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Care of clients with long-term conditions</a:t>
            </a:r>
          </a:p>
          <a:p>
            <a:pPr marL="342900" marR="0" lvl="0" indent="-34290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Community rehabilitation: long-term conditions</a:t>
            </a:r>
          </a:p>
          <a:p>
            <a:pPr marL="342900" marR="0" lvl="0" indent="-342900" algn="l" defTabSz="914400" rtl="0" eaLnBrk="1" fontAlgn="auto" latinLnBrk="0" hangingPunct="1">
              <a:lnSpc>
                <a:spcPct val="50000"/>
              </a:lnSpc>
              <a:spcBef>
                <a:spcPts val="0"/>
              </a:spcBef>
              <a:spcAft>
                <a:spcPts val="800"/>
              </a:spcAft>
              <a:buClrTx/>
              <a:buSzTx/>
              <a:buFont typeface="Arial" panose="020B0604020202020204" pitchFamily="34" charset="0"/>
              <a:buChar char="•"/>
              <a:tabLst/>
              <a:defRPr/>
            </a:pPr>
            <a:r>
              <a:rPr kumimoji="0" lang="en-GB" sz="11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Chronic Kidney Disease</a:t>
            </a: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Mental Health</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Mental health and learning disability</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Self harm and suicide awareness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Understanding mental health in primary care</a:t>
            </a:r>
          </a:p>
          <a:p>
            <a:pPr marL="342900" lvl="0" indent="-342900">
              <a:lnSpc>
                <a:spcPct val="50000"/>
              </a:lnSpc>
              <a:spcAft>
                <a:spcPts val="800"/>
              </a:spcAft>
              <a:buFont typeface="Arial" panose="020B0604020202020204" pitchFamily="34" charset="0"/>
              <a:buChar char="•"/>
            </a:pPr>
            <a:r>
              <a:rPr lang="en-GB" sz="1100" kern="100">
                <a:latin typeface="Arial" panose="020B0604020202020204" pitchFamily="34" charset="0"/>
                <a:ea typeface="Aptos" panose="020B0004020202020204" pitchFamily="34" charset="0"/>
                <a:cs typeface="Arial" panose="020B0604020202020204" pitchFamily="34" charset="0"/>
              </a:rPr>
              <a:t>Managing Mental Health in Non-Mental Health Settings</a:t>
            </a: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Minor Illness &amp; Injury</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Paediatric minor illness: assessment and management in primary care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Spots rashes and skin eruptions seen in primary care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minor illness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Minor illness update</a:t>
            </a:r>
          </a:p>
          <a:p>
            <a:pPr marL="342900" lvl="0" indent="-342900">
              <a:lnSpc>
                <a:spcPct val="115000"/>
              </a:lnSpc>
              <a:spcAft>
                <a:spcPts val="800"/>
              </a:spcAft>
              <a:buFont typeface="Arial" panose="020B0604020202020204" pitchFamily="34" charset="0"/>
              <a:buChar char="•"/>
            </a:pPr>
            <a:r>
              <a:rPr lang="en-GB" sz="1100" kern="100">
                <a:latin typeface="Arial" panose="020B0604020202020204" pitchFamily="34" charset="0"/>
                <a:ea typeface="Aptos" panose="020B0004020202020204" pitchFamily="34" charset="0"/>
                <a:cs typeface="Arial" panose="020B0604020202020204" pitchFamily="34" charset="0"/>
              </a:rPr>
              <a:t>Clinical management of minor injury and illness</a:t>
            </a:r>
            <a:endParaRPr lang="en-GB" sz="1100" b="1"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50000"/>
              </a:lnSpc>
              <a:spcAft>
                <a:spcPts val="800"/>
              </a:spcAft>
              <a:buFont typeface="Arial" panose="020B0604020202020204" pitchFamily="34" charset="0"/>
              <a:buChar char="•"/>
            </a:pPr>
            <a:r>
              <a:rPr lang="en-GB" sz="1100" kern="100">
                <a:latin typeface="Arial" panose="020B0604020202020204" pitchFamily="34" charset="0"/>
                <a:ea typeface="Aptos" panose="020B0004020202020204" pitchFamily="34" charset="0"/>
                <a:cs typeface="Arial" panose="020B0604020202020204" pitchFamily="34" charset="0"/>
              </a:rPr>
              <a:t>Assessment and Management of Minor Injuries in Primary Care</a:t>
            </a: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Musculoskeletal Conditions</a:t>
            </a:r>
            <a:endParaRPr lang="en-GB" sz="1100" b="1"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Musculoskeletal problems in general practice</a:t>
            </a: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marL="180975">
              <a:lnSpc>
                <a:spcPct val="115000"/>
              </a:lnSpc>
              <a:buNone/>
              <a:tabLst>
                <a:tab pos="447675" algn="l"/>
              </a:tabLst>
            </a:pPr>
            <a:endParaRPr lang="en-GB" sz="80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9326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C1302-25F3-4616-33C4-368DC115758E}"/>
              </a:ext>
            </a:extLst>
          </p:cNvPr>
          <p:cNvSpPr>
            <a:spLocks noGrp="1"/>
          </p:cNvSpPr>
          <p:nvPr>
            <p:ph type="body" sz="quarter" idx="15"/>
          </p:nvPr>
        </p:nvSpPr>
        <p:spPr/>
        <p:txBody>
          <a:bodyPr/>
          <a:lstStyle/>
          <a:p>
            <a:r>
              <a:rPr lang="en-GB"/>
              <a:t>Digital Health</a:t>
            </a:r>
          </a:p>
        </p:txBody>
      </p:sp>
      <p:pic>
        <p:nvPicPr>
          <p:cNvPr id="4" name="Picture Placeholder 6">
            <a:extLst>
              <a:ext uri="{FF2B5EF4-FFF2-40B4-BE49-F238E27FC236}">
                <a16:creationId xmlns:a16="http://schemas.microsoft.com/office/drawing/2014/main" id="{FE6E0E34-6245-0868-34AA-E7F0ED3CD883}"/>
              </a:ext>
            </a:extLst>
          </p:cNvPr>
          <p:cNvPicPr>
            <a:picLocks noGrp="1" noChangeAspect="1"/>
          </p:cNvPicPr>
          <p:nvPr>
            <p:ph type="pic" sz="quarter" idx="10"/>
          </p:nvPr>
        </p:nvPicPr>
        <p:blipFill>
          <a:blip r:embed="rId2"/>
          <a:srcRect l="9035" r="9035"/>
          <a:stretch/>
        </p:blipFill>
        <p:spPr>
          <a:xfrm>
            <a:off x="6988175" y="-17463"/>
            <a:ext cx="5203825" cy="6351588"/>
          </a:xfrm>
        </p:spPr>
      </p:pic>
    </p:spTree>
    <p:extLst>
      <p:ext uri="{BB962C8B-B14F-4D97-AF65-F5344CB8AC3E}">
        <p14:creationId xmlns:p14="http://schemas.microsoft.com/office/powerpoint/2010/main" val="3911542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07530D-E11F-DA30-5F68-015F06B1EF17}"/>
              </a:ext>
            </a:extLst>
          </p:cNvPr>
          <p:cNvSpPr>
            <a:spLocks noGrp="1"/>
          </p:cNvSpPr>
          <p:nvPr>
            <p:ph type="ftr" sz="quarter" idx="3"/>
          </p:nvPr>
        </p:nvSpPr>
        <p:spPr/>
        <p:txBody>
          <a:bodyPr/>
          <a:lstStyle/>
          <a:p>
            <a:pPr defTabSz="609570">
              <a:defRPr/>
            </a:pPr>
            <a:r>
              <a:rPr lang="en-GB">
                <a:solidFill>
                  <a:srgbClr val="A5A5A5">
                    <a:lumMod val="60000"/>
                    <a:lumOff val="40000"/>
                  </a:srgbClr>
                </a:solidFill>
              </a:rPr>
              <a:t>NHSE WT&amp;E South East Primary Care School CPD Course Catalogue - Published xxxxx </a:t>
            </a:r>
            <a:endParaRPr lang="en-US">
              <a:solidFill>
                <a:srgbClr val="A5A5A5">
                  <a:lumMod val="60000"/>
                  <a:lumOff val="40000"/>
                </a:srgbClr>
              </a:solidFill>
            </a:endParaRPr>
          </a:p>
        </p:txBody>
      </p:sp>
      <p:sp>
        <p:nvSpPr>
          <p:cNvPr id="4" name="TextBox 3">
            <a:extLst>
              <a:ext uri="{FF2B5EF4-FFF2-40B4-BE49-F238E27FC236}">
                <a16:creationId xmlns:a16="http://schemas.microsoft.com/office/drawing/2014/main" id="{F453A032-6AA2-BC77-8C13-26699BF26F2E}"/>
              </a:ext>
            </a:extLst>
          </p:cNvPr>
          <p:cNvSpPr txBox="1"/>
          <p:nvPr/>
        </p:nvSpPr>
        <p:spPr>
          <a:xfrm>
            <a:off x="581140" y="1129896"/>
            <a:ext cx="5092547" cy="33159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472C4"/>
                </a:solidFill>
                <a:effectLst/>
                <a:uLnTx/>
                <a:uFillTx/>
                <a:latin typeface="Arial" panose="020B0604020202020204" pitchFamily="34" charset="0"/>
                <a:cs typeface="Arial" panose="020B0604020202020204" pitchFamily="34" charset="0"/>
                <a:hlinkClick r:id="rId2"/>
              </a:rPr>
              <a:t>Digital Skills for Digital Health</a:t>
            </a:r>
            <a:endParaRPr kumimoji="0" lang="en-GB" sz="1400" b="1" i="0" u="none" strike="noStrike" kern="1200" cap="none" spc="0" normalizeH="0" baseline="0" noProof="0">
              <a:ln>
                <a:noFill/>
              </a:ln>
              <a:solidFill>
                <a:srgbClr val="4472C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professionals interested in learning more about how they can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play a part of the digital transformation in healthcare, this course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explores the use of technology to improve patient care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population wellbeing and the shift from analogue to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please see provider website</a:t>
            </a:r>
            <a:endParaRPr kumimoji="0" lang="en-GB" sz="14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University of Winchester</a:t>
            </a:r>
            <a:endParaRPr kumimoji="0" lang="en-GB" sz="14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blended</a:t>
            </a:r>
            <a:endParaRPr kumimoji="0" lang="en-GB" sz="14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Level 7</a:t>
            </a:r>
            <a:endParaRPr kumimoji="0" lang="en-GB" sz="1400" b="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3" name="TextBox 2">
            <a:hlinkClick r:id="rId3" action="ppaction://hlinksldjump"/>
            <a:extLst>
              <a:ext uri="{FF2B5EF4-FFF2-40B4-BE49-F238E27FC236}">
                <a16:creationId xmlns:a16="http://schemas.microsoft.com/office/drawing/2014/main" id="{5F88654F-6AE0-5153-A90C-B0C7116D2C54}"/>
              </a:ext>
            </a:extLst>
          </p:cNvPr>
          <p:cNvSpPr txBox="1"/>
          <p:nvPr/>
        </p:nvSpPr>
        <p:spPr>
          <a:xfrm>
            <a:off x="3474725" y="300268"/>
            <a:ext cx="38953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171450" marR="0" lvl="0" indent="-171450" algn="ctr" defTabSz="457200" rtl="0" eaLnBrk="1" fontAlgn="auto" latinLnBrk="0" hangingPunct="1">
              <a:lnSpc>
                <a:spcPct val="100000"/>
              </a:lnSpc>
              <a:spcBef>
                <a:spcPts val="0"/>
              </a:spcBef>
              <a:spcAft>
                <a:spcPts val="0"/>
              </a:spcAft>
              <a:buClrTx/>
              <a:buSzTx/>
              <a:buFont typeface="Wingdings 3" panose="05040102010807070707" pitchFamily="18" charset="2"/>
              <a:buChar char="O"/>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3" action="ppaction://hlinksldjump"/>
              </a:rPr>
              <a:t>Digital Health </a:t>
            </a:r>
            <a:endPar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51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AA43E-AC51-B3E7-87F7-71253644EB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A3E2D1-49D3-84C9-B848-2903DFDA7D6B}"/>
              </a:ext>
            </a:extLst>
          </p:cNvPr>
          <p:cNvSpPr>
            <a:spLocks noGrp="1"/>
          </p:cNvSpPr>
          <p:nvPr>
            <p:ph type="body" sz="quarter" idx="15"/>
          </p:nvPr>
        </p:nvSpPr>
        <p:spPr>
          <a:xfrm>
            <a:off x="1347844" y="1375764"/>
            <a:ext cx="3077851" cy="493775"/>
          </a:xfrm>
        </p:spPr>
        <p:txBody>
          <a:bodyPr/>
          <a:lstStyle/>
          <a:p>
            <a:r>
              <a:rPr lang="en-GB"/>
              <a:t>End of Life Care</a:t>
            </a:r>
          </a:p>
        </p:txBody>
      </p:sp>
      <p:pic>
        <p:nvPicPr>
          <p:cNvPr id="8" name="Picture Placeholder 7" descr="A black background with a black square&#10;&#10;AI-generated content may be incorrect.">
            <a:extLst>
              <a:ext uri="{FF2B5EF4-FFF2-40B4-BE49-F238E27FC236}">
                <a16:creationId xmlns:a16="http://schemas.microsoft.com/office/drawing/2014/main" id="{7FCE1D8E-521E-66F7-5DFD-6AAB4F2985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214905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E271D-F04C-A26F-A606-5BC00BC9A90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9CB8E50A-BEDE-91EA-6F8A-1C2D58C07352}"/>
              </a:ext>
            </a:extLst>
          </p:cNvPr>
          <p:cNvSpPr txBox="1"/>
          <p:nvPr/>
        </p:nvSpPr>
        <p:spPr>
          <a:xfrm>
            <a:off x="3529589" y="219496"/>
            <a:ext cx="48005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End of Life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562EF3D5-03B3-9C2D-3B52-C7F04DE020CA}"/>
              </a:ext>
            </a:extLst>
          </p:cNvPr>
          <p:cNvSpPr txBox="1">
            <a:spLocks/>
          </p:cNvSpPr>
          <p:nvPr/>
        </p:nvSpPr>
        <p:spPr>
          <a:xfrm>
            <a:off x="389387" y="937499"/>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Care at the End of Life  </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single practice-focused module explores death and dying from a professional practice perspective. This includes discussion of the principles of palliative care and notions of a 'good death'. You will evaluate ethical, legal and professional frameworks, and policy and service provision, and their applications across different cultural and practice settings. You will develop a critical awareness of the dying process and symptom management, communication and assessment, viewed within their cultural context. In the process, You will develop greater self-awareness of your attitudes to death, dying and loss, and how these impact on the dying person and their families.</a:t>
            </a:r>
          </a:p>
          <a:p>
            <a:pPr>
              <a:lnSpc>
                <a:spcPct val="115000"/>
              </a:lnSpc>
              <a:spcAft>
                <a:spcPts val="800"/>
              </a:spcAft>
              <a:buNone/>
            </a:pPr>
            <a:r>
              <a:rPr lang="en-GB" sz="11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Oxford Brookes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7-20 credits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9141F5E6-F698-EFA4-92C3-380B41D0CF73}"/>
              </a:ext>
            </a:extLst>
          </p:cNvPr>
          <p:cNvSpPr txBox="1">
            <a:spLocks/>
          </p:cNvSpPr>
          <p:nvPr/>
        </p:nvSpPr>
        <p:spPr>
          <a:xfrm>
            <a:off x="6607558" y="1038795"/>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End of Life Care and Symptom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qualified healthcare professionals who wish to develop their knowledge, understanding and skillset in caring for patients at the end of their lives, across all care settings. It is designed to deliver up-to-date theory and to allow discussion of advancements in practice including new interventions and technological developments. The taught content will be linked to your experiences allowing critical discussion of practice with other students on the course.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255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105A1-1503-A90B-1299-3AA390A313B6}"/>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69699143-FB03-60CE-A8EB-1785ADFA1EA5}"/>
              </a:ext>
            </a:extLst>
          </p:cNvPr>
          <p:cNvSpPr txBox="1"/>
          <p:nvPr/>
        </p:nvSpPr>
        <p:spPr>
          <a:xfrm>
            <a:off x="3529589" y="219496"/>
            <a:ext cx="48005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End of Life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E358F374-7BC9-DB75-2C69-C5F3A2FFC835}"/>
              </a:ext>
            </a:extLst>
          </p:cNvPr>
          <p:cNvSpPr txBox="1">
            <a:spLocks/>
          </p:cNvSpPr>
          <p:nvPr/>
        </p:nvSpPr>
        <p:spPr>
          <a:xfrm>
            <a:off x="349377" y="1107046"/>
            <a:ext cx="4876799"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Grief, Loss and Bereavement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one-day programme of study designed for Registered Nurses, Doctors, and Allied Health Professionals working in a variety of care settings, whose role may include supporting and advising patients who are end of life. This course provides the essential knowledge and information to prepare staff with confidence in how to manage loss and grief, for their patients and significant others. Bereavement and loss are frequently unaddressed topics within health care.</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378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59990-179F-51A3-F1C6-A7DE1D671C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11D01A-3C08-9499-F247-93891E1BA810}"/>
              </a:ext>
            </a:extLst>
          </p:cNvPr>
          <p:cNvSpPr>
            <a:spLocks noGrp="1"/>
          </p:cNvSpPr>
          <p:nvPr>
            <p:ph type="body" sz="quarter" idx="15"/>
          </p:nvPr>
        </p:nvSpPr>
        <p:spPr/>
        <p:txBody>
          <a:bodyPr/>
          <a:lstStyle/>
          <a:p>
            <a:r>
              <a:rPr lang="en-GB"/>
              <a:t>Frailty</a:t>
            </a:r>
          </a:p>
        </p:txBody>
      </p:sp>
      <p:pic>
        <p:nvPicPr>
          <p:cNvPr id="8" name="Picture Placeholder 7" descr="A black background with a black square&#10;&#10;AI-generated content may be incorrect.">
            <a:extLst>
              <a:ext uri="{FF2B5EF4-FFF2-40B4-BE49-F238E27FC236}">
                <a16:creationId xmlns:a16="http://schemas.microsoft.com/office/drawing/2014/main" id="{306BCE0E-9EC3-1BA1-7866-E74609DAA8B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174865093"/>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CAE2-D04E-9A28-F08A-3B46B613F6D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470206F-5169-3442-5900-85C4A6874ADE}"/>
              </a:ext>
            </a:extLst>
          </p:cNvPr>
          <p:cNvSpPr txBox="1"/>
          <p:nvPr/>
        </p:nvSpPr>
        <p:spPr>
          <a:xfrm>
            <a:off x="4718309" y="300268"/>
            <a:ext cx="165505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Frailty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AB3DFDF0-4E4E-71BE-E5BF-170EA1D14C06}"/>
              </a:ext>
            </a:extLst>
          </p:cNvPr>
          <p:cNvSpPr txBox="1">
            <a:spLocks/>
          </p:cNvSpPr>
          <p:nvPr/>
        </p:nvSpPr>
        <p:spPr>
          <a:xfrm>
            <a:off x="444500" y="106105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Frailty - Assessment, Risk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R</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eduction and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course examines the factors that increase the risk of frailty and what the nurse, AHPs, as part of the multidisciplinary team can do to reduce risks and improve quality of life.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14">
            <a:extLst>
              <a:ext uri="{FF2B5EF4-FFF2-40B4-BE49-F238E27FC236}">
                <a16:creationId xmlns:a16="http://schemas.microsoft.com/office/drawing/2014/main" id="{4CF94DB0-7ECF-E0C0-BADF-246AE795F88B}"/>
              </a:ext>
            </a:extLst>
          </p:cNvPr>
          <p:cNvSpPr txBox="1">
            <a:spLocks/>
          </p:cNvSpPr>
          <p:nvPr/>
        </p:nvSpPr>
        <p:spPr>
          <a:xfrm>
            <a:off x="6607558" y="1038795"/>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Frailty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support you to develop an understanding of the appropriate assessment and management strategies for the clinical care of a person with frailty. Current and relevant government and clinical guidelines will also be explored. You'll gain insight into the experiences of the frail older person and have the chance to reflect on prevention, assessment and to build strategies for frailty. You'll also explore issues relating to the management and development of healthcare services to enhance support for the person with frailty.</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910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9023-D59B-2927-D4FA-649C317EAF4A}"/>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BA85ADB5-2999-FC49-8A18-1A1828DE1308}"/>
              </a:ext>
            </a:extLst>
          </p:cNvPr>
          <p:cNvSpPr txBox="1"/>
          <p:nvPr/>
        </p:nvSpPr>
        <p:spPr>
          <a:xfrm>
            <a:off x="4718309" y="300268"/>
            <a:ext cx="165505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Frailty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088C67EA-BCF6-2168-F07F-36C98D94DC98}"/>
              </a:ext>
            </a:extLst>
          </p:cNvPr>
          <p:cNvSpPr txBox="1">
            <a:spLocks/>
          </p:cNvSpPr>
          <p:nvPr/>
        </p:nvSpPr>
        <p:spPr>
          <a:xfrm>
            <a:off x="562414" y="89630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Community Rehabilitation: Healthy Ageing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professionals supporting older adults in community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or hospital settings, this course explores strategies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 promote healthy ageing. The module introduces rehabilitation theories and interventions that support ageing populations.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 develop critical thinking and self-managed clinical practice skills, with relevance to frailty </a:t>
            </a: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services, urgent response teams, and reablement.</a:t>
            </a: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116A151B-D69A-4DFB-FD7B-C04931F1B51D}"/>
              </a:ext>
            </a:extLst>
          </p:cNvPr>
          <p:cNvSpPr txBox="1">
            <a:spLocks/>
          </p:cNvSpPr>
          <p:nvPr/>
        </p:nvSpPr>
        <p:spPr>
          <a:xfrm>
            <a:off x="5938844" y="89630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Interventions for frailty and falls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Ideal for clinicians working with older adults, this course focuses on evidence-based strategies to reduce frailty and prevent falls.</a:t>
            </a:r>
          </a:p>
          <a:p>
            <a:pPr>
              <a:lnSpc>
                <a:spcPct val="115000"/>
              </a:lnSpc>
              <a:buNone/>
            </a:pPr>
            <a:endParaRPr lang="en-GB" sz="1400" b="1" kern="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buNone/>
            </a:pPr>
            <a:r>
              <a:rPr lang="en-GB" sz="1400" kern="0">
                <a:solidFill>
                  <a:srgbClr val="000000"/>
                </a:solidFill>
                <a:latin typeface="Arial" panose="020B0604020202020204" pitchFamily="34" charset="0"/>
                <a:cs typeface="Times New Roman" panose="02020603050405020304" pitchFamily="18" charset="0"/>
              </a:rPr>
              <a:t>Learners will analyse epidemiological data, review policy frameworks, and evaluate interventions such as exercise, </a:t>
            </a:r>
          </a:p>
          <a:p>
            <a:pPr>
              <a:lnSpc>
                <a:spcPct val="115000"/>
              </a:lnSpc>
              <a:buNone/>
            </a:pPr>
            <a:r>
              <a:rPr lang="en-GB" sz="1400" kern="0">
                <a:solidFill>
                  <a:srgbClr val="000000"/>
                </a:solidFill>
                <a:latin typeface="Arial" panose="020B0604020202020204" pitchFamily="34" charset="0"/>
                <a:cs typeface="Times New Roman" panose="02020603050405020304" pitchFamily="18" charset="0"/>
              </a:rPr>
              <a:t>nutrition, and social engagement. </a:t>
            </a:r>
          </a:p>
          <a:p>
            <a:pPr>
              <a:lnSpc>
                <a:spcPct val="115000"/>
              </a:lnSpc>
              <a:buNone/>
            </a:pPr>
            <a:endParaRPr lang="en-GB" sz="1400" kern="0">
              <a:solidFill>
                <a:srgbClr val="000000"/>
              </a:solidFill>
              <a:latin typeface="Arial" panose="020B06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6119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5E9C7-1F89-9E7C-358D-A984967097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D1C172-644D-B144-A5D2-160E6792E306}"/>
              </a:ext>
            </a:extLst>
          </p:cNvPr>
          <p:cNvSpPr>
            <a:spLocks noGrp="1"/>
          </p:cNvSpPr>
          <p:nvPr>
            <p:ph type="body" sz="quarter" idx="15"/>
          </p:nvPr>
        </p:nvSpPr>
        <p:spPr>
          <a:xfrm>
            <a:off x="1347844" y="1375764"/>
            <a:ext cx="3077851" cy="493775"/>
          </a:xfrm>
        </p:spPr>
        <p:txBody>
          <a:bodyPr/>
          <a:lstStyle/>
          <a:p>
            <a:r>
              <a:rPr lang="en-GB"/>
              <a:t>Health &amp; Wellbeing Promotion</a:t>
            </a:r>
          </a:p>
        </p:txBody>
      </p:sp>
      <p:pic>
        <p:nvPicPr>
          <p:cNvPr id="11" name="Picture Placeholder 10" descr="A black background with a black square&#10;&#10;AI-generated content may be incorrect.">
            <a:extLst>
              <a:ext uri="{FF2B5EF4-FFF2-40B4-BE49-F238E27FC236}">
                <a16:creationId xmlns:a16="http://schemas.microsoft.com/office/drawing/2014/main" id="{0E4EAC11-94F4-ADC8-4356-918DF5EDED0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41" r="-710"/>
          <a:stretch>
            <a:fillRect/>
          </a:stretch>
        </p:blipFill>
        <p:spPr>
          <a:xfrm>
            <a:off x="6353667" y="-17253"/>
            <a:ext cx="6457360" cy="6351792"/>
          </a:xfrm>
        </p:spPr>
      </p:pic>
    </p:spTree>
    <p:extLst>
      <p:ext uri="{BB962C8B-B14F-4D97-AF65-F5344CB8AC3E}">
        <p14:creationId xmlns:p14="http://schemas.microsoft.com/office/powerpoint/2010/main" val="229098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AC991-338D-22F9-9886-C23502290A1B}"/>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380486B6-76EF-2B7F-12C4-609F8B4AE056}"/>
              </a:ext>
            </a:extLst>
          </p:cNvPr>
          <p:cNvSpPr txBox="1"/>
          <p:nvPr/>
        </p:nvSpPr>
        <p:spPr>
          <a:xfrm>
            <a:off x="4211783" y="300268"/>
            <a:ext cx="255477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Health and Wellbeing Promotion</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940CAB85-B458-CAB0-8D0E-17B275004A18}"/>
              </a:ext>
            </a:extLst>
          </p:cNvPr>
          <p:cNvSpPr txBox="1">
            <a:spLocks/>
          </p:cNvSpPr>
          <p:nvPr/>
        </p:nvSpPr>
        <p:spPr>
          <a:xfrm>
            <a:off x="389387" y="819158"/>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Advanced Health Promotion</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module you will be introduced to behavioural theory as it relates to changes in health behaviour and lifestyle, as well as looking at the larger social dimensions related to lifestyle.  You will be introduced to behavioural theory as it relates to changes in health behaviour and lifestyle, as well as looking at the larger social dimensions related to lifestyle. The module will also provide tools for: planning health promotion activities, considering the advantages and disadvantages of engaging communities in developing their own healthy lifestyles. </a:t>
            </a:r>
          </a:p>
          <a:p>
            <a:pPr>
              <a:lnSpc>
                <a:spcPct val="115000"/>
              </a:lnSpc>
              <a:spcAft>
                <a:spcPts val="800"/>
              </a:spcAft>
              <a:buNone/>
            </a:pP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Oxford Brookes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7-20 credits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188943-8B34-AB8A-FD45-93F252C8D34E}"/>
              </a:ext>
            </a:extLst>
          </p:cNvPr>
          <p:cNvSpPr txBox="1"/>
          <p:nvPr/>
        </p:nvSpPr>
        <p:spPr>
          <a:xfrm>
            <a:off x="5991225" y="819158"/>
            <a:ext cx="5505450" cy="516058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sng" strike="noStrike" kern="1200" cap="none" spc="0" normalizeH="0" baseline="0" noProof="0">
                <a:ln>
                  <a:noFill/>
                </a:ln>
                <a:solidFill>
                  <a:srgbClr val="005EB8"/>
                </a:solidFill>
                <a:effectLst/>
                <a:uLnTx/>
                <a:uFillTx/>
                <a:latin typeface="Arial" panose="020B0604020202020204" pitchFamily="34" charset="0"/>
                <a:ea typeface="Aptos" panose="020B0004020202020204" pitchFamily="34" charset="0"/>
                <a:cs typeface="Times New Roman" panose="02020603050405020304" pitchFamily="18" charset="0"/>
                <a:hlinkClick r:id="rId4"/>
              </a:rPr>
              <a:t>Wild Monday – Work Well Programme and Webinars</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Open to </a:t>
            </a:r>
            <a:r>
              <a:rPr kumimoji="0" lang="en-GB" sz="1400" b="1" i="0" u="sng" strike="noStrike" kern="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 </a:t>
            </a:r>
            <a:r>
              <a:rPr kumimoji="0" lang="en-GB"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staff working in Primary Care in BOB.</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Work Well Programme is a practical system of resources on topics at are relevant to frontline healthcare staff.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package includes: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Access to live monthly webinars that you can view at</a:t>
            </a:r>
            <a:b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any time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Training and support masterclasses for wellbeing leads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Access to the Wellbeing QI Toolkit to support your</a:t>
            </a:r>
            <a:b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practice to audit and improve wellbeing support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Access to five-minute booster videos with simple,</a:t>
            </a:r>
            <a:b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actionable steps to boost you, and your team’s </a:t>
            </a:r>
            <a:b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day-to-day wellbeing, even in times of stress </a:t>
            </a:r>
            <a:b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b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please see provider website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Wild Monday (You Are Not a Frog)</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virtual</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N/A</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355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BE9E-67D8-29FF-DE48-08369EF31A7F}"/>
            </a:ext>
          </a:extLst>
        </p:cNvPr>
        <p:cNvGrpSpPr/>
        <p:nvPr/>
      </p:nvGrpSpPr>
      <p:grpSpPr>
        <a:xfrm>
          <a:off x="0" y="0"/>
          <a:ext cx="0" cy="0"/>
          <a:chOff x="0" y="0"/>
          <a:chExt cx="0" cy="0"/>
        </a:xfrm>
      </p:grpSpPr>
      <p:sp>
        <p:nvSpPr>
          <p:cNvPr id="20" name="Title 16">
            <a:extLst>
              <a:ext uri="{FF2B5EF4-FFF2-40B4-BE49-F238E27FC236}">
                <a16:creationId xmlns:a16="http://schemas.microsoft.com/office/drawing/2014/main" id="{3803E980-61CB-1D1C-C7F5-A00A35C15347}"/>
              </a:ext>
            </a:extLst>
          </p:cNvPr>
          <p:cNvSpPr txBox="1">
            <a:spLocks/>
          </p:cNvSpPr>
          <p:nvPr/>
        </p:nvSpPr>
        <p:spPr>
          <a:xfrm>
            <a:off x="559903" y="287641"/>
            <a:ext cx="9650897"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algn="ctr" defTabSz="914354">
              <a:defRPr/>
            </a:pPr>
            <a:r>
              <a:rPr lang="en-GB" sz="2667">
                <a:solidFill>
                  <a:srgbClr val="004F9E"/>
                </a:solidFill>
                <a:latin typeface="Arial" panose="020B0604020202020204" pitchFamily="34" charset="0"/>
                <a:cs typeface="Arial" panose="020B0604020202020204" pitchFamily="34" charset="0"/>
              </a:rPr>
              <a:t>Contents</a:t>
            </a:r>
            <a:endParaRPr lang="en-GB" sz="2667">
              <a:solidFill>
                <a:srgbClr val="004F9E"/>
              </a:solidFill>
              <a:highlight>
                <a:srgbClr val="FFFF00"/>
              </a:highlight>
              <a:latin typeface="Arial" panose="020B0604020202020204" pitchFamily="34" charset="0"/>
              <a:cs typeface="Arial" panose="020B0604020202020204" pitchFamily="34" charset="0"/>
            </a:endParaRPr>
          </a:p>
        </p:txBody>
      </p:sp>
      <p:sp>
        <p:nvSpPr>
          <p:cNvPr id="7" name="Content Placeholder 14">
            <a:extLst>
              <a:ext uri="{FF2B5EF4-FFF2-40B4-BE49-F238E27FC236}">
                <a16:creationId xmlns:a16="http://schemas.microsoft.com/office/drawing/2014/main" id="{0B7B196E-ED43-0BEB-59C3-D3DA25138020}"/>
              </a:ext>
            </a:extLst>
          </p:cNvPr>
          <p:cNvSpPr txBox="1">
            <a:spLocks/>
          </p:cNvSpPr>
          <p:nvPr/>
        </p:nvSpPr>
        <p:spPr>
          <a:xfrm>
            <a:off x="5493384" y="822090"/>
            <a:ext cx="5765166" cy="5327512"/>
          </a:xfrm>
          <a:prstGeom prst="rect">
            <a:avLst/>
          </a:prstGeom>
          <a:noFill/>
          <a:ln>
            <a:noFill/>
          </a:ln>
        </p:spPr>
        <p:txBody>
          <a:bodyPr vert="horz" lIns="91440" tIns="45720" rIns="91440" bIns="45720" rtlCol="0" anchor="t">
            <a:noAutofit/>
          </a:bodyPr>
          <a:lstStyle/>
          <a:p>
            <a:pPr>
              <a:lnSpc>
                <a:spcPct val="115000"/>
              </a:lnSpc>
              <a:spcAft>
                <a:spcPts val="800"/>
              </a:spcAft>
              <a:buNone/>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15000"/>
              </a:lnSpc>
              <a:spcAft>
                <a:spcPts val="800"/>
              </a:spcAft>
            </a:pPr>
            <a:r>
              <a:rPr lang="en-GB" sz="1050" kern="1200">
                <a:solidFill>
                  <a:srgbClr val="4472C4"/>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14">
            <a:extLst>
              <a:ext uri="{FF2B5EF4-FFF2-40B4-BE49-F238E27FC236}">
                <a16:creationId xmlns:a16="http://schemas.microsoft.com/office/drawing/2014/main" id="{73428E1E-7B3C-5B45-C9FE-B92CB03383C1}"/>
              </a:ext>
            </a:extLst>
          </p:cNvPr>
          <p:cNvSpPr txBox="1">
            <a:spLocks/>
          </p:cNvSpPr>
          <p:nvPr/>
        </p:nvSpPr>
        <p:spPr>
          <a:xfrm>
            <a:off x="294172" y="671853"/>
            <a:ext cx="5659922" cy="5898505"/>
          </a:xfrm>
          <a:prstGeom prst="rect">
            <a:avLst/>
          </a:prstGeom>
          <a:noFill/>
          <a:ln>
            <a:noFill/>
          </a:ln>
        </p:spPr>
        <p:txBody>
          <a:bodyPr vert="horz" wrap="square" lIns="91440" tIns="45720" rIns="91440" bIns="45720" rtlCol="0" anchor="t">
            <a:noAutofit/>
          </a:bodyPr>
          <a:lstStyle/>
          <a:p>
            <a:pPr>
              <a:lnSpc>
                <a:spcPct val="115000"/>
              </a:lnSpc>
              <a:buNone/>
              <a:tabLst>
                <a:tab pos="447675" algn="l"/>
              </a:tabLst>
            </a:pPr>
            <a:r>
              <a:rPr lang="en-GB" sz="1100" b="1">
                <a:latin typeface="Arial" panose="020B0604020202020204" pitchFamily="34" charset="0"/>
                <a:ea typeface="Aptos" panose="020B0004020202020204" pitchFamily="34" charset="0"/>
                <a:cs typeface="Arial" panose="020B0604020202020204" pitchFamily="34" charset="0"/>
              </a:rPr>
              <a:t>Respiratory</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Asthma update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COPD update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Introduction to asthma</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Introduction to COPD</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Asthma update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Bronchiectasis</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COPD update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Introduction to paediatric asthma</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Asthma foundation</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COPD foundation</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Interstitial lung disease (ILD)</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Advancing paediatric asthma care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Advancing asthma care</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Advancing COPD care</a:t>
            </a:r>
          </a:p>
          <a:p>
            <a:pPr marL="171450" indent="-171450">
              <a:lnSpc>
                <a:spcPct val="115000"/>
              </a:lnSpc>
              <a:buFont typeface="Arial" panose="020B0604020202020204" pitchFamily="34" charset="0"/>
              <a:buChar char="•"/>
              <a:tabLst>
                <a:tab pos="447675" algn="l"/>
              </a:tabLst>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tabLst>
                <a:tab pos="447675" algn="l"/>
              </a:tabLst>
            </a:pPr>
            <a:r>
              <a:rPr lang="en-GB" sz="1100" b="1">
                <a:latin typeface="Arial" panose="020B0604020202020204" pitchFamily="34" charset="0"/>
                <a:ea typeface="Aptos" panose="020B0004020202020204" pitchFamily="34" charset="0"/>
                <a:cs typeface="Arial" panose="020B0604020202020204" pitchFamily="34" charset="0"/>
              </a:rPr>
              <a:t>Sepsis</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Recognising a patient with sepsis</a:t>
            </a:r>
          </a:p>
          <a:p>
            <a:pPr>
              <a:lnSpc>
                <a:spcPct val="115000"/>
              </a:lnSpc>
              <a:buNone/>
              <a:tabLst>
                <a:tab pos="447675" algn="l"/>
              </a:tabLst>
            </a:pPr>
            <a:endParaRPr lang="en-GB" sz="1100">
              <a:latin typeface="Arial" panose="020B0604020202020204" pitchFamily="34" charset="0"/>
              <a:ea typeface="Aptos" panose="020B0004020202020204" pitchFamily="34" charset="0"/>
              <a:cs typeface="Arial" panose="020B0604020202020204" pitchFamily="34" charset="0"/>
            </a:endParaRPr>
          </a:p>
          <a:p>
            <a:pPr>
              <a:lnSpc>
                <a:spcPct val="115000"/>
              </a:lnSpc>
              <a:buNone/>
              <a:tabLst>
                <a:tab pos="447675" algn="l"/>
              </a:tabLst>
            </a:pPr>
            <a:r>
              <a:rPr lang="en-GB" sz="1100" b="1">
                <a:latin typeface="Arial" panose="020B0604020202020204" pitchFamily="34" charset="0"/>
                <a:ea typeface="Aptos" panose="020B0004020202020204" pitchFamily="34" charset="0"/>
                <a:cs typeface="Arial" panose="020B0604020202020204" pitchFamily="34" charset="0"/>
              </a:rPr>
              <a:t>Sexual</a:t>
            </a:r>
            <a:r>
              <a:rPr lang="en-GB" sz="1100">
                <a:latin typeface="Arial" panose="020B0604020202020204" pitchFamily="34" charset="0"/>
                <a:ea typeface="Aptos" panose="020B0004020202020204" pitchFamily="34" charset="0"/>
                <a:cs typeface="Arial" panose="020B0604020202020204" pitchFamily="34" charset="0"/>
              </a:rPr>
              <a:t> </a:t>
            </a:r>
            <a:r>
              <a:rPr lang="en-GB" sz="1100" b="1">
                <a:latin typeface="Arial" panose="020B0604020202020204" pitchFamily="34" charset="0"/>
                <a:ea typeface="Aptos" panose="020B0004020202020204" pitchFamily="34" charset="0"/>
                <a:cs typeface="Arial" panose="020B0604020202020204" pitchFamily="34" charset="0"/>
              </a:rPr>
              <a:t>Health</a:t>
            </a:r>
          </a:p>
          <a:p>
            <a:pPr marL="171450" indent="-171450">
              <a:lnSpc>
                <a:spcPct val="115000"/>
              </a:lnSpc>
              <a:buFont typeface="Arial" panose="020B0604020202020204" pitchFamily="34" charset="0"/>
              <a:buChar char="•"/>
              <a:tabLst>
                <a:tab pos="447675" algn="l"/>
              </a:tabLst>
            </a:pPr>
            <a:r>
              <a:rPr lang="en-GB" sz="1100">
                <a:latin typeface="Arial" panose="020B0604020202020204" pitchFamily="34" charset="0"/>
                <a:ea typeface="Aptos" panose="020B0004020202020204" pitchFamily="34" charset="0"/>
                <a:cs typeface="Arial" panose="020B0604020202020204" pitchFamily="34" charset="0"/>
              </a:rPr>
              <a:t>  Sexual health course for nurses and AHPs </a:t>
            </a:r>
            <a:endParaRPr lang="en-GB" sz="1100" kern="100">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100" b="1">
                <a:latin typeface="Arial" panose="020B0604020202020204" pitchFamily="34" charset="0"/>
                <a:ea typeface="Aptos" panose="020B0004020202020204" pitchFamily="34" charset="0"/>
                <a:cs typeface="Arial" panose="020B0604020202020204" pitchFamily="34" charset="0"/>
              </a:rPr>
              <a:t>Spirometry</a:t>
            </a:r>
            <a:endParaRPr lang="en-GB" sz="1100" b="1"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Spirometry reporting &amp; interpretation the 7 steps</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Performing paediatric spirometry</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Reporting paediatric spirometry</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Spirometry update</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Spirometry performing and reporting</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Spirometry performing only</a:t>
            </a:r>
            <a:endParaRPr lang="en-GB" sz="1100" kern="100">
              <a:latin typeface="Arial" panose="020B0604020202020204" pitchFamily="34" charset="0"/>
              <a:ea typeface="Aptos" panose="020B0004020202020204" pitchFamily="34" charset="0"/>
              <a:cs typeface="Arial" panose="020B0604020202020204" pitchFamily="34" charset="0"/>
            </a:endParaRPr>
          </a:p>
          <a:p>
            <a:pPr marL="171450" indent="-171450">
              <a:lnSpc>
                <a:spcPct val="50000"/>
              </a:lnSpc>
              <a:spcAft>
                <a:spcPts val="800"/>
              </a:spcAft>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   Advancing spirometry</a:t>
            </a:r>
            <a:endParaRPr lang="en-GB" sz="1100" kern="10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100" b="1">
              <a:solidFill>
                <a:srgbClr val="4472C4"/>
              </a:solidFill>
              <a:latin typeface="Arial" panose="020B06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B3F6E629-4ED5-5DD8-58A7-0A252FA90D2B}"/>
              </a:ext>
            </a:extLst>
          </p:cNvPr>
          <p:cNvSpPr txBox="1">
            <a:spLocks/>
          </p:cNvSpPr>
          <p:nvPr/>
        </p:nvSpPr>
        <p:spPr>
          <a:xfrm>
            <a:off x="6381750" y="708398"/>
            <a:ext cx="5382728" cy="4825627"/>
          </a:xfrm>
          <a:prstGeom prst="rect">
            <a:avLst/>
          </a:prstGeom>
          <a:noFill/>
          <a:ln>
            <a:noFill/>
          </a:ln>
        </p:spPr>
        <p:txBody>
          <a:bodyPr vert="horz" wrap="square" lIns="91440" tIns="45720" rIns="91440" bIns="45720" rtlCol="0" anchor="t">
            <a:noAutofit/>
          </a:bodyPr>
          <a:lstStyle/>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Supporting Staff</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cs typeface="Arial" panose="020B0604020202020204" pitchFamily="34" charset="0"/>
              </a:rPr>
              <a:t>Root cause analysis</a:t>
            </a:r>
          </a:p>
          <a:p>
            <a:pPr marL="342900" lvl="0" indent="-342900">
              <a:lnSpc>
                <a:spcPct val="115000"/>
              </a:lnSpc>
              <a:buFont typeface="Arial" panose="020B0604020202020204" pitchFamily="34" charset="0"/>
              <a:buChar char="•"/>
            </a:pPr>
            <a:r>
              <a:rPr lang="en-GB" sz="1100">
                <a:latin typeface="Arial" panose="020B0604020202020204" pitchFamily="34" charset="0"/>
                <a:cs typeface="Arial" panose="020B0604020202020204" pitchFamily="34" charset="0"/>
              </a:rPr>
              <a:t>Teaching and training skills</a:t>
            </a:r>
          </a:p>
          <a:p>
            <a:pPr lvl="0">
              <a:lnSpc>
                <a:spcPct val="50000"/>
              </a:lnSpc>
            </a:pPr>
            <a:endParaRPr lang="en-GB" sz="1100">
              <a:latin typeface="Arial" panose="020B0604020202020204" pitchFamily="34" charset="0"/>
              <a:cs typeface="Arial" panose="020B0604020202020204" pitchFamily="34" charset="0"/>
            </a:endParaRPr>
          </a:p>
          <a:p>
            <a:pPr marL="342900" lvl="0" indent="-342900">
              <a:lnSpc>
                <a:spcPct val="50000"/>
              </a:lnSpc>
              <a:buFont typeface="Arial" panose="020B0604020202020204" pitchFamily="34" charset="0"/>
              <a:buChar char="•"/>
            </a:pPr>
            <a:r>
              <a:rPr lang="en-GB" sz="1100">
                <a:latin typeface="Arial" panose="020B0604020202020204" pitchFamily="34" charset="0"/>
                <a:cs typeface="Arial" panose="020B0604020202020204" pitchFamily="34" charset="0"/>
              </a:rPr>
              <a:t>Clinical Supervision – Training for Supervisors</a:t>
            </a:r>
          </a:p>
          <a:p>
            <a:pPr lvl="0">
              <a:lnSpc>
                <a:spcPct val="50000"/>
              </a:lnSpc>
            </a:pPr>
            <a:endParaRPr lang="en-GB" sz="1100">
              <a:latin typeface="Arial" panose="020B0604020202020204" pitchFamily="34" charset="0"/>
              <a:cs typeface="Arial" panose="020B0604020202020204" pitchFamily="34" charset="0"/>
            </a:endParaRPr>
          </a:p>
          <a:p>
            <a:pPr marL="342900" lvl="0" indent="-342900">
              <a:lnSpc>
                <a:spcPct val="50000"/>
              </a:lnSpc>
              <a:buFont typeface="Arial" panose="020B0604020202020204" pitchFamily="34" charset="0"/>
              <a:buChar char="•"/>
            </a:pPr>
            <a:r>
              <a:rPr lang="en-GB" sz="1100">
                <a:latin typeface="Arial" panose="020B0604020202020204" pitchFamily="34" charset="0"/>
                <a:cs typeface="Arial" panose="020B0604020202020204" pitchFamily="34" charset="0"/>
              </a:rPr>
              <a:t>Personal and Professional Practice for Patient Safety</a:t>
            </a:r>
          </a:p>
          <a:p>
            <a:pPr>
              <a:lnSpc>
                <a:spcPct val="115000"/>
              </a:lnSpc>
              <a:buNone/>
            </a:pPr>
            <a:endParaRPr lang="en-GB" sz="1100" b="1">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a:latin typeface="Arial" panose="020B0604020202020204" pitchFamily="34" charset="0"/>
                <a:ea typeface="Aptos" panose="020B0004020202020204" pitchFamily="34" charset="0"/>
                <a:cs typeface="Arial" panose="020B0604020202020204" pitchFamily="34" charset="0"/>
              </a:rPr>
              <a:t>Women’s Health</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Contraception and sexual health in primary care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Contraception update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contraception for healthcare professionals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Ring pessary fitting and Prolapse Management</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Menopause update</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Gynaecology for nurses and AHPs</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Heavy menstrual bleeding</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LARC &amp; IUC removal training</a:t>
            </a:r>
            <a:endParaRPr lang="en-GB" sz="1100" kern="10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Introduction to menopause</a:t>
            </a:r>
            <a:endParaRPr lang="en-GB" sz="1100" kern="100">
              <a:latin typeface="Arial" panose="020B0604020202020204" pitchFamily="34" charset="0"/>
              <a:ea typeface="Aptos" panose="020B0004020202020204" pitchFamily="34" charset="0"/>
              <a:cs typeface="Arial" panose="020B0604020202020204" pitchFamily="34" charset="0"/>
            </a:endParaRPr>
          </a:p>
          <a:p>
            <a:pPr>
              <a:lnSpc>
                <a:spcPct val="115000"/>
              </a:lnSpc>
              <a:buNone/>
            </a:pPr>
            <a:endParaRPr lang="en-GB" sz="1100" b="1" kern="1200">
              <a:effectLst/>
              <a:latin typeface="Arial" panose="020B0604020202020204" pitchFamily="34" charset="0"/>
              <a:ea typeface="Aptos" panose="020B0004020202020204" pitchFamily="34" charset="0"/>
              <a:cs typeface="Arial" panose="020B0604020202020204" pitchFamily="34" charset="0"/>
            </a:endParaRPr>
          </a:p>
          <a:p>
            <a:pPr>
              <a:lnSpc>
                <a:spcPct val="115000"/>
              </a:lnSpc>
              <a:buNone/>
            </a:pPr>
            <a:r>
              <a:rPr lang="en-GB" sz="1100" b="1" kern="1200">
                <a:effectLst/>
                <a:latin typeface="Arial" panose="020B0604020202020204" pitchFamily="34" charset="0"/>
                <a:ea typeface="Aptos" panose="020B0004020202020204" pitchFamily="34" charset="0"/>
                <a:cs typeface="Arial" panose="020B0604020202020204" pitchFamily="34" charset="0"/>
              </a:rPr>
              <a:t>Wound Care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Introduction to doppler assessment</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Introduction to wound care</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Wound </a:t>
            </a:r>
            <a:r>
              <a:rPr lang="en-GB" sz="1100">
                <a:latin typeface="Arial" panose="020B0604020202020204" pitchFamily="34" charset="0"/>
                <a:ea typeface="Aptos" panose="020B0004020202020204" pitchFamily="34" charset="0"/>
                <a:cs typeface="Arial" panose="020B0604020202020204" pitchFamily="34" charset="0"/>
              </a:rPr>
              <a:t>c</a:t>
            </a:r>
            <a:r>
              <a:rPr lang="en-GB" sz="1100" kern="1200">
                <a:effectLst/>
                <a:latin typeface="Arial" panose="020B0604020202020204" pitchFamily="34" charset="0"/>
                <a:ea typeface="Aptos" panose="020B0004020202020204" pitchFamily="34" charset="0"/>
                <a:cs typeface="Arial" panose="020B0604020202020204" pitchFamily="34" charset="0"/>
              </a:rPr>
              <a:t>are update day</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Wound management for nurses and AHPs</a:t>
            </a:r>
            <a:endParaRPr lang="en-GB" sz="1100" kern="10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n-GB" sz="1100" kern="1200">
                <a:effectLst/>
                <a:latin typeface="Arial" panose="020B0604020202020204" pitchFamily="34" charset="0"/>
                <a:ea typeface="Aptos" panose="020B0004020202020204" pitchFamily="34" charset="0"/>
                <a:cs typeface="Arial" panose="020B0604020202020204" pitchFamily="34" charset="0"/>
              </a:rPr>
              <a:t>Management of venous leg ulcers</a:t>
            </a: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Principles of leg ulcer management </a:t>
            </a:r>
          </a:p>
          <a:p>
            <a:pPr marL="342900" lvl="0" indent="-342900">
              <a:lnSpc>
                <a:spcPct val="115000"/>
              </a:lnSpc>
              <a:buFont typeface="Arial" panose="020B0604020202020204" pitchFamily="34" charset="0"/>
              <a:buChar char="•"/>
            </a:pPr>
            <a:r>
              <a:rPr lang="en-GB" sz="1100">
                <a:latin typeface="Arial" panose="020B0604020202020204" pitchFamily="34" charset="0"/>
                <a:ea typeface="Aptos" panose="020B0004020202020204" pitchFamily="34" charset="0"/>
                <a:cs typeface="Arial" panose="020B0604020202020204" pitchFamily="34" charset="0"/>
              </a:rPr>
              <a:t>Principles of wound care</a:t>
            </a:r>
            <a:endParaRPr lang="en-GB" sz="1100" kern="120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Bef>
                <a:spcPts val="800"/>
              </a:spcBef>
            </a:pPr>
            <a:endParaRPr lang="en-GB" sz="1100" b="1" kern="100">
              <a:latin typeface="Arial" panose="020B0604020202020204" pitchFamily="34" charset="0"/>
              <a:ea typeface="Aptos" panose="020B0004020202020204" pitchFamily="34" charset="0"/>
              <a:cs typeface="Arial" panose="020B0604020202020204" pitchFamily="34" charset="0"/>
            </a:endParaRPr>
          </a:p>
          <a:p>
            <a:pPr lvl="0">
              <a:lnSpc>
                <a:spcPct val="115000"/>
              </a:lnSpc>
              <a:spcBef>
                <a:spcPts val="800"/>
              </a:spcBef>
            </a:pPr>
            <a:r>
              <a:rPr lang="en-GB" sz="1100" b="1" kern="100">
                <a:latin typeface="Arial" panose="020B0604020202020204" pitchFamily="34" charset="0"/>
                <a:ea typeface="Aptos" panose="020B0004020202020204" pitchFamily="34" charset="0"/>
                <a:cs typeface="Arial" panose="020B0604020202020204" pitchFamily="34" charset="0"/>
              </a:rPr>
              <a:t>Free CPD Resources</a:t>
            </a:r>
          </a:p>
          <a:p>
            <a:pPr lvl="0">
              <a:lnSpc>
                <a:spcPct val="115000"/>
              </a:lnSpc>
              <a:spcBef>
                <a:spcPts val="800"/>
              </a:spcBef>
              <a:spcAft>
                <a:spcPts val="800"/>
              </a:spcAft>
            </a:pPr>
            <a:r>
              <a:rPr lang="en-GB" sz="1100" b="1" kern="100">
                <a:latin typeface="Arial" panose="020B0604020202020204" pitchFamily="34" charset="0"/>
                <a:ea typeface="Aptos" panose="020B0004020202020204" pitchFamily="34" charset="0"/>
                <a:cs typeface="Arial" panose="020B0604020202020204" pitchFamily="34" charset="0"/>
              </a:rPr>
              <a:t>Summary of Acronyms</a:t>
            </a:r>
            <a:endParaRPr lang="en-GB" sz="1100" b="1">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48565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8F59A-B417-8105-2B89-9D35F2EE07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11852C-541C-14E6-2F84-EB085BCB10E6}"/>
              </a:ext>
            </a:extLst>
          </p:cNvPr>
          <p:cNvSpPr>
            <a:spLocks noGrp="1"/>
          </p:cNvSpPr>
          <p:nvPr>
            <p:ph type="body" sz="quarter" idx="15"/>
          </p:nvPr>
        </p:nvSpPr>
        <p:spPr>
          <a:xfrm>
            <a:off x="1347844" y="1375764"/>
            <a:ext cx="3187579" cy="782220"/>
          </a:xfrm>
        </p:spPr>
        <p:txBody>
          <a:bodyPr/>
          <a:lstStyle/>
          <a:p>
            <a:pPr algn="ctr"/>
            <a:r>
              <a:rPr lang="en-GB"/>
              <a:t>History Taking &amp; Assessment</a:t>
            </a:r>
          </a:p>
        </p:txBody>
      </p:sp>
      <p:pic>
        <p:nvPicPr>
          <p:cNvPr id="5" name="Picture Placeholder 4" descr="A black background with a black square&#10;&#10;AI-generated content may be incorrect.">
            <a:extLst>
              <a:ext uri="{FF2B5EF4-FFF2-40B4-BE49-F238E27FC236}">
                <a16:creationId xmlns:a16="http://schemas.microsoft.com/office/drawing/2014/main" id="{3BBF2765-2F03-465F-3D3C-8BB8C6A952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182037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13ED-4BC2-1887-FCE9-DD7D0CB6C545}"/>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47DAD7F-B67B-3C09-D404-0337BD3640B4}"/>
              </a:ext>
            </a:extLst>
          </p:cNvPr>
          <p:cNvSpPr txBox="1"/>
          <p:nvPr/>
        </p:nvSpPr>
        <p:spPr>
          <a:xfrm>
            <a:off x="3767333" y="300268"/>
            <a:ext cx="3246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History Taking &amp;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A04B9564-1A71-46B1-096C-7DC7A036913B}"/>
              </a:ext>
            </a:extLst>
          </p:cNvPr>
          <p:cNvSpPr txBox="1">
            <a:spLocks/>
          </p:cNvSpPr>
          <p:nvPr/>
        </p:nvSpPr>
        <p:spPr>
          <a:xfrm>
            <a:off x="6397625" y="1006775"/>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Assessment of the Child in Primary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C</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two-day programme will cover common presentations, why children are different and the process of exclusion in making diagnosis as children often present with non-specific symptoms with both serious and non-serious illness. For nurses, doctors and allied professionals working in a primary care setting who need to develop and enhance their head-to-toe assessment skills of a presenting child (not neonates).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B00596B8-DED5-703A-CA80-18E54B503D5D}"/>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9CE26C5-34B6-E73F-55C8-60B57DC05DA5}"/>
              </a:ext>
            </a:extLst>
          </p:cNvPr>
          <p:cNvSpPr txBox="1"/>
          <p:nvPr/>
        </p:nvSpPr>
        <p:spPr>
          <a:xfrm>
            <a:off x="565151" y="1006775"/>
            <a:ext cx="5229225" cy="5050806"/>
          </a:xfrm>
          <a:prstGeom prst="rect">
            <a:avLst/>
          </a:prstGeom>
          <a:noFill/>
        </p:spPr>
        <p:txBody>
          <a:bodyPr wrap="square">
            <a:sp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Advanced History Taking and Assessment </a:t>
            </a:r>
            <a:endParaRPr lang="en-GB" sz="14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single, practice-focused module provides students with the opportunity to develop critical thinking by enhancing their knowledge and skills in taking a comprehensive patient history and performing a thorough physical and psychosocial assessment.  Students are expected to demonstrate analysis and evaluation through their assessment skills, and ability to accurately communicate a patient / client health history and examination findings using appropriate terminology, reporting deviations from normal in a succinct manner to colleagues within the multidisciplinary team. Students must have support from their clinical manager to undertake this module because there is an expectation that students will be supervised in their practice area.</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Oxford Brookes University</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Oxford/Swindon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3410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A1D0-81A3-1F8C-1881-10CD8E5EC6D5}"/>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5006436-1D02-C27A-D8F7-861C1DF3923D}"/>
              </a:ext>
            </a:extLst>
          </p:cNvPr>
          <p:cNvSpPr txBox="1"/>
          <p:nvPr/>
        </p:nvSpPr>
        <p:spPr>
          <a:xfrm>
            <a:off x="3767333" y="300268"/>
            <a:ext cx="3246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History Taking &amp;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A3FDCA45-2CAA-5CEF-AA25-DBDE0ABAEAD5}"/>
              </a:ext>
            </a:extLst>
          </p:cNvPr>
          <p:cNvSpPr txBox="1"/>
          <p:nvPr/>
        </p:nvSpPr>
        <p:spPr>
          <a:xfrm>
            <a:off x="381000" y="1008689"/>
            <a:ext cx="4606636" cy="373583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sng" strike="noStrike" kern="1200" cap="none" spc="0" normalizeH="0" baseline="0" noProof="0">
                <a:ln>
                  <a:noFill/>
                </a:ln>
                <a:solidFill>
                  <a:srgbClr val="005EB8"/>
                </a:solidFill>
                <a:effectLst/>
                <a:uLnTx/>
                <a:uFillTx/>
                <a:latin typeface="Arial" panose="020B0604020202020204" pitchFamily="34" charset="0"/>
                <a:ea typeface="Aptos" panose="020B0004020202020204" pitchFamily="34" charset="0"/>
                <a:cs typeface="Times New Roman" panose="02020603050405020304" pitchFamily="18" charset="0"/>
                <a:hlinkClick r:id="rId3"/>
              </a:rPr>
              <a:t>Comprehensive Assessment of the Older Person</a:t>
            </a:r>
            <a:endParaRPr kumimoji="0" lang="en-GB" sz="1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This two-day course is aimed at nurses and allied health professionals it will enable the attendee to understand, recognise and use appropriate assessments as part of a systematic approach to improve the quality of assessment and outcomes of care for older people in acute or intermediate care settings.</a:t>
            </a:r>
            <a:endParaRPr kumimoji="0" lang="en-GB" sz="1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6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please see provider website</a:t>
            </a:r>
            <a:endParaRPr kumimoji="0" lang="en-GB" sz="1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M&amp;K Updates Ltd</a:t>
            </a:r>
            <a:endParaRPr kumimoji="0" lang="en-GB" sz="1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virtual</a:t>
            </a:r>
            <a:endParaRPr kumimoji="0" lang="en-GB" sz="1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Advanced</a:t>
            </a:r>
            <a:endParaRPr lang="en-GB"/>
          </a:p>
        </p:txBody>
      </p:sp>
      <p:sp>
        <p:nvSpPr>
          <p:cNvPr id="8" name="TextBox 7">
            <a:extLst>
              <a:ext uri="{FF2B5EF4-FFF2-40B4-BE49-F238E27FC236}">
                <a16:creationId xmlns:a16="http://schemas.microsoft.com/office/drawing/2014/main" id="{02883069-A456-C5DB-8B71-99BFBCFD4978}"/>
              </a:ext>
            </a:extLst>
          </p:cNvPr>
          <p:cNvSpPr txBox="1"/>
          <p:nvPr/>
        </p:nvSpPr>
        <p:spPr>
          <a:xfrm>
            <a:off x="6342961" y="1004568"/>
            <a:ext cx="5147632" cy="419755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4472C4"/>
                </a:solidFill>
                <a:effectLst/>
                <a:uLnTx/>
                <a:uFillTx/>
                <a:latin typeface="Arial"/>
                <a:ea typeface="+mn-ea"/>
                <a:cs typeface="Arial"/>
                <a:hlinkClick r:id="rId4"/>
              </a:rPr>
              <a:t>History taking and assessment</a:t>
            </a:r>
            <a:endParaRPr kumimoji="0" lang="en-GB" sz="1400" b="1" i="0" u="none" strike="noStrike" kern="1200" cap="none" spc="0" normalizeH="0" baseline="0" noProof="0">
              <a:ln>
                <a:noFill/>
              </a:ln>
              <a:solidFill>
                <a:srgbClr val="4472C4"/>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Designed for practising health and care professionals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developing advanced assessment skills, this course covers physical and mental health evaluations.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L earners will develop the knowledge and clinical skills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required to systematically take a patient history, perform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physical examinations and interpret diagnostic data.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This will facilitate their ability to assess and manage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patients with undifferentiated and undiagnosed conditions.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Dates</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please see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website</a:t>
            </a:r>
          </a:p>
          <a:p>
            <a:pPr marL="171450" marR="0" lvl="0" indent="-171450" algn="l" defTabSz="685800" rtl="0" eaLnBrk="1" fontAlgn="auto" latinLnBrk="0" hangingPunct="1">
              <a:lnSpc>
                <a:spcPct val="115000"/>
              </a:lnSpc>
              <a:spcBef>
                <a:spcPts val="750"/>
              </a:spcBef>
              <a:spcAft>
                <a:spcPts val="8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University of Winchester</a:t>
            </a:r>
            <a:endParaRPr kumimoji="0" lang="en-GB" sz="1200" b="0" i="0" u="none" strike="noStrike" kern="100" cap="none" spc="0" normalizeH="0" baseline="0" noProof="0">
              <a:ln>
                <a:noFill/>
              </a:ln>
              <a:solidFill>
                <a:srgbClr val="E7E6E6">
                  <a:lumMod val="25000"/>
                </a:srgbClr>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Delivery method</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face-to-face, Winchester</a:t>
            </a:r>
          </a:p>
          <a:p>
            <a:pPr marL="0" marR="0" lvl="0" indent="0" algn="l" defTabSz="6858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Level of Study</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Level 7</a:t>
            </a:r>
            <a:endParaRPr kumimoji="0" lang="en-GB" sz="1400" b="1" i="0" u="none" strike="noStrike" kern="1200" cap="none" spc="0" normalizeH="0" baseline="0" noProof="0">
              <a:ln>
                <a:noFill/>
              </a:ln>
              <a:solidFill>
                <a:srgbClr val="4472C4"/>
              </a:solidFill>
              <a:effectLst/>
              <a:uLnTx/>
              <a:uFillTx/>
              <a:latin typeface="Arial"/>
              <a:ea typeface="+mn-ea"/>
              <a:cs typeface="Arial"/>
            </a:endParaRPr>
          </a:p>
        </p:txBody>
      </p:sp>
    </p:spTree>
    <p:extLst>
      <p:ext uri="{BB962C8B-B14F-4D97-AF65-F5344CB8AC3E}">
        <p14:creationId xmlns:p14="http://schemas.microsoft.com/office/powerpoint/2010/main" val="1377064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B664-4EEC-1EA0-6D5E-F5BE3A0313C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33F372DA-B716-530D-B85D-1DAF5D59ADA9}"/>
              </a:ext>
            </a:extLst>
          </p:cNvPr>
          <p:cNvSpPr txBox="1"/>
          <p:nvPr/>
        </p:nvSpPr>
        <p:spPr>
          <a:xfrm>
            <a:off x="3767333" y="300268"/>
            <a:ext cx="3246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History Taking &amp; Assessment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4" name="Content Placeholder 14">
            <a:extLst>
              <a:ext uri="{FF2B5EF4-FFF2-40B4-BE49-F238E27FC236}">
                <a16:creationId xmlns:a16="http://schemas.microsoft.com/office/drawing/2014/main" id="{55E24274-22DD-5DF7-2056-5615E9CE4EF3}"/>
              </a:ext>
            </a:extLst>
          </p:cNvPr>
          <p:cNvSpPr txBox="1">
            <a:spLocks/>
          </p:cNvSpPr>
          <p:nvPr/>
        </p:nvSpPr>
        <p:spPr>
          <a:xfrm>
            <a:off x="400810" y="1063486"/>
            <a:ext cx="4787416" cy="5221645"/>
          </a:xfrm>
          <a:prstGeom prst="rect">
            <a:avLst/>
          </a:prstGeom>
          <a:noFill/>
          <a:ln>
            <a:noFill/>
          </a:ln>
        </p:spPr>
        <p:txBody>
          <a:bodyPr vert="horz" wrap="square" lIns="91440" tIns="45720" rIns="91440" bIns="45720" rtlCol="0" anchor="t">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sng" strike="noStrike" kern="1200" cap="none" spc="0" normalizeH="0" baseline="0" noProof="0">
                <a:ln>
                  <a:noFill/>
                </a:ln>
                <a:solidFill>
                  <a:srgbClr val="005EB8"/>
                </a:solidFill>
                <a:effectLst/>
                <a:uLnTx/>
                <a:uFillTx/>
                <a:latin typeface="Arial" panose="020B0604020202020204" pitchFamily="34" charset="0"/>
                <a:ea typeface="Aptos" panose="020B0004020202020204" pitchFamily="34" charset="0"/>
                <a:cs typeface="Times New Roman" panose="02020603050405020304" pitchFamily="18" charset="0"/>
                <a:hlinkClick r:id="rId3"/>
              </a:rPr>
              <a:t>Decision making for healthcare settings</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Designed for health and care professionals, this course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enhances decision-making in complex clinical environments.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Learners will critically examine decision-making theories, risk management, and ethical frameworks. Topics include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pattern recognition, uncertainty, and legal considerations.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course supports reflective practice and sound clinical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judgement and enables learners to develop their decision-making skills and evaluate their own processes when dealing with rapidly changing situations, uncertainty, and risk.</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please see provider website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University of Winchester</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hybrid</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7</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5170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B885B-03EA-B64C-551F-D1F3267C3F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35E5D5-00C0-D7DB-A1AF-FB6CAEED43C5}"/>
              </a:ext>
            </a:extLst>
          </p:cNvPr>
          <p:cNvSpPr>
            <a:spLocks noGrp="1"/>
          </p:cNvSpPr>
          <p:nvPr>
            <p:ph type="body" sz="quarter" idx="15"/>
          </p:nvPr>
        </p:nvSpPr>
        <p:spPr>
          <a:xfrm>
            <a:off x="1347844" y="1375764"/>
            <a:ext cx="2949835" cy="791364"/>
          </a:xfrm>
        </p:spPr>
        <p:txBody>
          <a:bodyPr/>
          <a:lstStyle/>
          <a:p>
            <a:pPr algn="ctr"/>
            <a:r>
              <a:rPr lang="en-GB"/>
              <a:t>Immunisation &amp; Travel Health</a:t>
            </a:r>
          </a:p>
        </p:txBody>
      </p:sp>
      <p:pic>
        <p:nvPicPr>
          <p:cNvPr id="9" name="Picture Placeholder 8" descr="A black background with a black square&#10;&#10;AI-generated content may be incorrect.">
            <a:extLst>
              <a:ext uri="{FF2B5EF4-FFF2-40B4-BE49-F238E27FC236}">
                <a16:creationId xmlns:a16="http://schemas.microsoft.com/office/drawing/2014/main" id="{612B8C32-D539-78FB-7ECE-0E20CB7C2A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6" r="32"/>
          <a:stretch>
            <a:fillRect/>
          </a:stretch>
        </p:blipFill>
        <p:spPr>
          <a:xfrm>
            <a:off x="6381945" y="-17253"/>
            <a:ext cx="6381947" cy="6351792"/>
          </a:xfrm>
        </p:spPr>
      </p:pic>
    </p:spTree>
    <p:extLst>
      <p:ext uri="{BB962C8B-B14F-4D97-AF65-F5344CB8AC3E}">
        <p14:creationId xmlns:p14="http://schemas.microsoft.com/office/powerpoint/2010/main" val="2924548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309C1-D6BD-16B9-EFA5-0E4C410D66ED}"/>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93A5C2DE-A828-1A4F-B594-EA182E15CD07}"/>
              </a:ext>
            </a:extLst>
          </p:cNvPr>
          <p:cNvSpPr txBox="1"/>
          <p:nvPr/>
        </p:nvSpPr>
        <p:spPr>
          <a:xfrm>
            <a:off x="3346709" y="219496"/>
            <a:ext cx="406993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Immunisation &amp; Travel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08BC3C01-188D-2089-293F-43C9FAEC24C7}"/>
              </a:ext>
            </a:extLst>
          </p:cNvPr>
          <p:cNvSpPr txBox="1">
            <a:spLocks/>
          </p:cNvSpPr>
          <p:nvPr/>
        </p:nvSpPr>
        <p:spPr>
          <a:xfrm>
            <a:off x="446532" y="899780"/>
            <a:ext cx="4792980" cy="5016388"/>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Immunisations for the Registered Professions</a:t>
            </a:r>
            <a:endParaRPr lang="en-GB" sz="1400" b="1">
              <a:solidFill>
                <a:srgbClr val="4472C4"/>
              </a:solidFill>
              <a:latin typeface="Arial"/>
              <a:cs typeface="Arial"/>
            </a:endParaRP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Designed specifically for Registered Nurses and Allied Health Professionals new to immunisation practice, this course provides essential training on the national immunisation schedules for both adults and children. The curriculum is structured around the Public Health England standards, encompassing vaccine schedules for influenza, PPV, Shingles, MMR, COVID-19, and the management of childhood immunisations, including catch-up programs as per Green Book Guidance.</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 to face, Lambert Hotel, Oxfordshire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24F31637-489D-BD52-CD4B-B475E50E836C}"/>
              </a:ext>
            </a:extLst>
          </p:cNvPr>
          <p:cNvSpPr txBox="1">
            <a:spLocks/>
          </p:cNvSpPr>
          <p:nvPr/>
        </p:nvSpPr>
        <p:spPr>
          <a:xfrm>
            <a:off x="5905500" y="899780"/>
            <a:ext cx="4792980" cy="4842652"/>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005EB8"/>
                </a:solidFill>
                <a:latin typeface="Arial"/>
                <a:cs typeface="Arial"/>
                <a:hlinkClick r:id="rId3"/>
              </a:rPr>
              <a:t>Immunisation Update - National  cohort Immunisations (Adult/child)</a:t>
            </a:r>
            <a:endParaRPr lang="en-GB" sz="1400" b="1">
              <a:solidFill>
                <a:srgbClr val="005EB8"/>
              </a:solidFill>
              <a:latin typeface="Arial"/>
              <a:cs typeface="Arial"/>
            </a:endParaRPr>
          </a:p>
          <a:p>
            <a:pPr marL="0" lvl="0" indent="0">
              <a:lnSpc>
                <a:spcPct val="100000"/>
              </a:lnSpc>
              <a:spcBef>
                <a:spcPts val="0"/>
              </a:spcBef>
              <a:buNone/>
              <a:defRPr/>
            </a:pPr>
            <a:endParaRPr lang="en-GB" sz="105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An annual update of national cohort immunisations for both adults and children, for professionals who have already completed a two-day foundation course. This session content fulfils the mandatory requirements outlined in the Public Health England (2018) National Minimum Standards and Core Curriculum for Registered Healthcare Practitioners.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Tree>
    <p:extLst>
      <p:ext uri="{BB962C8B-B14F-4D97-AF65-F5344CB8AC3E}">
        <p14:creationId xmlns:p14="http://schemas.microsoft.com/office/powerpoint/2010/main" val="2127496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D4952-564A-C9C7-FD2F-2C04B3D980C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460D7C4-538D-73D7-505E-E88FCA31F95F}"/>
              </a:ext>
            </a:extLst>
          </p:cNvPr>
          <p:cNvSpPr txBox="1"/>
          <p:nvPr/>
        </p:nvSpPr>
        <p:spPr>
          <a:xfrm>
            <a:off x="3346709" y="219496"/>
            <a:ext cx="406993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Immunisation &amp; Travel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C3C342B7-A7B2-181E-CD87-E4B54EEB65BC}"/>
              </a:ext>
            </a:extLst>
          </p:cNvPr>
          <p:cNvSpPr txBox="1"/>
          <p:nvPr/>
        </p:nvSpPr>
        <p:spPr>
          <a:xfrm>
            <a:off x="533399" y="1005959"/>
            <a:ext cx="4768273" cy="4832092"/>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hlinkClick r:id="rId3"/>
              </a:rPr>
              <a:t>Immunisation Update - Travel Health — BBO Training</a:t>
            </a:r>
            <a:endParaRPr lang="en-GB" sz="1400" b="1">
              <a:latin typeface="Arial" panose="020B0604020202020204" pitchFamily="34" charset="0"/>
              <a:cs typeface="Arial" panose="020B0604020202020204" pitchFamily="34" charset="0"/>
            </a:endParaRPr>
          </a:p>
          <a:p>
            <a:endParaRPr lang="en-GB" sz="1400" b="1"/>
          </a:p>
          <a:p>
            <a:endParaRPr lang="en-GB" sz="1400" b="1"/>
          </a:p>
          <a:p>
            <a:r>
              <a:rPr lang="en-GB" sz="1400">
                <a:latin typeface="Arial" panose="020B0604020202020204" pitchFamily="34" charset="0"/>
                <a:cs typeface="Arial" panose="020B0604020202020204" pitchFamily="34" charset="0"/>
              </a:rPr>
              <a:t>Successful completion of this half day Travel Vaccination update will enable participants to effectively conduct risk assessments, analyse and address unique vaccinations requirements, differentiate between NHS and private vaccine schedules, promote effective health measures and gain understanding of appropriate prophylaxis and malaria risk.</a:t>
            </a:r>
          </a:p>
          <a:p>
            <a:endParaRPr lang="en-GB" sz="1400">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Dates</a:t>
            </a:r>
            <a:r>
              <a:rPr lang="en-GB" sz="1400">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latin typeface="Arial" panose="020B0604020202020204" pitchFamily="34" charset="0"/>
                <a:cs typeface="Arial" panose="020B0604020202020204" pitchFamily="34" charset="0"/>
              </a:rPr>
              <a:t>website</a:t>
            </a:r>
          </a:p>
          <a:p>
            <a:pPr>
              <a:defRPr/>
            </a:pPr>
            <a:endParaRPr lang="en-GB" sz="1400">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Provider: </a:t>
            </a:r>
            <a:r>
              <a:rPr lang="en-GB" sz="1400">
                <a:latin typeface="Arial" panose="020B0604020202020204" pitchFamily="34" charset="0"/>
                <a:cs typeface="Arial" panose="020B0604020202020204" pitchFamily="34" charset="0"/>
              </a:rPr>
              <a:t>BBO Training</a:t>
            </a:r>
          </a:p>
          <a:p>
            <a:pPr>
              <a:defRPr/>
            </a:pPr>
            <a:endParaRPr lang="en-GB" sz="1400" b="1">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Delivery method</a:t>
            </a:r>
            <a:r>
              <a:rPr lang="en-GB" sz="1400">
                <a:latin typeface="Arial" panose="020B0604020202020204" pitchFamily="34" charset="0"/>
                <a:cs typeface="Arial" panose="020B0604020202020204" pitchFamily="34" charset="0"/>
              </a:rPr>
              <a:t>: virtual</a:t>
            </a:r>
          </a:p>
          <a:p>
            <a:pPr>
              <a:defRPr/>
            </a:pPr>
            <a:endParaRPr lang="en-GB" sz="1400">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Level of Study</a:t>
            </a:r>
            <a:r>
              <a:rPr lang="en-GB" sz="1400">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endParaRPr lang="en-GB" sz="1400" b="1"/>
          </a:p>
        </p:txBody>
      </p:sp>
      <p:sp>
        <p:nvSpPr>
          <p:cNvPr id="10" name="TextBox 9">
            <a:extLst>
              <a:ext uri="{FF2B5EF4-FFF2-40B4-BE49-F238E27FC236}">
                <a16:creationId xmlns:a16="http://schemas.microsoft.com/office/drawing/2014/main" id="{389B9D6A-954D-8A6B-A932-7B826987BC43}"/>
              </a:ext>
            </a:extLst>
          </p:cNvPr>
          <p:cNvSpPr txBox="1"/>
          <p:nvPr/>
        </p:nvSpPr>
        <p:spPr>
          <a:xfrm>
            <a:off x="6394371" y="1005959"/>
            <a:ext cx="4368642" cy="4401205"/>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hlinkClick r:id="rId4"/>
              </a:rPr>
              <a:t>Introduction to Travel Health — BBO Training</a:t>
            </a:r>
            <a:endParaRPr lang="en-GB" sz="1400" b="1">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This is a two-day course providing HCP’s with an introduction to Travel Health. </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Educating participants of travel medication, risk assessment, travel risk reduction, vaccine preventable diseases, health promotion and preventative measures, vaccine schedules for safe effective travel service within Primary Care.</a:t>
            </a:r>
          </a:p>
          <a:p>
            <a:endParaRPr lang="en-GB" sz="1400" b="1">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Dates</a:t>
            </a:r>
            <a:r>
              <a:rPr lang="en-GB" sz="1400">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latin typeface="Arial" panose="020B0604020202020204" pitchFamily="34" charset="0"/>
                <a:cs typeface="Arial" panose="020B0604020202020204" pitchFamily="34" charset="0"/>
              </a:rPr>
              <a:t>website</a:t>
            </a:r>
          </a:p>
          <a:p>
            <a:pPr>
              <a:defRPr/>
            </a:pPr>
            <a:endParaRPr lang="en-GB" sz="1400">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Provider: </a:t>
            </a:r>
            <a:r>
              <a:rPr lang="en-GB" sz="1400">
                <a:latin typeface="Arial" panose="020B0604020202020204" pitchFamily="34" charset="0"/>
                <a:cs typeface="Arial" panose="020B0604020202020204" pitchFamily="34" charset="0"/>
              </a:rPr>
              <a:t>BBO Training</a:t>
            </a:r>
          </a:p>
          <a:p>
            <a:pPr>
              <a:defRPr/>
            </a:pPr>
            <a:endParaRPr lang="en-GB" sz="1400" b="1">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Delivery method</a:t>
            </a:r>
            <a:r>
              <a:rPr lang="en-GB" sz="1400">
                <a:latin typeface="Arial" panose="020B0604020202020204" pitchFamily="34" charset="0"/>
                <a:cs typeface="Arial" panose="020B0604020202020204" pitchFamily="34" charset="0"/>
              </a:rPr>
              <a:t>: virtual</a:t>
            </a:r>
          </a:p>
          <a:p>
            <a:pPr>
              <a:defRPr/>
            </a:pPr>
            <a:endParaRPr lang="en-GB" sz="1400">
              <a:latin typeface="Arial" panose="020B0604020202020204" pitchFamily="34" charset="0"/>
              <a:cs typeface="Arial" panose="020B0604020202020204" pitchFamily="34" charset="0"/>
            </a:endParaRPr>
          </a:p>
          <a:p>
            <a:pPr>
              <a:defRPr/>
            </a:pPr>
            <a:r>
              <a:rPr lang="en-GB" sz="1400" b="1">
                <a:latin typeface="Arial" panose="020B0604020202020204" pitchFamily="34" charset="0"/>
                <a:cs typeface="Arial" panose="020B0604020202020204" pitchFamily="34" charset="0"/>
              </a:rPr>
              <a:t>Level of Study</a:t>
            </a:r>
            <a:r>
              <a:rPr lang="en-GB" sz="1400">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endParaRPr lang="en-GB" sz="1400" b="1">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556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ABAF-BD91-26DC-F8E1-24C9101209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DDC75F-FFE0-2BB4-CEC9-31380CD4876B}"/>
              </a:ext>
            </a:extLst>
          </p:cNvPr>
          <p:cNvSpPr>
            <a:spLocks noGrp="1"/>
          </p:cNvSpPr>
          <p:nvPr>
            <p:ph type="body" sz="quarter" idx="15"/>
          </p:nvPr>
        </p:nvSpPr>
        <p:spPr>
          <a:xfrm>
            <a:off x="1347844" y="1375764"/>
            <a:ext cx="3224156" cy="599340"/>
          </a:xfrm>
        </p:spPr>
        <p:txBody>
          <a:bodyPr/>
          <a:lstStyle/>
          <a:p>
            <a:pPr algn="ctr"/>
            <a:r>
              <a:rPr lang="en-GB"/>
              <a:t>Independent Prescribing</a:t>
            </a:r>
          </a:p>
        </p:txBody>
      </p:sp>
      <p:pic>
        <p:nvPicPr>
          <p:cNvPr id="5" name="Picture Placeholder 4" descr="A black background with a black square&#10;&#10;AI-generated content may be incorrect.">
            <a:extLst>
              <a:ext uri="{FF2B5EF4-FFF2-40B4-BE49-F238E27FC236}">
                <a16:creationId xmlns:a16="http://schemas.microsoft.com/office/drawing/2014/main" id="{F2A66CE9-313B-8172-2945-F1FF924A11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46" r="2165"/>
          <a:stretch>
            <a:fillRect/>
          </a:stretch>
        </p:blipFill>
        <p:spPr>
          <a:xfrm>
            <a:off x="6391373" y="-17253"/>
            <a:ext cx="6231117" cy="6351792"/>
          </a:xfrm>
        </p:spPr>
      </p:pic>
    </p:spTree>
    <p:extLst>
      <p:ext uri="{BB962C8B-B14F-4D97-AF65-F5344CB8AC3E}">
        <p14:creationId xmlns:p14="http://schemas.microsoft.com/office/powerpoint/2010/main" val="3782528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AC64F-8B5D-CFEB-A2CF-2C72068D668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A5BF7F5-6295-6B12-92F7-E3D1F1E7B9CA}"/>
              </a:ext>
            </a:extLst>
          </p:cNvPr>
          <p:cNvSpPr txBox="1"/>
          <p:nvPr/>
        </p:nvSpPr>
        <p:spPr>
          <a:xfrm>
            <a:off x="3218693" y="219496"/>
            <a:ext cx="4389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Independent Prescribing</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D2866A8B-1666-089D-0929-9D886C6137F8}"/>
              </a:ext>
            </a:extLst>
          </p:cNvPr>
          <p:cNvSpPr txBox="1">
            <a:spLocks/>
          </p:cNvSpPr>
          <p:nvPr/>
        </p:nvSpPr>
        <p:spPr>
          <a:xfrm>
            <a:off x="446532" y="899780"/>
            <a:ext cx="4628388" cy="4888372"/>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Non-medical Prescribing Update</a:t>
            </a:r>
            <a:endParaRPr lang="en-GB" sz="1400" b="1">
              <a:solidFill>
                <a:srgbClr val="4472C4"/>
              </a:solidFill>
              <a:latin typeface="Arial"/>
              <a:cs typeface="Arial"/>
            </a:endParaRPr>
          </a:p>
          <a:p>
            <a:pPr marL="0" lvl="0" indent="0">
              <a:lnSpc>
                <a:spcPct val="100000"/>
              </a:lnSpc>
              <a:spcBef>
                <a:spcPts val="0"/>
              </a:spcBef>
              <a:buNone/>
              <a:defRPr/>
            </a:pPr>
            <a:endParaRPr lang="en-GB" sz="1400">
              <a:solidFill>
                <a:schemeClr val="tx1"/>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informative and interactive one-day NMP Update course, designed for primary care health professionals who are  seeking to enhance their prescribing skills and stay up-to-date with the latest developments in general practice. This course empowers you to provide safer and more effective care to your patients through informed and responsible prescribing practices.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5132D1FA-7909-D1CF-9784-1C9536CEE5E9}"/>
              </a:ext>
            </a:extLst>
          </p:cNvPr>
          <p:cNvSpPr txBox="1">
            <a:spLocks/>
          </p:cNvSpPr>
          <p:nvPr/>
        </p:nvSpPr>
        <p:spPr>
          <a:xfrm>
            <a:off x="6096000" y="899780"/>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Non-medical Prescribing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U</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pdate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D</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ay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one-day update course is designed for all non-medical prescribers to develop and maintain safe and effective prescribing practice. You will explore contemporaneous issues and challenges relating to prescribing practice and evaluate your individual prescribing scope of competence.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8659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0C6A-D9B9-8F24-911F-BB7ABC9C29A4}"/>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1A03D40-F31A-2E9B-832F-1436D45831EF}"/>
              </a:ext>
            </a:extLst>
          </p:cNvPr>
          <p:cNvSpPr txBox="1"/>
          <p:nvPr/>
        </p:nvSpPr>
        <p:spPr>
          <a:xfrm>
            <a:off x="3218693" y="219496"/>
            <a:ext cx="43891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Independent Prescribing</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E284D92F-7105-271C-6E90-6EB007740750}"/>
              </a:ext>
            </a:extLst>
          </p:cNvPr>
          <p:cNvSpPr txBox="1">
            <a:spLocks/>
          </p:cNvSpPr>
          <p:nvPr/>
        </p:nvSpPr>
        <p:spPr>
          <a:xfrm>
            <a:off x="523750" y="984850"/>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Non-medical Prescribing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U</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pdate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 prescriber who would like an update on current issues in prescribing practice. Providing outcomes of principles for safer prescribing, prescribing in children, frailty and renal impairment, prescribing for acute and long-term conditions and the medico-legal and ethical issues in healthcare.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FB95DBE6-60DC-9CE6-04A0-A50ED7B78904}"/>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81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81086-E781-4DD3-9593-6E01730BC9EE}"/>
              </a:ext>
            </a:extLst>
          </p:cNvPr>
          <p:cNvSpPr>
            <a:spLocks noGrp="1"/>
          </p:cNvSpPr>
          <p:nvPr>
            <p:ph idx="4294967295"/>
          </p:nvPr>
        </p:nvSpPr>
        <p:spPr>
          <a:xfrm>
            <a:off x="369455" y="1281704"/>
            <a:ext cx="10830561" cy="596137"/>
          </a:xfrm>
        </p:spPr>
        <p:txBody>
          <a:bodyPr vert="horz" lIns="121920" tIns="60960" rIns="121920" bIns="60960" rtlCol="0" anchor="t">
            <a:noAutofit/>
          </a:bodyPr>
          <a:lstStyle/>
          <a:p>
            <a:pPr marL="0" indent="0">
              <a:lnSpc>
                <a:spcPct val="100000"/>
              </a:lnSpc>
              <a:buNone/>
            </a:pPr>
            <a:r>
              <a:rPr lang="en-GB" sz="1467">
                <a:solidFill>
                  <a:srgbClr val="000000"/>
                </a:solidFill>
                <a:latin typeface="Arial"/>
                <a:cs typeface="Arial"/>
              </a:rPr>
              <a:t>Please contact the Primary Care School team if you have a query about any aspect of the courses listed within this brochure. Queries can be directed to our team inbox: </a:t>
            </a:r>
            <a:r>
              <a:rPr lang="en-GB" sz="1467">
                <a:solidFill>
                  <a:srgbClr val="000000"/>
                </a:solidFill>
                <a:latin typeface="Arial"/>
                <a:cs typeface="Arial"/>
                <a:hlinkClick r:id="rId2"/>
              </a:rPr>
              <a:t>england.primarycareschooltvw.se@nhs.net</a:t>
            </a:r>
            <a:r>
              <a:rPr lang="en-GB" sz="1467">
                <a:solidFill>
                  <a:srgbClr val="000000"/>
                </a:solidFill>
                <a:latin typeface="Arial"/>
                <a:cs typeface="Arial"/>
              </a:rPr>
              <a:t> </a:t>
            </a:r>
          </a:p>
          <a:p>
            <a:pPr marL="0" indent="0">
              <a:lnSpc>
                <a:spcPct val="100000"/>
              </a:lnSpc>
              <a:buNone/>
            </a:pPr>
            <a:endParaRPr lang="en-GB" sz="1467">
              <a:solidFill>
                <a:srgbClr val="000000"/>
              </a:solidFill>
              <a:highlight>
                <a:srgbClr val="FFFF00"/>
              </a:highlight>
              <a:latin typeface="Arial"/>
              <a:cs typeface="Arial"/>
            </a:endParaRPr>
          </a:p>
          <a:p>
            <a:pPr marL="0" indent="0">
              <a:lnSpc>
                <a:spcPct val="100000"/>
              </a:lnSpc>
              <a:buNone/>
            </a:pPr>
            <a:endParaRPr lang="en-GB" sz="1467">
              <a:solidFill>
                <a:srgbClr val="000000"/>
              </a:solidFill>
              <a:highlight>
                <a:srgbClr val="FFFF00"/>
              </a:highlight>
              <a:latin typeface="Arial"/>
              <a:cs typeface="Arial"/>
            </a:endParaRPr>
          </a:p>
          <a:p>
            <a:pPr marL="0" indent="0">
              <a:lnSpc>
                <a:spcPct val="100000"/>
              </a:lnSpc>
              <a:buNone/>
            </a:pPr>
            <a:endParaRPr lang="en-GB" sz="1867">
              <a:solidFill>
                <a:srgbClr val="000000"/>
              </a:solidFill>
              <a:highlight>
                <a:srgbClr val="FFFF00"/>
              </a:highlight>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1333">
              <a:solidFill>
                <a:srgbClr val="000000"/>
              </a:solidFill>
            </a:endParaRPr>
          </a:p>
          <a:p>
            <a:pPr marL="0" indent="0">
              <a:buNone/>
            </a:pPr>
            <a:endParaRPr lang="en-GB" sz="267">
              <a:solidFill>
                <a:srgbClr val="000000"/>
              </a:solidFill>
            </a:endParaRPr>
          </a:p>
          <a:p>
            <a:pPr marL="0" indent="0">
              <a:buNone/>
            </a:pPr>
            <a:endParaRPr lang="en-GB" sz="1200">
              <a:latin typeface="Arial"/>
              <a:cs typeface="Arial"/>
            </a:endParaRPr>
          </a:p>
        </p:txBody>
      </p:sp>
      <p:sp>
        <p:nvSpPr>
          <p:cNvPr id="5" name="Title 16">
            <a:extLst>
              <a:ext uri="{FF2B5EF4-FFF2-40B4-BE49-F238E27FC236}">
                <a16:creationId xmlns:a16="http://schemas.microsoft.com/office/drawing/2014/main" id="{33B05AE6-D90A-4DD7-A8DF-CCE7A62060B0}"/>
              </a:ext>
            </a:extLst>
          </p:cNvPr>
          <p:cNvSpPr txBox="1">
            <a:spLocks/>
          </p:cNvSpPr>
          <p:nvPr/>
        </p:nvSpPr>
        <p:spPr>
          <a:xfrm>
            <a:off x="294289" y="756859"/>
            <a:ext cx="10010999" cy="596136"/>
          </a:xfrm>
          <a:prstGeom prst="rect">
            <a:avLst/>
          </a:prstGeom>
        </p:spPr>
        <p:txBody>
          <a:bodyPr vert="horz" lIns="121920" tIns="60960" rIns="121920" bIns="60960" rtlCol="0" anchor="t">
            <a:normAutofit lnSpcReduction="10000"/>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77"/>
            <a:r>
              <a:rPr lang="en-GB" sz="3733">
                <a:solidFill>
                  <a:srgbClr val="4472C4"/>
                </a:solidFill>
                <a:latin typeface="Arial" panose="020B0604020202020204" pitchFamily="34" charset="0"/>
                <a:cs typeface="Arial" panose="020B0604020202020204" pitchFamily="34" charset="0"/>
              </a:rPr>
              <a:t>Meet The Team</a:t>
            </a:r>
          </a:p>
        </p:txBody>
      </p:sp>
      <p:sp>
        <p:nvSpPr>
          <p:cNvPr id="9" name="TextBox 8">
            <a:hlinkClick r:id="rId3" action="ppaction://hlinksldjump"/>
            <a:extLst>
              <a:ext uri="{FF2B5EF4-FFF2-40B4-BE49-F238E27FC236}">
                <a16:creationId xmlns:a16="http://schemas.microsoft.com/office/drawing/2014/main" id="{CA2FF909-F3CC-46B9-B817-BC417512585A}"/>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 action="ppaction://hlinkshowjump?jump=previousslide">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graphicFrame>
        <p:nvGraphicFramePr>
          <p:cNvPr id="10" name="Table 10">
            <a:extLst>
              <a:ext uri="{FF2B5EF4-FFF2-40B4-BE49-F238E27FC236}">
                <a16:creationId xmlns:a16="http://schemas.microsoft.com/office/drawing/2014/main" id="{F73EBBA4-1FB3-B799-8D1D-46A2EE2C72DD}"/>
              </a:ext>
            </a:extLst>
          </p:cNvPr>
          <p:cNvGraphicFramePr>
            <a:graphicFrameLocks noGrp="1"/>
          </p:cNvGraphicFramePr>
          <p:nvPr>
            <p:extLst>
              <p:ext uri="{D42A27DB-BD31-4B8C-83A1-F6EECF244321}">
                <p14:modId xmlns:p14="http://schemas.microsoft.com/office/powerpoint/2010/main" val="66548282"/>
              </p:ext>
            </p:extLst>
          </p:nvPr>
        </p:nvGraphicFramePr>
        <p:xfrm>
          <a:off x="369455" y="1954622"/>
          <a:ext cx="11072194" cy="4171738"/>
        </p:xfrm>
        <a:graphic>
          <a:graphicData uri="http://schemas.openxmlformats.org/drawingml/2006/table">
            <a:tbl>
              <a:tblPr firstRow="1" bandRow="1">
                <a:tableStyleId>{5C22544A-7EE6-4342-B048-85BDC9FD1C3A}</a:tableStyleId>
              </a:tblPr>
              <a:tblGrid>
                <a:gridCol w="2207576">
                  <a:extLst>
                    <a:ext uri="{9D8B030D-6E8A-4147-A177-3AD203B41FA5}">
                      <a16:colId xmlns:a16="http://schemas.microsoft.com/office/drawing/2014/main" val="3758031451"/>
                    </a:ext>
                  </a:extLst>
                </a:gridCol>
                <a:gridCol w="4167328">
                  <a:extLst>
                    <a:ext uri="{9D8B030D-6E8A-4147-A177-3AD203B41FA5}">
                      <a16:colId xmlns:a16="http://schemas.microsoft.com/office/drawing/2014/main" val="848663265"/>
                    </a:ext>
                  </a:extLst>
                </a:gridCol>
                <a:gridCol w="4697290">
                  <a:extLst>
                    <a:ext uri="{9D8B030D-6E8A-4147-A177-3AD203B41FA5}">
                      <a16:colId xmlns:a16="http://schemas.microsoft.com/office/drawing/2014/main" val="2836509749"/>
                    </a:ext>
                  </a:extLst>
                </a:gridCol>
              </a:tblGrid>
              <a:tr h="397494">
                <a:tc>
                  <a:txBody>
                    <a:bodyPr/>
                    <a:lstStyle/>
                    <a:p>
                      <a:r>
                        <a:rPr lang="en-GB" sz="1300">
                          <a:latin typeface="Arial"/>
                          <a:cs typeface="Arial"/>
                        </a:rPr>
                        <a:t>Team member</a:t>
                      </a:r>
                    </a:p>
                  </a:txBody>
                  <a:tcPr marL="121920" marR="121920" marT="60960" marB="60960"/>
                </a:tc>
                <a:tc>
                  <a:txBody>
                    <a:bodyPr/>
                    <a:lstStyle/>
                    <a:p>
                      <a:r>
                        <a:rPr lang="en-GB" sz="1300">
                          <a:latin typeface="Arial"/>
                          <a:cs typeface="Arial"/>
                        </a:rPr>
                        <a:t>Role</a:t>
                      </a:r>
                    </a:p>
                  </a:txBody>
                  <a:tcPr marL="121920" marR="121920" marT="60960" marB="60960"/>
                </a:tc>
                <a:tc>
                  <a:txBody>
                    <a:bodyPr/>
                    <a:lstStyle/>
                    <a:p>
                      <a:r>
                        <a:rPr lang="en-GB" sz="1300">
                          <a:latin typeface="Arial"/>
                          <a:cs typeface="Arial"/>
                        </a:rPr>
                        <a:t>Programmes </a:t>
                      </a:r>
                    </a:p>
                  </a:txBody>
                  <a:tcPr marL="121920" marR="121920" marT="60960" marB="60960"/>
                </a:tc>
                <a:extLst>
                  <a:ext uri="{0D108BD9-81ED-4DB2-BD59-A6C34878D82A}">
                    <a16:rowId xmlns:a16="http://schemas.microsoft.com/office/drawing/2014/main" val="611834975"/>
                  </a:ext>
                </a:extLst>
              </a:tr>
              <a:tr h="414776">
                <a:tc>
                  <a:txBody>
                    <a:bodyPr/>
                    <a:lstStyle/>
                    <a:p>
                      <a:r>
                        <a:rPr lang="en-GB" sz="1200">
                          <a:latin typeface="Arial"/>
                          <a:cs typeface="Arial"/>
                        </a:rPr>
                        <a:t>Dr Mary-Rose Shears</a:t>
                      </a:r>
                    </a:p>
                  </a:txBody>
                  <a:tcPr marL="121920" marR="121920" marT="60960" marB="60960"/>
                </a:tc>
                <a:tc>
                  <a:txBody>
                    <a:bodyPr/>
                    <a:lstStyle/>
                    <a:p>
                      <a:r>
                        <a:rPr lang="en-GB" sz="1200">
                          <a:latin typeface="Arial"/>
                          <a:cs typeface="Arial"/>
                        </a:rPr>
                        <a:t>Primary Care Dean</a:t>
                      </a:r>
                    </a:p>
                  </a:txBody>
                  <a:tcPr marL="121920" marR="121920" marT="60960" marB="60960"/>
                </a:tc>
                <a:tc>
                  <a:txBody>
                    <a:bodyPr/>
                    <a:lstStyle/>
                    <a:p>
                      <a:r>
                        <a:rPr lang="en-GB" sz="1200">
                          <a:latin typeface="Arial"/>
                          <a:cs typeface="Arial"/>
                        </a:rPr>
                        <a:t>Thames Valley and Wessex</a:t>
                      </a:r>
                    </a:p>
                  </a:txBody>
                  <a:tcPr marL="121920" marR="121920" marT="60960" marB="60960"/>
                </a:tc>
                <a:extLst>
                  <a:ext uri="{0D108BD9-81ED-4DB2-BD59-A6C34878D82A}">
                    <a16:rowId xmlns:a16="http://schemas.microsoft.com/office/drawing/2014/main" val="4118080652"/>
                  </a:ext>
                </a:extLst>
              </a:tr>
              <a:tr h="380213">
                <a:tc>
                  <a:txBody>
                    <a:bodyPr/>
                    <a:lstStyle/>
                    <a:p>
                      <a:r>
                        <a:rPr lang="en-GB" sz="1200">
                          <a:latin typeface="Arial"/>
                          <a:cs typeface="Arial"/>
                        </a:rPr>
                        <a:t>Sue Clarke</a:t>
                      </a:r>
                    </a:p>
                  </a:txBody>
                  <a:tcPr marL="121920" marR="121920" marT="60960" marB="60960"/>
                </a:tc>
                <a:tc>
                  <a:txBody>
                    <a:bodyPr/>
                    <a:lstStyle/>
                    <a:p>
                      <a:r>
                        <a:rPr lang="en-GB" sz="1200">
                          <a:latin typeface="Arial"/>
                          <a:cs typeface="Arial"/>
                        </a:rPr>
                        <a:t>Head of School of Primary Care (Training Hubs)</a:t>
                      </a:r>
                    </a:p>
                  </a:txBody>
                  <a:tcPr marL="121920" marR="121920" marT="60960" marB="60960"/>
                </a:tc>
                <a:tc>
                  <a:txBody>
                    <a:bodyPr/>
                    <a:lstStyle/>
                    <a:p>
                      <a:r>
                        <a:rPr lang="en-GB" sz="1200">
                          <a:latin typeface="Arial"/>
                          <a:cs typeface="Arial"/>
                        </a:rPr>
                        <a:t>Thames Valley and Wessex</a:t>
                      </a:r>
                    </a:p>
                  </a:txBody>
                  <a:tcPr marL="121920" marR="121920" marT="60960" marB="60960"/>
                </a:tc>
                <a:extLst>
                  <a:ext uri="{0D108BD9-81ED-4DB2-BD59-A6C34878D82A}">
                    <a16:rowId xmlns:a16="http://schemas.microsoft.com/office/drawing/2014/main" val="688242687"/>
                  </a:ext>
                </a:extLst>
              </a:tr>
              <a:tr h="404108">
                <a:tc>
                  <a:txBody>
                    <a:bodyPr/>
                    <a:lstStyle/>
                    <a:p>
                      <a:r>
                        <a:rPr lang="en-GB" sz="1200">
                          <a:latin typeface="Arial"/>
                          <a:cs typeface="Arial"/>
                        </a:rPr>
                        <a:t>Marie-Clare Wadley</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Workforce Development Lead </a:t>
                      </a:r>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latin typeface="Arial"/>
                          <a:cs typeface="Arial"/>
                        </a:rPr>
                        <a:t>Thames Valley</a:t>
                      </a:r>
                    </a:p>
                  </a:txBody>
                  <a:tcPr marL="121920" marR="121920" marT="60960" marB="60960"/>
                </a:tc>
                <a:extLst>
                  <a:ext uri="{0D108BD9-81ED-4DB2-BD59-A6C34878D82A}">
                    <a16:rowId xmlns:a16="http://schemas.microsoft.com/office/drawing/2014/main" val="2833125626"/>
                  </a:ext>
                </a:extLst>
              </a:tr>
              <a:tr h="475070">
                <a:tc>
                  <a:txBody>
                    <a:bodyPr/>
                    <a:lstStyle/>
                    <a:p>
                      <a:r>
                        <a:rPr lang="en-GB" sz="1200">
                          <a:latin typeface="Arial"/>
                          <a:cs typeface="Arial"/>
                        </a:rPr>
                        <a:t>Abbie Canton</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Learning Environment Lead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effectLst/>
                        <a:uLnTx/>
                        <a:uFillTx/>
                        <a:latin typeface="Arial"/>
                        <a:ea typeface="+mn-ea"/>
                        <a:cs typeface="Arial"/>
                      </a:endParaRPr>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latin typeface="Arial"/>
                          <a:cs typeface="Arial"/>
                        </a:rPr>
                        <a:t>Thames Valley</a:t>
                      </a:r>
                    </a:p>
                  </a:txBody>
                  <a:tcPr marL="121920" marR="121920" marT="60960" marB="60960"/>
                </a:tc>
                <a:extLst>
                  <a:ext uri="{0D108BD9-81ED-4DB2-BD59-A6C34878D82A}">
                    <a16:rowId xmlns:a16="http://schemas.microsoft.com/office/drawing/2014/main" val="306943597"/>
                  </a:ext>
                </a:extLst>
              </a:tr>
              <a:tr h="4750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latin typeface="Arial"/>
                          <a:cs typeface="Arial"/>
                        </a:rPr>
                        <a:t>Victoria Pearson</a:t>
                      </a:r>
                    </a:p>
                    <a:p>
                      <a:pPr lvl="0">
                        <a:buNone/>
                      </a:pPr>
                      <a:endParaRPr lang="en-GB" sz="1200">
                        <a:latin typeface="Arial"/>
                        <a:cs typeface="Arial"/>
                      </a:endParaRPr>
                    </a:p>
                  </a:txBody>
                  <a:tcPr marL="121920" marR="121920" marT="60959" marB="60959"/>
                </a:tc>
                <a:tc>
                  <a:txBody>
                    <a:bodyPr/>
                    <a:lstStyle/>
                    <a:p>
                      <a:pPr marL="0" lvl="0" indent="0" algn="l">
                        <a:lnSpc>
                          <a:spcPct val="100000"/>
                        </a:lnSpc>
                        <a:spcBef>
                          <a:spcPts val="0"/>
                        </a:spcBef>
                        <a:spcAft>
                          <a:spcPts val="0"/>
                        </a:spcAft>
                        <a:buNone/>
                      </a:pPr>
                      <a:r>
                        <a:rPr lang="en-GB" sz="1200" b="0" i="0" u="none" strike="noStrike" kern="1200" cap="none" spc="0" normalizeH="0" baseline="0" noProof="0">
                          <a:ln>
                            <a:noFill/>
                          </a:ln>
                          <a:solidFill>
                            <a:srgbClr val="000000"/>
                          </a:solidFill>
                          <a:effectLst/>
                          <a:uLnTx/>
                          <a:uFillTx/>
                          <a:latin typeface="Arial"/>
                        </a:rPr>
                        <a:t>Primary Care Learning Environment Lead </a:t>
                      </a:r>
                      <a:endParaRPr kumimoji="0" lang="en-US"/>
                    </a:p>
                  </a:txBody>
                  <a:tcPr marL="121920" marR="121920" marT="60959" marB="60959"/>
                </a:tc>
                <a:tc>
                  <a:txBody>
                    <a:bodyPr/>
                    <a:lstStyle/>
                    <a:p>
                      <a:pPr lvl="0">
                        <a:buNone/>
                      </a:pPr>
                      <a:r>
                        <a:rPr lang="en-GB" sz="1200" b="0" i="0" u="none" strike="noStrike" noProof="0">
                          <a:solidFill>
                            <a:srgbClr val="000000"/>
                          </a:solidFill>
                          <a:latin typeface="Arial"/>
                        </a:rPr>
                        <a:t>Thames Valley</a:t>
                      </a:r>
                      <a:endParaRPr lang="en-US"/>
                    </a:p>
                  </a:txBody>
                  <a:tcPr marL="121920" marR="121920" marT="60959" marB="60959"/>
                </a:tc>
                <a:extLst>
                  <a:ext uri="{0D108BD9-81ED-4DB2-BD59-A6C34878D82A}">
                    <a16:rowId xmlns:a16="http://schemas.microsoft.com/office/drawing/2014/main" val="2935792005"/>
                  </a:ext>
                </a:extLst>
              </a:tr>
              <a:tr h="332551">
                <a:tc>
                  <a:txBody>
                    <a:bodyPr/>
                    <a:lstStyle/>
                    <a:p>
                      <a:r>
                        <a:rPr lang="en-GB" sz="1200">
                          <a:latin typeface="Arial"/>
                          <a:cs typeface="Arial"/>
                        </a:rPr>
                        <a:t>Sarah Redhead </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Learning Environment Lead </a:t>
                      </a:r>
                    </a:p>
                  </a:txBody>
                  <a:tcPr marL="121920" marR="121920" marT="60960" marB="60960"/>
                </a:tc>
                <a:tc>
                  <a:txBody>
                    <a:bodyPr/>
                    <a:lstStyle/>
                    <a:p>
                      <a:r>
                        <a:rPr lang="en-GB" sz="1200">
                          <a:latin typeface="Arial"/>
                          <a:cs typeface="Arial"/>
                        </a:rPr>
                        <a:t>Thames Valley</a:t>
                      </a:r>
                    </a:p>
                  </a:txBody>
                  <a:tcPr marL="121920" marR="121920" marT="60960" marB="60960"/>
                </a:tc>
                <a:extLst>
                  <a:ext uri="{0D108BD9-81ED-4DB2-BD59-A6C34878D82A}">
                    <a16:rowId xmlns:a16="http://schemas.microsoft.com/office/drawing/2014/main" val="3162522864"/>
                  </a:ext>
                </a:extLst>
              </a:tr>
              <a:tr h="400840">
                <a:tc>
                  <a:txBody>
                    <a:bodyPr/>
                    <a:lstStyle/>
                    <a:p>
                      <a:r>
                        <a:rPr lang="en-GB" sz="1200">
                          <a:latin typeface="Arial"/>
                          <a:cs typeface="Arial"/>
                        </a:rPr>
                        <a:t>Ola Adekunle</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Business Administration Officer</a:t>
                      </a:r>
                    </a:p>
                  </a:txBody>
                  <a:tcPr marL="121920" marR="121920" marT="60960" marB="60960"/>
                </a:tc>
                <a:tc>
                  <a:txBody>
                    <a:bodyPr/>
                    <a:lstStyle/>
                    <a:p>
                      <a:r>
                        <a:rPr lang="en-GB" sz="1200">
                          <a:latin typeface="Arial"/>
                          <a:cs typeface="Arial"/>
                        </a:rPr>
                        <a:t>Thames Valley and Wessex</a:t>
                      </a:r>
                    </a:p>
                  </a:txBody>
                  <a:tcPr marL="121920" marR="121920" marT="60960" marB="60960"/>
                </a:tc>
                <a:extLst>
                  <a:ext uri="{0D108BD9-81ED-4DB2-BD59-A6C34878D82A}">
                    <a16:rowId xmlns:a16="http://schemas.microsoft.com/office/drawing/2014/main" val="3988263517"/>
                  </a:ext>
                </a:extLst>
              </a:tr>
              <a:tr h="365210">
                <a:tc>
                  <a:txBody>
                    <a:bodyPr/>
                    <a:lstStyle/>
                    <a:p>
                      <a:r>
                        <a:rPr lang="en-GB" sz="1200">
                          <a:latin typeface="Arial"/>
                          <a:cs typeface="Arial"/>
                        </a:rPr>
                        <a:t>Mary Curtis</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Programme Support Manager</a:t>
                      </a:r>
                    </a:p>
                  </a:txBody>
                  <a:tcPr marL="121920" marR="121920" marT="60960" marB="60960"/>
                </a:tc>
                <a:tc>
                  <a:txBody>
                    <a:bodyPr/>
                    <a:lstStyle/>
                    <a:p>
                      <a:r>
                        <a:rPr lang="en-GB" sz="1200">
                          <a:latin typeface="Arial"/>
                          <a:cs typeface="Arial"/>
                        </a:rPr>
                        <a:t>Thames Valley and Wessex</a:t>
                      </a:r>
                    </a:p>
                  </a:txBody>
                  <a:tcPr marL="121920" marR="121920" marT="60960" marB="60960"/>
                </a:tc>
                <a:extLst>
                  <a:ext uri="{0D108BD9-81ED-4DB2-BD59-A6C34878D82A}">
                    <a16:rowId xmlns:a16="http://schemas.microsoft.com/office/drawing/2014/main" val="3283636250"/>
                  </a:ext>
                </a:extLst>
              </a:tr>
              <a:tr h="501188">
                <a:tc>
                  <a:txBody>
                    <a:bodyPr/>
                    <a:lstStyle/>
                    <a:p>
                      <a:r>
                        <a:rPr lang="en-GB" sz="1200">
                          <a:latin typeface="Arial"/>
                          <a:cs typeface="Arial"/>
                        </a:rPr>
                        <a:t>Stephen Ingram</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Arial"/>
                        </a:rPr>
                        <a:t>Primary Care Business Manager</a:t>
                      </a:r>
                    </a:p>
                  </a:txBody>
                  <a:tcPr marL="121920" marR="121920" marT="60960" marB="60960"/>
                </a:tc>
                <a:tc>
                  <a:txBody>
                    <a:bodyPr/>
                    <a:lstStyle/>
                    <a:p>
                      <a:r>
                        <a:rPr lang="en-GB" sz="1200">
                          <a:latin typeface="Arial"/>
                          <a:cs typeface="Arial"/>
                        </a:rPr>
                        <a:t>Thames Valley and Wessex</a:t>
                      </a:r>
                    </a:p>
                  </a:txBody>
                  <a:tcPr marL="121920" marR="121920" marT="60960" marB="60960"/>
                </a:tc>
                <a:extLst>
                  <a:ext uri="{0D108BD9-81ED-4DB2-BD59-A6C34878D82A}">
                    <a16:rowId xmlns:a16="http://schemas.microsoft.com/office/drawing/2014/main" val="4193331674"/>
                  </a:ext>
                </a:extLst>
              </a:tr>
            </a:tbl>
          </a:graphicData>
        </a:graphic>
      </p:graphicFrame>
    </p:spTree>
    <p:extLst>
      <p:ext uri="{BB962C8B-B14F-4D97-AF65-F5344CB8AC3E}">
        <p14:creationId xmlns:p14="http://schemas.microsoft.com/office/powerpoint/2010/main" val="2660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58CE-A472-E7C0-9118-7AF1B0FDA8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0802AD-DADA-F364-6FBD-90A9FC06E61C}"/>
              </a:ext>
            </a:extLst>
          </p:cNvPr>
          <p:cNvSpPr>
            <a:spLocks noGrp="1"/>
          </p:cNvSpPr>
          <p:nvPr>
            <p:ph type="body" sz="quarter" idx="15"/>
          </p:nvPr>
        </p:nvSpPr>
        <p:spPr>
          <a:xfrm>
            <a:off x="1347844" y="1375764"/>
            <a:ext cx="3224156" cy="599340"/>
          </a:xfrm>
        </p:spPr>
        <p:txBody>
          <a:bodyPr/>
          <a:lstStyle/>
          <a:p>
            <a:pPr algn="ctr"/>
            <a:r>
              <a:rPr lang="en-GB"/>
              <a:t>Interpreting Blood Results</a:t>
            </a:r>
          </a:p>
        </p:txBody>
      </p:sp>
      <p:pic>
        <p:nvPicPr>
          <p:cNvPr id="5" name="Picture Placeholder 4" descr="A black background with a black square&#10;&#10;AI-generated content may be incorrect.">
            <a:extLst>
              <a:ext uri="{FF2B5EF4-FFF2-40B4-BE49-F238E27FC236}">
                <a16:creationId xmlns:a16="http://schemas.microsoft.com/office/drawing/2014/main" id="{C3432177-E641-97F2-F3B7-DBC1E5F29A8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295001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6F4F9-72E7-88AD-1996-DAF835B77E4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A6267FE-0458-F863-BA50-E399E783F010}"/>
              </a:ext>
            </a:extLst>
          </p:cNvPr>
          <p:cNvSpPr txBox="1"/>
          <p:nvPr/>
        </p:nvSpPr>
        <p:spPr>
          <a:xfrm>
            <a:off x="3839356" y="219496"/>
            <a:ext cx="339241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Interpreting Blood Results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3B735384-DE04-8A0A-E162-679CBC9189B9}"/>
              </a:ext>
            </a:extLst>
          </p:cNvPr>
          <p:cNvSpPr txBox="1">
            <a:spLocks/>
          </p:cNvSpPr>
          <p:nvPr/>
        </p:nvSpPr>
        <p:spPr>
          <a:xfrm>
            <a:off x="446532" y="899780"/>
            <a:ext cx="4418076" cy="4778644"/>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Interpreting Blood Results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A full-day course tailored for experienced Primary Care staff who seek to enhance their proficiency in 'Interpreting Blood Results within Primary Care</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9F7957F2-4559-A59B-39DC-70A0830A8791}"/>
              </a:ext>
            </a:extLst>
          </p:cNvPr>
          <p:cNvSpPr txBox="1">
            <a:spLocks/>
          </p:cNvSpPr>
          <p:nvPr/>
        </p:nvSpPr>
        <p:spPr>
          <a:xfrm>
            <a:off x="6521450" y="981075"/>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Understanding Blood </a:t>
            </a:r>
            <a:r>
              <a:rPr lang="en-GB" sz="14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4"/>
              </a:rPr>
              <a:t>R</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esults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allows the candidate a chance to fully understand routine haematology and biochemistry results.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0918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52C6-422E-B0B2-9872-C50B19D32E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668DDF-537A-F313-01BF-3DD78EF2295F}"/>
              </a:ext>
            </a:extLst>
          </p:cNvPr>
          <p:cNvSpPr>
            <a:spLocks noGrp="1"/>
          </p:cNvSpPr>
          <p:nvPr>
            <p:ph type="body" sz="quarter" idx="15"/>
          </p:nvPr>
        </p:nvSpPr>
        <p:spPr>
          <a:xfrm>
            <a:off x="1418989" y="1430628"/>
            <a:ext cx="3354179" cy="837084"/>
          </a:xfrm>
        </p:spPr>
        <p:txBody>
          <a:bodyPr/>
          <a:lstStyle/>
          <a:p>
            <a:pPr algn="ctr"/>
            <a:r>
              <a:rPr lang="en-GB"/>
              <a:t>Leadership Development</a:t>
            </a:r>
          </a:p>
        </p:txBody>
      </p:sp>
      <p:pic>
        <p:nvPicPr>
          <p:cNvPr id="5" name="Picture Placeholder 4" descr="A black background with a black square&#10;&#10;AI-generated content may be incorrect.">
            <a:extLst>
              <a:ext uri="{FF2B5EF4-FFF2-40B4-BE49-F238E27FC236}">
                <a16:creationId xmlns:a16="http://schemas.microsoft.com/office/drawing/2014/main" id="{E66F1723-83C4-2E5F-740B-0CC952D6AF4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205" t="-272" r="4038" b="272"/>
          <a:stretch>
            <a:fillRect/>
          </a:stretch>
        </p:blipFill>
        <p:spPr>
          <a:xfrm>
            <a:off x="6363093" y="-17253"/>
            <a:ext cx="5828907" cy="6351792"/>
          </a:xfrm>
        </p:spPr>
      </p:pic>
    </p:spTree>
    <p:extLst>
      <p:ext uri="{BB962C8B-B14F-4D97-AF65-F5344CB8AC3E}">
        <p14:creationId xmlns:p14="http://schemas.microsoft.com/office/powerpoint/2010/main" val="2474836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C90FE-8E7C-65BA-B0A0-D9E0ED2D3A4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20939EC-B737-3705-A499-3C03C1FD3E35}"/>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DA9B1CE-DC9D-3D09-C9C4-6195BDF1775B}"/>
              </a:ext>
            </a:extLst>
          </p:cNvPr>
          <p:cNvSpPr txBox="1">
            <a:spLocks/>
          </p:cNvSpPr>
          <p:nvPr/>
        </p:nvSpPr>
        <p:spPr>
          <a:xfrm>
            <a:off x="482600" y="885825"/>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Three Step Leadership and Management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3-day course enables development of skills in managing yourself, your job and managing others. Focusing on key elements such as your team role, personal developmental needs, time management, confidence, effective communication skills, managing difficult working relationships, leadership styles, use of power and influence, negotiation and conflict resolution strategies and improving job performance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CDD361BA-74A3-4B87-AF80-71D3620FE883}"/>
              </a:ext>
            </a:extLst>
          </p:cNvPr>
          <p:cNvSpPr txBox="1">
            <a:spLocks/>
          </p:cNvSpPr>
          <p:nvPr/>
        </p:nvSpPr>
        <p:spPr>
          <a:xfrm>
            <a:off x="6162675" y="885825"/>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Improving the Quality of Healthcare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will enable healthcare professionals to critically explore the conceptual foundations of quality and governance in the context of their own working environment. You will gain an understanding of the broader theoretical concepts of quality and clinical governance initiative. It challenges accepted notions of measuring quality and performance in complex situations and explores how practitioners can develop more appropriate and effective frameworks. You will be introduced to the complexity of change management and the dilemmas in achieving organisational change through clinical governance. </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Oxford Brookes University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6-15 credits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FA0FDEEC-0EF5-0D56-9F8F-326536F2AE17}"/>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895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688F0-AFBA-8D8D-66FC-245A91BBDC6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DDA3FFF-CAD6-C6A7-5D07-A7C10E9C8900}"/>
              </a:ext>
            </a:extLst>
          </p:cNvPr>
          <p:cNvSpPr txBox="1"/>
          <p:nvPr/>
        </p:nvSpPr>
        <p:spPr>
          <a:xfrm>
            <a:off x="3700846" y="219496"/>
            <a:ext cx="3787998"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Leadership Development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Footer Placeholder 3">
            <a:extLst>
              <a:ext uri="{FF2B5EF4-FFF2-40B4-BE49-F238E27FC236}">
                <a16:creationId xmlns:a16="http://schemas.microsoft.com/office/drawing/2014/main" id="{5FD322B4-503B-DD52-6A46-52B1E10DAB09}"/>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4" name="Content Placeholder 14">
            <a:extLst>
              <a:ext uri="{FF2B5EF4-FFF2-40B4-BE49-F238E27FC236}">
                <a16:creationId xmlns:a16="http://schemas.microsoft.com/office/drawing/2014/main" id="{7A9E89AB-115A-0C0A-F54A-B97ED528483C}"/>
              </a:ext>
            </a:extLst>
          </p:cNvPr>
          <p:cNvSpPr txBox="1">
            <a:spLocks/>
          </p:cNvSpPr>
          <p:nvPr/>
        </p:nvSpPr>
        <p:spPr>
          <a:xfrm>
            <a:off x="521083" y="1091896"/>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Leadership and Management in Healthcare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short course will help develop your skills in leadership and management. Many of our lecturers maintain clinical currency by working in practice to ensure you receive the most up-to-date insights and training.</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BF60CEB-770C-9242-8950-B410EC9A56A3}"/>
              </a:ext>
            </a:extLst>
          </p:cNvPr>
          <p:cNvSpPr txBox="1"/>
          <p:nvPr/>
        </p:nvSpPr>
        <p:spPr>
          <a:xfrm>
            <a:off x="6781419" y="1091896"/>
            <a:ext cx="4156113" cy="331648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sng" strike="noStrike" kern="1200" cap="none" spc="0" normalizeH="0" baseline="0" noProof="0">
                <a:ln>
                  <a:noFill/>
                </a:ln>
                <a:solidFill>
                  <a:srgbClr val="005EB8"/>
                </a:solidFill>
                <a:effectLst/>
                <a:uLnTx/>
                <a:uFillTx/>
                <a:latin typeface="Arial" panose="020B0604020202020204" pitchFamily="34" charset="0"/>
                <a:ea typeface="Aptos" panose="020B0004020202020204" pitchFamily="34" charset="0"/>
                <a:cs typeface="Times New Roman" panose="02020603050405020304" pitchFamily="18" charset="0"/>
                <a:hlinkClick r:id="rId4"/>
              </a:rPr>
              <a:t>Integrated System leadership</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This course is for health and social care professionals seeking to enhance their leadership practice in complex systems.</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We are taking expressions of interest for this course to commission a Primary Care cohort</a:t>
            </a:r>
            <a:endParaRPr kumimoji="0" lang="en-GB" sz="12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University of Winchester</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blended</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7</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13606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8EB3-DAA9-FD92-9E8E-893A936072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129446-C421-BFA1-6D75-437C288CDE4F}"/>
              </a:ext>
            </a:extLst>
          </p:cNvPr>
          <p:cNvSpPr>
            <a:spLocks noGrp="1"/>
          </p:cNvSpPr>
          <p:nvPr>
            <p:ph type="body" sz="quarter" idx="15"/>
          </p:nvPr>
        </p:nvSpPr>
        <p:spPr>
          <a:xfrm>
            <a:off x="1027803" y="1549500"/>
            <a:ext cx="3856761" cy="599340"/>
          </a:xfrm>
        </p:spPr>
        <p:txBody>
          <a:bodyPr/>
          <a:lstStyle/>
          <a:p>
            <a:pPr algn="ctr"/>
            <a:r>
              <a:rPr lang="en-GB"/>
              <a:t>Long Term Conditions</a:t>
            </a:r>
          </a:p>
        </p:txBody>
      </p:sp>
      <p:pic>
        <p:nvPicPr>
          <p:cNvPr id="5" name="Picture Placeholder 4" descr="A black and white image of lungs and heart&#10;&#10;AI-generated content may be incorrect.">
            <a:extLst>
              <a:ext uri="{FF2B5EF4-FFF2-40B4-BE49-F238E27FC236}">
                <a16:creationId xmlns:a16="http://schemas.microsoft.com/office/drawing/2014/main" id="{1289643C-79DE-B397-60AB-5696642686B1}"/>
              </a:ext>
            </a:extLst>
          </p:cNvPr>
          <p:cNvPicPr>
            <a:picLocks noGrp="1" noChangeAspect="1"/>
          </p:cNvPicPr>
          <p:nvPr>
            <p:ph type="pic" sz="quarter" idx="10"/>
          </p:nvPr>
        </p:nvPicPr>
        <p:blipFill>
          <a:blip r:embed="rId2"/>
          <a:srcRect l="9035" r="9035" b="19399"/>
          <a:stretch>
            <a:fillRect/>
          </a:stretch>
        </p:blipFill>
        <p:spPr>
          <a:xfrm>
            <a:off x="6813660" y="0"/>
            <a:ext cx="5204604" cy="5321808"/>
          </a:xfrm>
        </p:spPr>
      </p:pic>
    </p:spTree>
    <p:extLst>
      <p:ext uri="{BB962C8B-B14F-4D97-AF65-F5344CB8AC3E}">
        <p14:creationId xmlns:p14="http://schemas.microsoft.com/office/powerpoint/2010/main" val="1163883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30C0-2A34-2933-4A9B-4CD0E4B42A5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14A5CFD1-7EDE-C0D8-A6FD-DAD9032D8E00}"/>
              </a:ext>
            </a:extLst>
          </p:cNvPr>
          <p:cNvSpPr txBox="1"/>
          <p:nvPr/>
        </p:nvSpPr>
        <p:spPr>
          <a:xfrm>
            <a:off x="4572005" y="300268"/>
            <a:ext cx="2084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Long Term Conditions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B49466C-6064-A9E5-D974-DBD1D5513996}"/>
              </a:ext>
            </a:extLst>
          </p:cNvPr>
          <p:cNvSpPr txBox="1">
            <a:spLocks/>
          </p:cNvSpPr>
          <p:nvPr/>
        </p:nvSpPr>
        <p:spPr>
          <a:xfrm>
            <a:off x="610618" y="904875"/>
            <a:ext cx="4889500" cy="5295900"/>
          </a:xfrm>
          <a:prstGeom prst="rect">
            <a:avLst/>
          </a:prstGeom>
          <a:noFill/>
          <a:ln>
            <a:noFill/>
          </a:ln>
        </p:spPr>
        <p:txBody>
          <a:bodyPr vert="horz" wrap="square" lIns="91440" tIns="45720" rIns="91440" bIns="45720" rtlCol="0" anchor="t">
            <a:noAutofit/>
          </a:bodyPr>
          <a:lstStyle/>
          <a:p>
            <a:pPr lvl="0">
              <a:lnSpc>
                <a:spcPct val="115000"/>
              </a:lnSpc>
              <a:spcAft>
                <a:spcPts val="800"/>
              </a:spcAft>
            </a:pPr>
            <a:r>
              <a:rPr lang="en-GB" sz="1400" b="1"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Community Rehabilitation: Long-term Conditions</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course is for health and care professionals working with people living with long-term conditions, focusing on physical activity and behaviour change. This course is for health and care professionals working with people living with long-term conditions, focusing on physical activity and behaviour change.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hybrid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63ABC835-D256-C584-2BA7-E70AA3A4D4CE}"/>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845F5C6-A2CB-131B-BCF4-A619CC2CBC8D}"/>
              </a:ext>
            </a:extLst>
          </p:cNvPr>
          <p:cNvSpPr txBox="1"/>
          <p:nvPr/>
        </p:nvSpPr>
        <p:spPr>
          <a:xfrm>
            <a:off x="6096000" y="904875"/>
            <a:ext cx="5095875" cy="45481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600" b="1" i="0" u="sng" strike="noStrike" kern="1200" cap="none" spc="0" normalizeH="0" baseline="0" noProof="0">
                <a:ln>
                  <a:noFill/>
                </a:ln>
                <a:solidFill>
                  <a:srgbClr val="005EB8"/>
                </a:solidFill>
                <a:effectLst/>
                <a:uLnTx/>
                <a:uFillTx/>
                <a:latin typeface="Arial" panose="020B0604020202020204" pitchFamily="34" charset="0"/>
                <a:ea typeface="Aptos" panose="020B0004020202020204" pitchFamily="34" charset="0"/>
                <a:cs typeface="Times New Roman" panose="02020603050405020304" pitchFamily="18" charset="0"/>
                <a:hlinkClick r:id="rId4"/>
              </a:rPr>
              <a:t>Chronic Kidney Disease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anyone who would like to develop their knowledge and understanding of the diagnosis and holistic management of chronic kidney disease (CKD). It covers risk factors, diagnostic tests, and the pharmacological and lifestyle interventions that can optimise outcomes including blood pressure and lipid management. The course is built around two key case studies which help you to put theory into practice.</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Dates: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please see provider website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Rotherham Respiratory</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Delivery method: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virtual</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Level of Study: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Intermediate</a:t>
            </a:r>
            <a:endParaRPr kumimoji="0" lang="en-GB" sz="12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87390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8684-420E-CAC3-67BE-B27674368B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AC2CC6-88D4-2D6E-0CBA-95E2CF5EC278}"/>
              </a:ext>
            </a:extLst>
          </p:cNvPr>
          <p:cNvSpPr>
            <a:spLocks noGrp="1"/>
          </p:cNvSpPr>
          <p:nvPr>
            <p:ph type="body" sz="quarter" idx="15"/>
          </p:nvPr>
        </p:nvSpPr>
        <p:spPr>
          <a:xfrm>
            <a:off x="1347844" y="1375764"/>
            <a:ext cx="3224156" cy="599340"/>
          </a:xfrm>
        </p:spPr>
        <p:txBody>
          <a:bodyPr/>
          <a:lstStyle/>
          <a:p>
            <a:pPr algn="ctr"/>
            <a:r>
              <a:rPr lang="en-GB"/>
              <a:t>Mental Health</a:t>
            </a:r>
          </a:p>
        </p:txBody>
      </p:sp>
      <p:pic>
        <p:nvPicPr>
          <p:cNvPr id="4" name="Picture Placeholder 3" descr="A black background with a black square&#10;&#10;AI-generated content may be incorrect.">
            <a:extLst>
              <a:ext uri="{FF2B5EF4-FFF2-40B4-BE49-F238E27FC236}">
                <a16:creationId xmlns:a16="http://schemas.microsoft.com/office/drawing/2014/main" id="{C5B56B6B-64E7-7E4D-12BF-5646CBB17E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173495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866F-10FB-9A4C-CA9B-BC062DA79E6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7CF2621-02D0-5BE1-71DC-360D990C750D}"/>
              </a:ext>
            </a:extLst>
          </p:cNvPr>
          <p:cNvSpPr txBox="1"/>
          <p:nvPr/>
        </p:nvSpPr>
        <p:spPr>
          <a:xfrm>
            <a:off x="4416557" y="219496"/>
            <a:ext cx="20573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Mental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5631447E-8B5B-68EC-60A9-F470C9F0C142}"/>
              </a:ext>
            </a:extLst>
          </p:cNvPr>
          <p:cNvSpPr txBox="1">
            <a:spLocks/>
          </p:cNvSpPr>
          <p:nvPr/>
        </p:nvSpPr>
        <p:spPr>
          <a:xfrm>
            <a:off x="446531" y="899779"/>
            <a:ext cx="5030343" cy="5034295"/>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Mental Health and Learning Disability</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course will support staff to enhance their knowledge and skills in mental health and learning disability care within the Primary Care setting. Day one will have an overview of mental health disorders and appropriate interventions, an introduction to performing annual review for mental health patients. Day two will define and identify a range of learning disabilities and explore their impact on individuals’ lives and strategies for support. There will also be an introduction for performing annual reviews for learning disability patients.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7E4E05F8-2ACE-9FFA-D358-530A928E5803}"/>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3F66ADB-4871-EEB7-39E0-F2CB65F190A3}"/>
              </a:ext>
            </a:extLst>
          </p:cNvPr>
          <p:cNvSpPr txBox="1"/>
          <p:nvPr/>
        </p:nvSpPr>
        <p:spPr>
          <a:xfrm>
            <a:off x="6229349" y="899779"/>
            <a:ext cx="5030343" cy="4832092"/>
          </a:xfrm>
          <a:prstGeom prst="rect">
            <a:avLst/>
          </a:prstGeom>
          <a:noFill/>
        </p:spPr>
        <p:txBody>
          <a:bodyPr wrap="square">
            <a:spAutoFit/>
          </a:bodyPr>
          <a:lstStyle/>
          <a:p>
            <a:pPr marL="0" lvl="0" indent="0">
              <a:lnSpc>
                <a:spcPct val="100000"/>
              </a:lnSpc>
              <a:spcBef>
                <a:spcPts val="0"/>
              </a:spcBef>
              <a:buNone/>
              <a:defRPr/>
            </a:pPr>
            <a:r>
              <a:rPr lang="en-GB" sz="1400" b="1">
                <a:solidFill>
                  <a:srgbClr val="4472C4"/>
                </a:solidFill>
                <a:latin typeface="Arial"/>
                <a:cs typeface="Arial"/>
                <a:hlinkClick r:id="rId4"/>
              </a:rPr>
              <a:t>Self Harm and Suicide Awareness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r>
              <a:rPr lang="en-GB" sz="1400">
                <a:latin typeface="Arial" panose="020B0604020202020204" pitchFamily="34" charset="0"/>
                <a:cs typeface="Arial" panose="020B0604020202020204" pitchFamily="34" charset="0"/>
              </a:rPr>
              <a:t>Course participants will gain a better understanding of patients presenting with self harm and suicidal thoughts.</a:t>
            </a:r>
          </a:p>
          <a:p>
            <a:r>
              <a:rPr lang="en-GB" sz="1400">
                <a:latin typeface="Arial" panose="020B0604020202020204" pitchFamily="34" charset="0"/>
                <a:cs typeface="Arial" panose="020B0604020202020204" pitchFamily="34" charset="0"/>
              </a:rPr>
              <a:t>After completion of the course, you will be able to identify risks and assist patients by providing appropriate care and support, referring them to the correct services for ongoing treatment.</a:t>
            </a:r>
          </a:p>
          <a:p>
            <a:r>
              <a:rPr lang="en-GB" sz="1400">
                <a:latin typeface="Arial" panose="020B0604020202020204" pitchFamily="34" charset="0"/>
                <a:cs typeface="Arial" panose="020B0604020202020204" pitchFamily="34" charset="0"/>
              </a:rPr>
              <a:t>This course has a multidisciplinary approach and will be attended by Nurses, Doctors, Allied Health Professionals (AHPs), Healthcare Assistants (HCAs) and anyone who comes into contact with people with Self Harm or Suicidal thoughts.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Updates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p:txBody>
      </p:sp>
    </p:spTree>
    <p:extLst>
      <p:ext uri="{BB962C8B-B14F-4D97-AF65-F5344CB8AC3E}">
        <p14:creationId xmlns:p14="http://schemas.microsoft.com/office/powerpoint/2010/main" val="3954774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0EF8-F177-E7E9-F4BA-D6CE5030BF3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A55BBAD4-0A3F-CEC5-BEDF-29896758683D}"/>
              </a:ext>
            </a:extLst>
          </p:cNvPr>
          <p:cNvSpPr txBox="1"/>
          <p:nvPr/>
        </p:nvSpPr>
        <p:spPr>
          <a:xfrm>
            <a:off x="4416557" y="219496"/>
            <a:ext cx="205739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Mental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2803D874-1FE1-D10C-B062-A8298141BD2F}"/>
              </a:ext>
            </a:extLst>
          </p:cNvPr>
          <p:cNvSpPr txBox="1">
            <a:spLocks/>
          </p:cNvSpPr>
          <p:nvPr/>
        </p:nvSpPr>
        <p:spPr>
          <a:xfrm>
            <a:off x="482599" y="918830"/>
            <a:ext cx="5203825"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Understanding Mental Health in Primary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two-day course is intended to give practitioners and introductory overview of several mental health conditions. It will also look at cultural aspects, history taking, and enabling people to gain a deeper understanding of a wide range of conditions.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Updates Ltd</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ooter Placeholder 3">
            <a:extLst>
              <a:ext uri="{FF2B5EF4-FFF2-40B4-BE49-F238E27FC236}">
                <a16:creationId xmlns:a16="http://schemas.microsoft.com/office/drawing/2014/main" id="{C2E7C681-7D9E-12BB-C987-8355A84C1EDE}"/>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4" name="Content Placeholder 14">
            <a:extLst>
              <a:ext uri="{FF2B5EF4-FFF2-40B4-BE49-F238E27FC236}">
                <a16:creationId xmlns:a16="http://schemas.microsoft.com/office/drawing/2014/main" id="{F21F7130-DE34-885E-DA3B-958AA72176C2}"/>
              </a:ext>
            </a:extLst>
          </p:cNvPr>
          <p:cNvSpPr txBox="1">
            <a:spLocks/>
          </p:cNvSpPr>
          <p:nvPr/>
        </p:nvSpPr>
        <p:spPr>
          <a:xfrm>
            <a:off x="6096001" y="918830"/>
            <a:ext cx="4678496" cy="532957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Managing Mental Health in </a:t>
            </a: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rPr>
              <a:t>Non-Mental Health Settings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supports health and care professionals in recognising and responding to mental health needs in general healthcare settings.</a:t>
            </a:r>
          </a:p>
          <a:p>
            <a:pPr algn="just">
              <a:lnSpc>
                <a:spcPct val="115000"/>
              </a:lnSpc>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is a focus on decision making that underpins clinical </a:t>
            </a:r>
          </a:p>
          <a:p>
            <a:pPr algn="just">
              <a:lnSpc>
                <a:spcPct val="115000"/>
              </a:lnSpc>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assessment and treatment of mental ill health. Learners will develop the knowledge and clinical skills required to identify and respond to a mental health presentation and be involved in formulating a safe, evidence based and collaborative treatment plan. Students will critically reflect on how theories of education and leadership impact on leading and managing their teams and services.</a:t>
            </a: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15000"/>
              </a:lnSpc>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Dates: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Delivery method: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hybrid</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a:solidFill>
                  <a:srgbClr val="000000"/>
                </a:solidFill>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Level 7</a:t>
            </a:r>
            <a:endParaRPr lang="en-GB" sz="12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2846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5202-0E87-2A0C-CBA2-8F197F68E220}"/>
              </a:ext>
            </a:extLst>
          </p:cNvPr>
          <p:cNvSpPr>
            <a:spLocks noGrp="1"/>
          </p:cNvSpPr>
          <p:nvPr>
            <p:ph type="ctrTitle" idx="4294967295"/>
          </p:nvPr>
        </p:nvSpPr>
        <p:spPr>
          <a:xfrm>
            <a:off x="359508" y="772133"/>
            <a:ext cx="11472985" cy="875323"/>
          </a:xfrm>
        </p:spPr>
        <p:txBody>
          <a:bodyPr/>
          <a:lstStyle/>
          <a:p>
            <a:r>
              <a:rPr lang="en-GB" b="1"/>
              <a:t>Foreword</a:t>
            </a:r>
          </a:p>
        </p:txBody>
      </p:sp>
      <p:sp>
        <p:nvSpPr>
          <p:cNvPr id="3" name="Content Placeholder 2">
            <a:extLst>
              <a:ext uri="{FF2B5EF4-FFF2-40B4-BE49-F238E27FC236}">
                <a16:creationId xmlns:a16="http://schemas.microsoft.com/office/drawing/2014/main" id="{3C7F1362-313A-D613-7EF7-3C93CDA8EAE9}"/>
              </a:ext>
            </a:extLst>
          </p:cNvPr>
          <p:cNvSpPr>
            <a:spLocks noGrp="1"/>
          </p:cNvSpPr>
          <p:nvPr>
            <p:ph idx="4294967295"/>
          </p:nvPr>
        </p:nvSpPr>
        <p:spPr>
          <a:xfrm>
            <a:off x="576160" y="1647456"/>
            <a:ext cx="6829689" cy="3859827"/>
          </a:xfrm>
        </p:spPr>
        <p:txBody>
          <a:bodyPr vert="horz" lIns="121920" tIns="60960" rIns="121920" bIns="60960" rtlCol="0" anchor="t">
            <a:noAutofit/>
          </a:bodyPr>
          <a:lstStyle/>
          <a:p>
            <a:pPr marL="0" indent="0">
              <a:lnSpc>
                <a:spcPct val="100000"/>
              </a:lnSpc>
              <a:buNone/>
            </a:pPr>
            <a:r>
              <a:rPr lang="en-GB" sz="1467">
                <a:solidFill>
                  <a:srgbClr val="005EB8"/>
                </a:solidFill>
              </a:rPr>
              <a:t>. </a:t>
            </a:r>
          </a:p>
        </p:txBody>
      </p:sp>
      <p:sp>
        <p:nvSpPr>
          <p:cNvPr id="8" name="TextBox 7">
            <a:extLst>
              <a:ext uri="{FF2B5EF4-FFF2-40B4-BE49-F238E27FC236}">
                <a16:creationId xmlns:a16="http://schemas.microsoft.com/office/drawing/2014/main" id="{726F180E-A353-D628-7DD0-9BAD9D0A7B98}"/>
              </a:ext>
            </a:extLst>
          </p:cNvPr>
          <p:cNvSpPr txBox="1"/>
          <p:nvPr/>
        </p:nvSpPr>
        <p:spPr>
          <a:xfrm>
            <a:off x="7978077" y="4594704"/>
            <a:ext cx="4031355" cy="1415772"/>
          </a:xfrm>
          <a:prstGeom prst="rect">
            <a:avLst/>
          </a:prstGeom>
          <a:noFill/>
        </p:spPr>
        <p:txBody>
          <a:bodyPr wrap="square" lIns="121920" tIns="60960" rIns="121920" bIns="60960" anchor="t">
            <a:spAutoFit/>
          </a:bodyPr>
          <a:lstStyle/>
          <a:p>
            <a:pPr defTabSz="609585"/>
            <a:r>
              <a:rPr lang="en-GB" sz="1200" b="1">
                <a:solidFill>
                  <a:srgbClr val="0B0C0C"/>
                </a:solidFill>
                <a:latin typeface="Calibri"/>
                <a:cs typeface="Arial"/>
              </a:rPr>
              <a:t>Dr Mary-Rose Shears</a:t>
            </a:r>
          </a:p>
          <a:p>
            <a:pPr defTabSz="609585"/>
            <a:r>
              <a:rPr lang="en-GB" sz="1200" b="1">
                <a:solidFill>
                  <a:srgbClr val="0B0C0C"/>
                </a:solidFill>
                <a:latin typeface="Calibri"/>
                <a:cs typeface="Arial"/>
              </a:rPr>
              <a:t>Primary Care Dean, Thames Valley and Wessex</a:t>
            </a:r>
            <a:endParaRPr lang="en-GB" sz="1200">
              <a:solidFill>
                <a:srgbClr val="0B0C0C"/>
              </a:solidFill>
              <a:latin typeface="Calibri"/>
              <a:cs typeface="Arial"/>
            </a:endParaRPr>
          </a:p>
          <a:p>
            <a:pPr defTabSz="609585"/>
            <a:r>
              <a:rPr lang="en-GB" sz="1200">
                <a:solidFill>
                  <a:srgbClr val="0B0C0C"/>
                </a:solidFill>
                <a:latin typeface="Calibri"/>
                <a:cs typeface="Arial"/>
              </a:rPr>
              <a:t>Workforce, Training and Education </a:t>
            </a:r>
          </a:p>
          <a:p>
            <a:pPr defTabSz="609585"/>
            <a:r>
              <a:rPr lang="en-GB" sz="1200">
                <a:solidFill>
                  <a:srgbClr val="0B0C0C"/>
                </a:solidFill>
                <a:latin typeface="Calibri"/>
                <a:cs typeface="Arial"/>
              </a:rPr>
              <a:t>NHS England – South East</a:t>
            </a:r>
            <a:endParaRPr lang="en-GB" sz="1200">
              <a:solidFill>
                <a:prstClr val="black"/>
              </a:solidFill>
              <a:latin typeface="Calibri"/>
            </a:endParaRPr>
          </a:p>
          <a:p>
            <a:pPr defTabSz="609585"/>
            <a:endParaRPr lang="en-GB" sz="1200">
              <a:solidFill>
                <a:prstClr val="black"/>
              </a:solidFill>
              <a:latin typeface="Calibri"/>
            </a:endParaRPr>
          </a:p>
          <a:p>
            <a:pPr defTabSz="609585"/>
            <a:endParaRPr lang="en-GB" sz="1200">
              <a:solidFill>
                <a:prstClr val="black"/>
              </a:solidFill>
              <a:latin typeface="Calibri" panose="020F0502020204030204"/>
              <a:cs typeface="Calibri"/>
            </a:endParaRPr>
          </a:p>
          <a:p>
            <a:pPr defTabSz="609585"/>
            <a:endParaRPr lang="en-GB" sz="1200">
              <a:solidFill>
                <a:prstClr val="black"/>
              </a:solidFill>
              <a:highlight>
                <a:srgbClr val="FFFF00"/>
              </a:highlight>
              <a:latin typeface="Calibri" panose="020F0502020204030204"/>
              <a:cs typeface="Calibri"/>
            </a:endParaRPr>
          </a:p>
        </p:txBody>
      </p:sp>
      <p:sp>
        <p:nvSpPr>
          <p:cNvPr id="4" name="TextBox 3">
            <a:hlinkClick r:id="rId2" action="ppaction://hlinksldjump"/>
            <a:extLst>
              <a:ext uri="{FF2B5EF4-FFF2-40B4-BE49-F238E27FC236}">
                <a16:creationId xmlns:a16="http://schemas.microsoft.com/office/drawing/2014/main" id="{92556999-DCAA-52CD-7B3A-7D4435795A59}"/>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2"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pic>
        <p:nvPicPr>
          <p:cNvPr id="9" name="Picture 8">
            <a:extLst>
              <a:ext uri="{FF2B5EF4-FFF2-40B4-BE49-F238E27FC236}">
                <a16:creationId xmlns:a16="http://schemas.microsoft.com/office/drawing/2014/main" id="{0D6C3C5B-64BD-C070-DA54-11A3BC25DC8E}"/>
              </a:ext>
            </a:extLst>
          </p:cNvPr>
          <p:cNvPicPr>
            <a:picLocks noChangeAspect="1"/>
          </p:cNvPicPr>
          <p:nvPr/>
        </p:nvPicPr>
        <p:blipFill>
          <a:blip r:embed="rId3"/>
          <a:stretch>
            <a:fillRect/>
          </a:stretch>
        </p:blipFill>
        <p:spPr>
          <a:xfrm>
            <a:off x="8079994" y="2263296"/>
            <a:ext cx="2006116" cy="2178069"/>
          </a:xfrm>
          <a:prstGeom prst="rect">
            <a:avLst/>
          </a:prstGeom>
        </p:spPr>
      </p:pic>
      <p:sp>
        <p:nvSpPr>
          <p:cNvPr id="5" name="Content Placeholder 2">
            <a:extLst>
              <a:ext uri="{FF2B5EF4-FFF2-40B4-BE49-F238E27FC236}">
                <a16:creationId xmlns:a16="http://schemas.microsoft.com/office/drawing/2014/main" id="{D2F6596C-E4EB-D138-1C8A-A9CB54715AE3}"/>
              </a:ext>
            </a:extLst>
          </p:cNvPr>
          <p:cNvSpPr txBox="1">
            <a:spLocks/>
          </p:cNvSpPr>
          <p:nvPr/>
        </p:nvSpPr>
        <p:spPr>
          <a:xfrm>
            <a:off x="359508" y="1799856"/>
            <a:ext cx="6829689" cy="3707427"/>
          </a:xfrm>
          <a:prstGeom prst="rect">
            <a:avLst/>
          </a:prstGeom>
        </p:spPr>
        <p:txBody>
          <a:bodyPr vert="horz" lIns="121920" tIns="60960" rIns="121920" bIns="6096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67">
                <a:solidFill>
                  <a:srgbClr val="004F9E"/>
                </a:solidFill>
              </a:rPr>
              <a:t>Welcome to the rich and exciting educational offers for primary care available to </a:t>
            </a:r>
            <a:r>
              <a:rPr lang="en-GB" sz="1600">
                <a:solidFill>
                  <a:srgbClr val="004F9E"/>
                </a:solidFill>
              </a:rPr>
              <a:t>Allied Health Professionals, Registered Nurses and Nursing Associates working in Primary Care within Buckinghamshire, Oxfordshire and Berkshire West.</a:t>
            </a:r>
          </a:p>
          <a:p>
            <a:pPr marL="0" indent="0">
              <a:lnSpc>
                <a:spcPct val="100000"/>
              </a:lnSpc>
              <a:buFont typeface="Arial" panose="020B0604020202020204" pitchFamily="34" charset="0"/>
              <a:buNone/>
            </a:pPr>
            <a:r>
              <a:rPr lang="en-GB" sz="1467">
                <a:solidFill>
                  <a:srgbClr val="005EB8"/>
                </a:solidFill>
              </a:rPr>
              <a:t>Facilitating your education and training is important to Thames Valley and Wessex Training and Education, which exists to support the workforce in primary care.  </a:t>
            </a:r>
          </a:p>
          <a:p>
            <a:pPr marL="0" indent="0">
              <a:lnSpc>
                <a:spcPct val="100000"/>
              </a:lnSpc>
              <a:buFont typeface="Arial" panose="020B0604020202020204" pitchFamily="34" charset="0"/>
              <a:buNone/>
            </a:pPr>
            <a:r>
              <a:rPr lang="en-GB" sz="1467">
                <a:solidFill>
                  <a:srgbClr val="005EB8"/>
                </a:solidFill>
              </a:rPr>
              <a:t>Additionally, the Thames Valley and Wessex (TVW) Primary Care School supports educators and placements for learners in primary care by championing learning and quality of education. Currently over 90% of Primary Care Networks (PCN) in TVW have signed up, or are already approved, as learning environments.  Through this activity, we are creating the pipeline for our future workforce.</a:t>
            </a:r>
          </a:p>
          <a:p>
            <a:pPr marL="0" indent="0">
              <a:lnSpc>
                <a:spcPct val="100000"/>
              </a:lnSpc>
              <a:buFont typeface="Arial" panose="020B0604020202020204" pitchFamily="34" charset="0"/>
              <a:buNone/>
            </a:pPr>
            <a:r>
              <a:rPr lang="en-GB" sz="1467">
                <a:solidFill>
                  <a:srgbClr val="005EB8"/>
                </a:solidFill>
              </a:rPr>
              <a:t>Please take up this opportunity of CPD and learning as part of your culture of education and development within your practice or PCN.</a:t>
            </a:r>
          </a:p>
        </p:txBody>
      </p:sp>
    </p:spTree>
    <p:extLst>
      <p:ext uri="{BB962C8B-B14F-4D97-AF65-F5344CB8AC3E}">
        <p14:creationId xmlns:p14="http://schemas.microsoft.com/office/powerpoint/2010/main" val="3227595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7291-54E8-D7D7-DD5E-2162D86B72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CE8DC3-6FE7-E07A-DC12-3DC5ECE9EA79}"/>
              </a:ext>
            </a:extLst>
          </p:cNvPr>
          <p:cNvSpPr>
            <a:spLocks noGrp="1"/>
          </p:cNvSpPr>
          <p:nvPr>
            <p:ph type="body" sz="quarter" idx="15"/>
          </p:nvPr>
        </p:nvSpPr>
        <p:spPr>
          <a:xfrm>
            <a:off x="1347844" y="1375764"/>
            <a:ext cx="3224156" cy="599340"/>
          </a:xfrm>
        </p:spPr>
        <p:txBody>
          <a:bodyPr/>
          <a:lstStyle/>
          <a:p>
            <a:pPr algn="ctr"/>
            <a:r>
              <a:rPr lang="en-GB"/>
              <a:t>Minor Illness &amp; Injury</a:t>
            </a:r>
          </a:p>
        </p:txBody>
      </p:sp>
      <p:pic>
        <p:nvPicPr>
          <p:cNvPr id="5" name="Picture Placeholder 4" descr="A blue and black background&#10;&#10;AI-generated content may be incorrect.">
            <a:extLst>
              <a:ext uri="{FF2B5EF4-FFF2-40B4-BE49-F238E27FC236}">
                <a16:creationId xmlns:a16="http://schemas.microsoft.com/office/drawing/2014/main" id="{EB2A8BE4-406A-B8E8-640D-FFC73BC0BFC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02" t="-3683" r="-14030" b="-18828"/>
          <a:stretch>
            <a:fillRect/>
          </a:stretch>
        </p:blipFill>
        <p:spPr>
          <a:xfrm>
            <a:off x="6803136" y="-17253"/>
            <a:ext cx="5980176" cy="6351792"/>
          </a:xfrm>
        </p:spPr>
      </p:pic>
    </p:spTree>
    <p:extLst>
      <p:ext uri="{BB962C8B-B14F-4D97-AF65-F5344CB8AC3E}">
        <p14:creationId xmlns:p14="http://schemas.microsoft.com/office/powerpoint/2010/main" val="1686892558"/>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9864-C03C-AE54-6F72-C75C0D97416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5BD0810-34F7-A681-F293-8236FB6442F8}"/>
              </a:ext>
            </a:extLst>
          </p:cNvPr>
          <p:cNvSpPr txBox="1"/>
          <p:nvPr/>
        </p:nvSpPr>
        <p:spPr>
          <a:xfrm>
            <a:off x="4818893" y="300268"/>
            <a:ext cx="1819651"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Minor Illness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E766E78-CF9C-61EF-F091-C689639197BB}"/>
              </a:ext>
            </a:extLst>
          </p:cNvPr>
          <p:cNvSpPr txBox="1">
            <a:spLocks/>
          </p:cNvSpPr>
          <p:nvPr/>
        </p:nvSpPr>
        <p:spPr>
          <a:xfrm>
            <a:off x="530225" y="1199549"/>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Paediatric Minor Illness: Assessment and Management in Primary Care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a two-day online course. This course aims to builds confidence and competence in the Management of Paediatrics in Primary Care. The course can be used as an update for those working with children in Primary Care, but also aims to encourage and support practitioners to see younger children in practice.</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Aspire Clinical Training</a:t>
            </a: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26ED0A0D-B550-2C1D-8562-8FB7E885F797}"/>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F7BEC8-650B-895D-83C3-105EBCFD6E25}"/>
              </a:ext>
            </a:extLst>
          </p:cNvPr>
          <p:cNvSpPr txBox="1"/>
          <p:nvPr/>
        </p:nvSpPr>
        <p:spPr>
          <a:xfrm>
            <a:off x="6096000" y="1199549"/>
            <a:ext cx="4876800" cy="3419078"/>
          </a:xfrm>
          <a:prstGeom prst="rect">
            <a:avLst/>
          </a:prstGeom>
          <a:noFill/>
        </p:spPr>
        <p:txBody>
          <a:bodyPr wrap="square">
            <a:sp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Arial" panose="020B0604020202020204" pitchFamily="34" charset="0"/>
                <a:hlinkClick r:id="rId4"/>
              </a:rPr>
              <a:t>Clinical Management of Minor Injury and Illness</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Arial" panose="020B0604020202020204" pitchFamily="34" charset="0"/>
              </a:rPr>
              <a:t>This module aims to provide you with an in-depth understanding of the assessment, diagnosis, and management of minor injuries and illnesses across the lifespan. We enable you to develop advanced clinical skills in the context of primary care or urgent care settings. </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Dates: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please see </a:t>
            </a:r>
            <a:r>
              <a:rPr lang="en-GB" sz="1400">
                <a:solidFill>
                  <a:srgbClr val="000000"/>
                </a:solidFill>
                <a:latin typeface="Arial" panose="020B0604020202020204" pitchFamily="34" charset="0"/>
                <a:ea typeface="Aptos" panose="020B0004020202020204" pitchFamily="34" charset="0"/>
                <a:cs typeface="Arial" panose="020B0604020202020204" pitchFamily="34" charset="0"/>
              </a:rPr>
              <a:t>provider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website</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Provider: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Buckinghamshire New University</a:t>
            </a:r>
            <a:endParaRPr lang="en-GB" sz="1400">
              <a:solidFill>
                <a:srgbClr val="000000"/>
              </a:solidFill>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Delivery method: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blended, Uxbridge Campus</a:t>
            </a:r>
            <a:endParaRPr lang="en-GB" sz="14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Arial" panose="020B0604020202020204" pitchFamily="34" charset="0"/>
              </a:rPr>
              <a:t>Level of Study: </a:t>
            </a:r>
            <a:r>
              <a:rPr lang="en-GB" sz="1400" kern="1200">
                <a:solidFill>
                  <a:srgbClr val="000000"/>
                </a:solidFill>
                <a:effectLst/>
                <a:latin typeface="Arial" panose="020B0604020202020204" pitchFamily="34" charset="0"/>
                <a:ea typeface="Aptos" panose="020B0004020202020204" pitchFamily="34" charset="0"/>
                <a:cs typeface="Arial" panose="020B0604020202020204" pitchFamily="34" charset="0"/>
              </a:rPr>
              <a:t>30 credits, Level 6 or 7</a:t>
            </a:r>
            <a:endParaRPr lang="en-GB" sz="1400" kern="1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5663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2EA88-78C2-DDD1-A28F-D8F752D15151}"/>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B4C36AA-6160-A162-2C2D-47E24ADD6521}"/>
              </a:ext>
            </a:extLst>
          </p:cNvPr>
          <p:cNvSpPr txBox="1"/>
          <p:nvPr/>
        </p:nvSpPr>
        <p:spPr>
          <a:xfrm>
            <a:off x="4818893" y="300268"/>
            <a:ext cx="1819651"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Minor Illness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7746214E-C3CB-AF12-4AFE-068043A8C96A}"/>
              </a:ext>
            </a:extLst>
          </p:cNvPr>
          <p:cNvSpPr txBox="1">
            <a:spLocks/>
          </p:cNvSpPr>
          <p:nvPr/>
        </p:nvSpPr>
        <p:spPr>
          <a:xfrm>
            <a:off x="6721475" y="1132874"/>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Minor Illness </a:t>
            </a:r>
            <a:r>
              <a:rPr lang="en-GB" sz="1400" b="1" u="sng">
                <a:solidFill>
                  <a:schemeClr val="accent1"/>
                </a:solidFill>
                <a:latin typeface="Arial" panose="020B0604020202020204" pitchFamily="34" charset="0"/>
                <a:ea typeface="Aptos" panose="020B0004020202020204" pitchFamily="34" charset="0"/>
                <a:cs typeface="Times New Roman" panose="02020603050405020304" pitchFamily="18" charset="0"/>
                <a:hlinkClick r:id="rId3"/>
              </a:rPr>
              <a:t>U</a:t>
            </a: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pdate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By catering to experienced registered healthcare professionals already practicing in the area of minor illness, this 'Minor Illness Update' Day equips participants to elevate their existing skills, apply the latest insights, and enhance patient care through informed, compassionate, and effective practices.</a:t>
            </a:r>
          </a:p>
          <a:p>
            <a:pPr algn="just">
              <a:lnSpc>
                <a:spcPct val="115000"/>
              </a:lnSpc>
              <a:spcAft>
                <a:spcPts val="800"/>
              </a:spcAft>
              <a:buNone/>
            </a:pPr>
            <a:r>
              <a:rPr lang="en-GB" sz="14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14">
            <a:extLst>
              <a:ext uri="{FF2B5EF4-FFF2-40B4-BE49-F238E27FC236}">
                <a16:creationId xmlns:a16="http://schemas.microsoft.com/office/drawing/2014/main" id="{94A79E3F-A833-EEF4-B88A-353CB424FC25}"/>
              </a:ext>
            </a:extLst>
          </p:cNvPr>
          <p:cNvSpPr txBox="1">
            <a:spLocks/>
          </p:cNvSpPr>
          <p:nvPr/>
        </p:nvSpPr>
        <p:spPr>
          <a:xfrm>
            <a:off x="739775" y="1132874"/>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Introduction to Minor Illness</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two days are dedicated to nurses and other allied healthcare professionals who are either new to or revisiting the realm of minor illness assessment and treatment. The course progression is designed to take you from foundational knowledge to more confident and adept management of patients, encompassing both adults and children.</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BBO Training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4D7D7932-EC26-C0D8-9A59-3FFAA06D8006}"/>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970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1C99-FDB2-1E5E-5B80-9312E143914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20E8C0F-4FAA-AD08-F71D-21AB17678389}"/>
              </a:ext>
            </a:extLst>
          </p:cNvPr>
          <p:cNvSpPr txBox="1"/>
          <p:nvPr/>
        </p:nvSpPr>
        <p:spPr>
          <a:xfrm>
            <a:off x="4818893" y="300268"/>
            <a:ext cx="1819651"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Minor Illness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8" name="Footer Placeholder 3">
            <a:extLst>
              <a:ext uri="{FF2B5EF4-FFF2-40B4-BE49-F238E27FC236}">
                <a16:creationId xmlns:a16="http://schemas.microsoft.com/office/drawing/2014/main" id="{E06F80C2-8AAA-C6B1-62E7-FD1723C53A26}"/>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03BCE3-BC52-726F-7DDA-492C21C6C29A}"/>
              </a:ext>
            </a:extLst>
          </p:cNvPr>
          <p:cNvSpPr txBox="1"/>
          <p:nvPr/>
        </p:nvSpPr>
        <p:spPr>
          <a:xfrm>
            <a:off x="642368" y="902001"/>
            <a:ext cx="4586857" cy="4162358"/>
          </a:xfrm>
          <a:prstGeom prst="rect">
            <a:avLst/>
          </a:prstGeom>
          <a:noFill/>
        </p:spPr>
        <p:txBody>
          <a:bodyPr wrap="square">
            <a:spAutoFit/>
          </a:bodyPr>
          <a:lstStyle/>
          <a:p>
            <a:pPr>
              <a:lnSpc>
                <a:spcPct val="115000"/>
              </a:lnSpc>
              <a:spcAft>
                <a:spcPts val="800"/>
              </a:spcAft>
              <a:buNone/>
            </a:pPr>
            <a:r>
              <a:rPr lang="en-GB" sz="14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Assessment and Management of Minor Injuries in Primary Care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a two-day online course. There are so many injuries aches, and pains that find their way onto  lists in General Practice. This course can be used as an update for those already seeing injuries or as the basis to learn and understand MSK examination and management of a wide range of injuries seen in Primary Care.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Aspire Clinical Training</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7875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28D49-F9D8-A9D2-D853-B5F0B94E4E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F03B23-612A-9D44-6899-1C24F776F75D}"/>
              </a:ext>
            </a:extLst>
          </p:cNvPr>
          <p:cNvSpPr>
            <a:spLocks noGrp="1"/>
          </p:cNvSpPr>
          <p:nvPr>
            <p:ph type="body" sz="quarter" idx="15"/>
          </p:nvPr>
        </p:nvSpPr>
        <p:spPr>
          <a:xfrm>
            <a:off x="1347844" y="1375764"/>
            <a:ext cx="3224156" cy="599340"/>
          </a:xfrm>
        </p:spPr>
        <p:txBody>
          <a:bodyPr/>
          <a:lstStyle/>
          <a:p>
            <a:pPr algn="ctr"/>
            <a:r>
              <a:rPr lang="en-GB"/>
              <a:t>Musculoskeletal Conditions</a:t>
            </a:r>
          </a:p>
        </p:txBody>
      </p:sp>
      <p:pic>
        <p:nvPicPr>
          <p:cNvPr id="5" name="Picture Placeholder 4" descr="A black background with a black square&#10;&#10;AI-generated content may be incorrect.">
            <a:extLst>
              <a:ext uri="{FF2B5EF4-FFF2-40B4-BE49-F238E27FC236}">
                <a16:creationId xmlns:a16="http://schemas.microsoft.com/office/drawing/2014/main" id="{2C40C6EE-F6D5-F4F7-BB9C-F282D5FBB12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89497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052B-3ABD-C40C-543B-0722E98EFF3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DCCA2EF-6156-76A7-D131-B40813AA45B0}"/>
              </a:ext>
            </a:extLst>
          </p:cNvPr>
          <p:cNvSpPr txBox="1"/>
          <p:nvPr/>
        </p:nvSpPr>
        <p:spPr>
          <a:xfrm>
            <a:off x="3839356" y="219496"/>
            <a:ext cx="320953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Musculoskeletal Conditions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F2FB542-5FAC-299B-F8F1-95278BB91445}"/>
              </a:ext>
            </a:extLst>
          </p:cNvPr>
          <p:cNvSpPr txBox="1">
            <a:spLocks/>
          </p:cNvSpPr>
          <p:nvPr/>
        </p:nvSpPr>
        <p:spPr>
          <a:xfrm>
            <a:off x="463550" y="778772"/>
            <a:ext cx="473075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3"/>
              </a:rPr>
              <a:t>Musculoskeletal Problems in General Practice</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two days are dedicated to nurses and other allied healthcare professionals who are either new to or revisiting the realm of minor illness assessment and treatment. The course progression is designed to take you from foundational knowledge to more confident and adept management of patients, encompassing both adults and children.</a:t>
            </a:r>
          </a:p>
          <a:p>
            <a:pPr algn="just">
              <a:lnSpc>
                <a:spcPct val="115000"/>
              </a:lnSpc>
              <a:spcAft>
                <a:spcPts val="800"/>
              </a:spcAft>
              <a:buNone/>
            </a:pP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M&amp;K Update Ltd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ooter Placeholder 3">
            <a:extLst>
              <a:ext uri="{FF2B5EF4-FFF2-40B4-BE49-F238E27FC236}">
                <a16:creationId xmlns:a16="http://schemas.microsoft.com/office/drawing/2014/main" id="{834AC7A2-AFCB-1B40-F7F8-115371D6F5EB}"/>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850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8633-16ED-906D-2ED9-A7771A9229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7035C5-AAA4-8D9D-8FB2-DDE85C1BC7FA}"/>
              </a:ext>
            </a:extLst>
          </p:cNvPr>
          <p:cNvSpPr>
            <a:spLocks noGrp="1"/>
          </p:cNvSpPr>
          <p:nvPr>
            <p:ph type="body" sz="quarter" idx="15"/>
          </p:nvPr>
        </p:nvSpPr>
        <p:spPr>
          <a:xfrm>
            <a:off x="1347844" y="1375764"/>
            <a:ext cx="3224156" cy="599340"/>
          </a:xfrm>
        </p:spPr>
        <p:txBody>
          <a:bodyPr/>
          <a:lstStyle/>
          <a:p>
            <a:pPr algn="ctr"/>
            <a:r>
              <a:rPr lang="en-GB"/>
              <a:t>Respiratory</a:t>
            </a:r>
          </a:p>
        </p:txBody>
      </p:sp>
      <p:pic>
        <p:nvPicPr>
          <p:cNvPr id="5" name="Picture Placeholder 4" descr="A black background with a black square&#10;&#10;AI-generated content may be incorrect.">
            <a:extLst>
              <a:ext uri="{FF2B5EF4-FFF2-40B4-BE49-F238E27FC236}">
                <a16:creationId xmlns:a16="http://schemas.microsoft.com/office/drawing/2014/main" id="{50EE9EC5-8972-354D-E3F5-03F73F4805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24" t="-272" r="2029" b="272"/>
          <a:stretch>
            <a:fillRect/>
          </a:stretch>
        </p:blipFill>
        <p:spPr>
          <a:xfrm>
            <a:off x="6565392" y="-17253"/>
            <a:ext cx="6044184" cy="6351792"/>
          </a:xfrm>
        </p:spPr>
      </p:pic>
    </p:spTree>
    <p:extLst>
      <p:ext uri="{BB962C8B-B14F-4D97-AF65-F5344CB8AC3E}">
        <p14:creationId xmlns:p14="http://schemas.microsoft.com/office/powerpoint/2010/main" val="249896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C88D-D0FA-D211-C332-1F87B3EC60D2}"/>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D7EC054-4D59-1C48-1FED-C7E6B30176D6}"/>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C886B80C-F70E-64FD-5BD9-E8461EA740EE}"/>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Asthma Update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comprehensive one-day course is designed to empower registered healthcare professionals (HCPs) practicing in primary care with the latest advancements and insights in the field of asthma care. Building on the participants' existing expertise, this update day aims to enhance their proficiency in managing asthma effectively and providing the highest level of patient care. Exclusively tailored for registered healthcare professionals already experienced in asthma care within the primary care setting, this course is a unique opportunity for these practitioners to stay current with the latest developments in the field.</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E286BB89-595B-2AEB-0920-924B95522F40}"/>
              </a:ext>
            </a:extLst>
          </p:cNvPr>
          <p:cNvSpPr txBox="1">
            <a:spLocks/>
          </p:cNvSpPr>
          <p:nvPr/>
        </p:nvSpPr>
        <p:spPr>
          <a:xfrm>
            <a:off x="5801868" y="1018049"/>
            <a:ext cx="5079492" cy="466282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COPD Update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Join us for a comprehensive and enriching COPD Update Day, specifically designed for Registered Healthcare Professionals who are currently practicing in the field of Chronic Obstructive Pulmonary Disease (COPD). This course aims to enhance your existing knowledge and skills, keeping you up-to-date with the latest developments in COPD management. </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A7180C4D-7C1D-EAA3-1E88-B5BCB66923FA}"/>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294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6291-4C67-642E-8B9C-DA3745A73885}"/>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189C7E4-A93A-6C2F-75B7-D4A4FA6AD6C3}"/>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08DEF370-07BF-AAFB-44BA-CB0F635861DB}"/>
              </a:ext>
            </a:extLst>
          </p:cNvPr>
          <p:cNvSpPr txBox="1">
            <a:spLocks/>
          </p:cNvSpPr>
          <p:nvPr/>
        </p:nvSpPr>
        <p:spPr>
          <a:xfrm>
            <a:off x="492252" y="1018049"/>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Asthma</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two-day Introduction to Asthma course is specifically designed for healthcare professionals in primary care settings. It provides a comprehensive overview of asthma management, from diagnosis to ongoing patient care. This interactive course is ideal for those new to asthma care or looking to refresh their knowledge.</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6BA1A5B0-E493-8A46-FD87-0C2832745666}"/>
              </a:ext>
            </a:extLst>
          </p:cNvPr>
          <p:cNvSpPr txBox="1">
            <a:spLocks/>
          </p:cNvSpPr>
          <p:nvPr/>
        </p:nvSpPr>
        <p:spPr>
          <a:xfrm>
            <a:off x="5943600" y="966852"/>
            <a:ext cx="5385816" cy="5053567"/>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COPD </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These introductory days are tailored for nurses and other healthcare professionals who are new to the realm of COPD care or have not received formal training in this area. Led by Paula Matson, a Respiratory Specialist and Practice Nurse, the program is designed to build a foundational understanding of COPD and empower participants to provide effective care to COPD patients in primary care settings. These introductory sessions offer a comprehensive journey from the fundamentals of COPD understanding to a confident approach in patient review and management, emphasizing the importance of early intervention and holistic care in primary care settings.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a:solidFill>
                  <a:schemeClr val="tx1"/>
                </a:solidFill>
                <a:latin typeface="Arial" panose="020B0604020202020204" pitchFamily="34" charset="0"/>
                <a:cs typeface="Arial" panose="020B0604020202020204" pitchFamily="34" charset="0"/>
              </a:rPr>
              <a:t> 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13C3E24B-8266-F55D-3132-CE710328A0F6}"/>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598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7EF9C-3C5F-0A6E-6131-68B7D9AB8EBB}"/>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6B62BEED-1635-499E-ED8F-E2815DFD7FAB}"/>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807A904A-C30E-1044-A37E-5786A806C461}"/>
              </a:ext>
            </a:extLst>
          </p:cNvPr>
          <p:cNvSpPr txBox="1">
            <a:spLocks/>
          </p:cNvSpPr>
          <p:nvPr/>
        </p:nvSpPr>
        <p:spPr>
          <a:xfrm>
            <a:off x="466599" y="861025"/>
            <a:ext cx="49721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Asthma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focus of this course is: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 revision of early and accurate diagnosis in children and adults, and appropriate management tailored to individual patient needs and preferences</a:t>
            </a:r>
          </a:p>
          <a:p>
            <a:pPr marL="180975" indent="-180975" algn="just">
              <a:lnSpc>
                <a:spcPct val="115000"/>
              </a:lnSpc>
              <a:spcAft>
                <a:spcPts val="800"/>
              </a:spcAft>
              <a:buNone/>
              <a:tabLst>
                <a:tab pos="180975" algn="l"/>
              </a:tabLst>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 evaluation of contemporary issues in asthma care including risk management, environmental considerations, remote consultations and treatable asthma traits.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health professionals experienced in managing patients with asthma who have previously completed foundation/diploma level asthma training.</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51869D14-3C35-54C5-C8F7-38C2C58D71C5}"/>
              </a:ext>
            </a:extLst>
          </p:cNvPr>
          <p:cNvSpPr txBox="1">
            <a:spLocks/>
          </p:cNvSpPr>
          <p:nvPr/>
        </p:nvSpPr>
        <p:spPr>
          <a:xfrm>
            <a:off x="6259068" y="861025"/>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Bronchiectasis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suitable for any healthcare professional working in primary care / community settings, who is involved in the care of patients with bronchiectasis. The course covers epidemiology, pathophysiology, diagnosis, treatment options, self management strategies, and exacerbations management. The course has been designed by an experienced respiratory nurse who strives to improve the quality of life of patients living with a respiratory disease.</a:t>
            </a:r>
          </a:p>
          <a:p>
            <a:pPr>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endPar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ooter Placeholder 3">
            <a:extLst>
              <a:ext uri="{FF2B5EF4-FFF2-40B4-BE49-F238E27FC236}">
                <a16:creationId xmlns:a16="http://schemas.microsoft.com/office/drawing/2014/main" id="{4211F8E8-473B-0964-45F0-69D4F612D266}"/>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42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E402-E028-BE67-525B-24E4637855DA}"/>
              </a:ext>
            </a:extLst>
          </p:cNvPr>
          <p:cNvSpPr>
            <a:spLocks noGrp="1"/>
          </p:cNvSpPr>
          <p:nvPr>
            <p:ph type="title"/>
          </p:nvPr>
        </p:nvSpPr>
        <p:spPr>
          <a:xfrm>
            <a:off x="372720" y="647552"/>
            <a:ext cx="10641499" cy="611649"/>
          </a:xfrm>
        </p:spPr>
        <p:txBody>
          <a:bodyPr>
            <a:normAutofit fontScale="90000"/>
          </a:bodyPr>
          <a:lstStyle/>
          <a:p>
            <a:r>
              <a:rPr lang="en-GB" b="1"/>
              <a:t>What is Continuing Professional Development (CPD)</a:t>
            </a:r>
          </a:p>
        </p:txBody>
      </p:sp>
      <p:sp>
        <p:nvSpPr>
          <p:cNvPr id="3" name="Content Placeholder 2">
            <a:extLst>
              <a:ext uri="{FF2B5EF4-FFF2-40B4-BE49-F238E27FC236}">
                <a16:creationId xmlns:a16="http://schemas.microsoft.com/office/drawing/2014/main" id="{15ADF140-24A3-8D0B-2025-546337FE32C8}"/>
              </a:ext>
            </a:extLst>
          </p:cNvPr>
          <p:cNvSpPr>
            <a:spLocks noGrp="1"/>
          </p:cNvSpPr>
          <p:nvPr>
            <p:ph sz="quarter" idx="10"/>
          </p:nvPr>
        </p:nvSpPr>
        <p:spPr>
          <a:xfrm>
            <a:off x="289594" y="1492504"/>
            <a:ext cx="10641499" cy="4855464"/>
          </a:xfrm>
        </p:spPr>
        <p:txBody>
          <a:bodyPr>
            <a:normAutofit/>
          </a:bodyPr>
          <a:lstStyle/>
          <a:p>
            <a:pPr marL="0" indent="0">
              <a:buNone/>
            </a:pPr>
            <a:r>
              <a:rPr lang="en-GB"/>
              <a:t>Continuing Professional Development refers to the ongoing process by which health care professionals maintain, improve and broaden their knowledge, skills and competence throughout their careers.  </a:t>
            </a:r>
          </a:p>
          <a:p>
            <a:pPr marL="0" indent="0">
              <a:buNone/>
            </a:pPr>
            <a:r>
              <a:rPr lang="en-GB"/>
              <a:t>It is both a registered professional requirement, and a career development tool, ensuring staff can deliver safe, effective and up-to-date person-centred care, aligning with health population needs. All healthcare professionals have a responsibility to identify their CPD needs, and work with their employer to plan how those needs could be met.</a:t>
            </a:r>
            <a:br>
              <a:rPr lang="en-GB"/>
            </a:br>
            <a:endParaRPr lang="en-GB"/>
          </a:p>
          <a:p>
            <a:pPr marL="0" indent="0">
              <a:buNone/>
            </a:pPr>
            <a:r>
              <a:rPr lang="en-GB" b="1"/>
              <a:t>CPD can include the following:</a:t>
            </a:r>
            <a:endParaRPr lang="en-GB"/>
          </a:p>
          <a:p>
            <a:r>
              <a:rPr lang="en-GB"/>
              <a:t>Formal education – for example, attending accredited and non-accredited courses, conferences, webinars, online learning and training modules and carrying out research.</a:t>
            </a:r>
          </a:p>
          <a:p>
            <a:r>
              <a:rPr lang="en-GB"/>
              <a:t>Professional activity – for example, being involved with a professional body or giving a presentation at a conference</a:t>
            </a:r>
          </a:p>
          <a:p>
            <a:r>
              <a:rPr lang="en-GB"/>
              <a:t>Self-directed learning – for example, reading articles or books</a:t>
            </a:r>
          </a:p>
          <a:p>
            <a:r>
              <a:rPr lang="en-GB"/>
              <a:t>Work-based learning – for example, reflecting on experiences at work, considering feedback from service users/students, shadowing or being shadowed or being a member of a committee</a:t>
            </a:r>
            <a:br>
              <a:rPr lang="en-GB"/>
            </a:br>
            <a:endParaRPr lang="en-GB"/>
          </a:p>
          <a:p>
            <a:pPr marL="0" indent="0">
              <a:buNone/>
            </a:pPr>
            <a:r>
              <a:rPr lang="en-GB" b="1"/>
              <a:t>Please note</a:t>
            </a:r>
            <a:r>
              <a:rPr lang="en-GB"/>
              <a:t>, mandatory training does </a:t>
            </a:r>
            <a:r>
              <a:rPr lang="en-GB" b="1"/>
              <a:t>not</a:t>
            </a:r>
            <a:r>
              <a:rPr lang="en-GB"/>
              <a:t> contribute to CPD training hours, unless the training relates to your area of speciality.</a:t>
            </a:r>
          </a:p>
          <a:p>
            <a:pPr marL="0" indent="0">
              <a:buNone/>
            </a:pPr>
            <a:r>
              <a:rPr lang="en-GB" b="1">
                <a:solidFill>
                  <a:srgbClr val="0070C0"/>
                </a:solidFill>
              </a:rPr>
              <a:t>CPD funding is available for formal education (as described above) and equates to approximately £1,000 per learner, over a three-year period. </a:t>
            </a:r>
          </a:p>
          <a:p>
            <a:endParaRPr lang="en-GB"/>
          </a:p>
        </p:txBody>
      </p:sp>
      <p:sp>
        <p:nvSpPr>
          <p:cNvPr id="4" name="TextBox 3">
            <a:hlinkClick r:id="rId3" action="ppaction://hlinksldjump"/>
            <a:extLst>
              <a:ext uri="{FF2B5EF4-FFF2-40B4-BE49-F238E27FC236}">
                <a16:creationId xmlns:a16="http://schemas.microsoft.com/office/drawing/2014/main" id="{8591E946-3347-1C91-6B17-08B32FD60F53}"/>
              </a:ext>
            </a:extLst>
          </p:cNvPr>
          <p:cNvSpPr txBox="1"/>
          <p:nvPr/>
        </p:nvSpPr>
        <p:spPr>
          <a:xfrm>
            <a:off x="289594" y="229583"/>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3"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Tree>
    <p:extLst>
      <p:ext uri="{BB962C8B-B14F-4D97-AF65-F5344CB8AC3E}">
        <p14:creationId xmlns:p14="http://schemas.microsoft.com/office/powerpoint/2010/main" val="3132695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2787-45F8-DC73-CA4D-A8430BA04F8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CE45FD7-2E25-4273-6762-C90E08F142CD}"/>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91548344-484F-A4CA-1A71-8D5C8A851D55}"/>
              </a:ext>
            </a:extLst>
          </p:cNvPr>
          <p:cNvSpPr txBox="1">
            <a:spLocks/>
          </p:cNvSpPr>
          <p:nvPr/>
        </p:nvSpPr>
        <p:spPr>
          <a:xfrm>
            <a:off x="466599" y="861024"/>
            <a:ext cx="5086476"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COPD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provides an overview of current developments in COPD care. Students will revisit the importance of history taking and the use of quality assured spirometry, and other tests, that promote safe and accurate diagnosis. They will learn about updated COPD management guidelines, exploring the evidence base for lifestyle interventions and appropriate drug therapy to reduce the burden and risks associated with COPD. </a:t>
            </a: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Course materials will promote the use of a structured COPD review to provide effective care for patients at all stages of disease, including acute exacerbation management. The course content is mapped to nationally recognised standards and professional codes, and successful completion will equip students with the knowledge and skills to improve guideline-based care and further develop their professional practice.</a:t>
            </a: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0704E3A7-BA00-ADBA-F414-1B3DAD8BFDF5}"/>
              </a:ext>
            </a:extLst>
          </p:cNvPr>
          <p:cNvSpPr txBox="1">
            <a:spLocks/>
          </p:cNvSpPr>
          <p:nvPr/>
        </p:nvSpPr>
        <p:spPr>
          <a:xfrm>
            <a:off x="6486525" y="961036"/>
            <a:ext cx="49655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Introduction to Paediatric Asthma</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Asthma is the most common medical condition in children and young people; it is vital that all healthcare professionals working with this age group appreciate and understand the diagnostic process and appropriate management options for individual children. This course provides an introduction to asthma in children and young people and will enable healthcare professionals to apply their learning to real world clinical practice. The value of integrated care, and how healthcare professionals in primary and secondary care as well as schools and emergency/ambulatory settings, can work together is explored.</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Intermediate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AD03F818-D437-A529-0F8A-9B24E37B7114}"/>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901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61F08-1467-F5B3-A104-C250791AA4CD}"/>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882EEA3-18D4-4180-7914-823F7E3ADD91}"/>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C2CDEAE7-7678-40B2-4809-739DD5E4C84E}"/>
              </a:ext>
            </a:extLst>
          </p:cNvPr>
          <p:cNvSpPr txBox="1">
            <a:spLocks/>
          </p:cNvSpPr>
          <p:nvPr/>
        </p:nvSpPr>
        <p:spPr>
          <a:xfrm>
            <a:off x="466599" y="861024"/>
            <a:ext cx="5086476"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Asthma 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offers an overview of asthma and the impact that it has on health and wellbeing in patients of all ages. The focus of this course is early and accurate diagnosis, appropriate management tailored to individual patient needs and preferences, and the avoidance of asthma attacks/asthma deaths through supported self-management, early interventions and effective organisation of care.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666C8518-EFA9-CBB7-40D9-8E52D35631C9}"/>
              </a:ext>
            </a:extLst>
          </p:cNvPr>
          <p:cNvSpPr txBox="1">
            <a:spLocks/>
          </p:cNvSpPr>
          <p:nvPr/>
        </p:nvSpPr>
        <p:spPr>
          <a:xfrm>
            <a:off x="6486525" y="961036"/>
            <a:ext cx="49655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COPD 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professional education module aims to give students an understanding of the foundations of COPD care and provides an overview of the disease and its impact. Students will gain an understanding of how history taking and important diagnostic tests, such as spirometry, are used to ensure safe and accurate diagnosis. They will appreciate and apply the principles of COPD management, using lifestyle change and appropriate drug therapy to reduce the burden and risks associated with COPD, learning how to effectively review and care for patients at all stages of disease, including acute exacerbation management.</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35D6D03E-AE2E-42ED-78D0-40305F46148A}"/>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647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6BF2F-0287-6F19-CD3E-B72F93DB720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BA67E432-4DC5-CAED-A073-92B8ABB04E9D}"/>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37B8A3CA-3CC6-05C1-DDE8-461AE1B8B77D}"/>
              </a:ext>
            </a:extLst>
          </p:cNvPr>
          <p:cNvSpPr txBox="1">
            <a:spLocks/>
          </p:cNvSpPr>
          <p:nvPr/>
        </p:nvSpPr>
        <p:spPr>
          <a:xfrm>
            <a:off x="6536948" y="891871"/>
            <a:ext cx="5086476" cy="5495925"/>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Paediatric Asthma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provide the outcomes of evaluating the impact of asthma on children and their families, local health services and their local community. </a:t>
            </a:r>
          </a:p>
          <a:p>
            <a:pPr algn="just">
              <a:lnSpc>
                <a:spcPct val="115000"/>
              </a:lnSpc>
              <a:buNone/>
            </a:pPr>
            <a:r>
              <a:rPr lang="en-GB" sz="12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Learners will:</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Consider environmental issues and their relationship with asthma care</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Distinguish factors underlying the quality and accuracy of asthma diagnosis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Create comprehensive individualised management plans for a range of patients </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Apply evidence and guideline-based recommendations to acute asthma management and follow up care in all settings </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Identify, assess and manage children with severe asthma appropriate to their healthcare setting and clinical role</a:t>
            </a: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30 hours course with 4 months to complete</a:t>
            </a: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F754669F-446D-36F2-5223-FD02AE4754E1}"/>
              </a:ext>
            </a:extLst>
          </p:cNvPr>
          <p:cNvSpPr txBox="1">
            <a:spLocks/>
          </p:cNvSpPr>
          <p:nvPr/>
        </p:nvSpPr>
        <p:spPr>
          <a:xfrm>
            <a:off x="689478" y="933997"/>
            <a:ext cx="4965575"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Interstitial Lung </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D</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isease (ILD)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module aims to give students an understanding of the foundations of care for patients with interstitial lung diseases. The course provides an overview of the prevalence of different ILDs and their impact. Students will gain an understanding of the importance of safe and accurate diagnosis. Current evidence on ILD management will be explored, including the role of non-pharmacological approaches and the importance of supportive care.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9D1582EC-6A48-EDA9-BF63-95ABE5532FE9}"/>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385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4395-B802-6EB0-A780-78BAB029C97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38A91DB-11F2-253F-A866-D065F007EA4B}"/>
              </a:ext>
            </a:extLst>
          </p:cNvPr>
          <p:cNvSpPr txBox="1"/>
          <p:nvPr/>
        </p:nvSpPr>
        <p:spPr>
          <a:xfrm>
            <a:off x="4521713" y="30026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Respiratory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FD0CE698-D67C-0BF2-C0F1-B0D56CECE97C}"/>
              </a:ext>
            </a:extLst>
          </p:cNvPr>
          <p:cNvSpPr txBox="1">
            <a:spLocks/>
          </p:cNvSpPr>
          <p:nvPr/>
        </p:nvSpPr>
        <p:spPr>
          <a:xfrm>
            <a:off x="6508372" y="829143"/>
            <a:ext cx="5340727" cy="567965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COPD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module aims to give an in-depth understanding of the breadth of COPD. </a:t>
            </a:r>
          </a:p>
          <a:p>
            <a:pPr algn="just">
              <a:lnSpc>
                <a:spcPct val="115000"/>
              </a:lnSpc>
              <a:buNone/>
            </a:pPr>
            <a:r>
              <a:rPr lang="en-GB" sz="1200" b="1"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Content includes: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history taking and important diagnostic tests, such as spirometry, are used to ensure safe and accurate diagnosis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appreciate and apply the principles of COPD management, integrating behaviour change theory, lifestyle adaptations and appropriate drug therapy</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effectively review and care for patients at all stages of disease, including acute exacerbation management and palliative care</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Important interventions such as pulmonary rehabilitation</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Managing respiratory failure, with reference to current evidence and guidance</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impact of COVID-19 on COPD care</a:t>
            </a:r>
          </a:p>
          <a:p>
            <a:pPr algn="just">
              <a:lnSpc>
                <a:spcPct val="115000"/>
              </a:lnSpc>
              <a:spcAft>
                <a:spcPts val="800"/>
              </a:spcAft>
              <a:buNone/>
            </a:pPr>
            <a:endPar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14">
            <a:extLst>
              <a:ext uri="{FF2B5EF4-FFF2-40B4-BE49-F238E27FC236}">
                <a16:creationId xmlns:a16="http://schemas.microsoft.com/office/drawing/2014/main" id="{E30BD8DA-B043-730E-ED9B-9A685C41BBA0}"/>
              </a:ext>
            </a:extLst>
          </p:cNvPr>
          <p:cNvSpPr txBox="1">
            <a:spLocks/>
          </p:cNvSpPr>
          <p:nvPr/>
        </p:nvSpPr>
        <p:spPr>
          <a:xfrm>
            <a:off x="342901" y="829143"/>
            <a:ext cx="5191252" cy="5402562"/>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Asthma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moves beyond the basics of asthma focusing on developing knowledge and skills to enable translation of learning to the delivery of high-quality care in clinical practice. </a:t>
            </a:r>
          </a:p>
          <a:p>
            <a:pPr algn="just">
              <a:lnSpc>
                <a:spcPct val="115000"/>
              </a:lnSpc>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will learn:</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How to evaluate the impact asthma has on individuals, local health services and their local community</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Distinguish factors underlying the quality and accuracy of asthma diagnosis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Create comprehensive, individualised, management plans for a range of patients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Compare types of asthma and emerging precision medicine therapies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Apply evidence and guideline-based recommendations to acute asthma management and follow up care in all settings</a:t>
            </a:r>
          </a:p>
          <a:p>
            <a:pPr marL="285750" indent="-285750" algn="just">
              <a:lnSpc>
                <a:spcPct val="115000"/>
              </a:lnSpc>
              <a:buFont typeface="Arial" panose="020B0604020202020204" pitchFamily="34" charset="0"/>
              <a:buChar char="•"/>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Analyse personalised care approaches in supporting patients to self-manage their asthma</a:t>
            </a:r>
          </a:p>
          <a:p>
            <a:pPr algn="just">
              <a:lnSpc>
                <a:spcPct val="115000"/>
              </a:lnSpc>
              <a:spcAft>
                <a:spcPts val="800"/>
              </a:spcAft>
              <a:buNone/>
            </a:pPr>
            <a:endPar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None/>
            </a:pPr>
            <a:r>
              <a:rPr lang="en-GB" sz="12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provider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2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Footer Placeholder 3">
            <a:extLst>
              <a:ext uri="{FF2B5EF4-FFF2-40B4-BE49-F238E27FC236}">
                <a16:creationId xmlns:a16="http://schemas.microsoft.com/office/drawing/2014/main" id="{B7F1F064-8B00-EF0E-1E33-103A928C460D}"/>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894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16077-7FBA-2744-10EC-A5B3ADB610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8EC254-5E4C-82CC-43E1-F3433C36BE55}"/>
              </a:ext>
            </a:extLst>
          </p:cNvPr>
          <p:cNvSpPr>
            <a:spLocks noGrp="1"/>
          </p:cNvSpPr>
          <p:nvPr>
            <p:ph type="body" sz="quarter" idx="15"/>
          </p:nvPr>
        </p:nvSpPr>
        <p:spPr>
          <a:xfrm>
            <a:off x="1347844" y="1375764"/>
            <a:ext cx="3224156" cy="599340"/>
          </a:xfrm>
        </p:spPr>
        <p:txBody>
          <a:bodyPr/>
          <a:lstStyle/>
          <a:p>
            <a:pPr algn="ctr"/>
            <a:r>
              <a:rPr lang="en-GB"/>
              <a:t>Sepsis</a:t>
            </a:r>
          </a:p>
        </p:txBody>
      </p:sp>
      <p:pic>
        <p:nvPicPr>
          <p:cNvPr id="11" name="Picture Placeholder 10" descr="A black background with a black square&#10;&#10;AI-generated content may be incorrect.">
            <a:extLst>
              <a:ext uri="{FF2B5EF4-FFF2-40B4-BE49-F238E27FC236}">
                <a16:creationId xmlns:a16="http://schemas.microsoft.com/office/drawing/2014/main" id="{26D393F4-BF1C-8702-C87D-771CA784E70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3804301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9E1D-C9ED-F336-0A85-E654B7F5507F}"/>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0EFB43A-4FA9-525B-82BF-2F228C74F287}"/>
              </a:ext>
            </a:extLst>
          </p:cNvPr>
          <p:cNvSpPr txBox="1"/>
          <p:nvPr/>
        </p:nvSpPr>
        <p:spPr>
          <a:xfrm>
            <a:off x="4558289" y="361208"/>
            <a:ext cx="1700779"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Sepsis</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00808B10-5DB8-A28E-7E26-436F49E29A5B}"/>
              </a:ext>
            </a:extLst>
          </p:cNvPr>
          <p:cNvSpPr txBox="1">
            <a:spLocks/>
          </p:cNvSpPr>
          <p:nvPr/>
        </p:nvSpPr>
        <p:spPr>
          <a:xfrm>
            <a:off x="509780" y="861370"/>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Recognising a Patient with Sepsis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is about recognising the early signs of sepsis in a patient, with the aim of preventing it from developing into a more serious condition. Healthcare Associated Infections are becoming an increasing problem in healthcare, particularly with the development of antibiotic resistance. </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1F907FC0-8ACA-BA94-088A-3A8E480EEB8E}"/>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623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174C5-2B9E-AC44-8E6F-853B4A72A2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B864E5-6196-CA4B-EBA1-851C5FD6EC24}"/>
              </a:ext>
            </a:extLst>
          </p:cNvPr>
          <p:cNvSpPr>
            <a:spLocks noGrp="1"/>
          </p:cNvSpPr>
          <p:nvPr>
            <p:ph type="body" sz="quarter" idx="15"/>
          </p:nvPr>
        </p:nvSpPr>
        <p:spPr>
          <a:xfrm>
            <a:off x="1347844" y="1375764"/>
            <a:ext cx="3224156" cy="599340"/>
          </a:xfrm>
        </p:spPr>
        <p:txBody>
          <a:bodyPr/>
          <a:lstStyle/>
          <a:p>
            <a:pPr algn="ctr"/>
            <a:r>
              <a:rPr lang="en-GB"/>
              <a:t>Sexual Health</a:t>
            </a:r>
          </a:p>
        </p:txBody>
      </p:sp>
      <p:pic>
        <p:nvPicPr>
          <p:cNvPr id="5" name="Picture Placeholder 4" descr="A black background with a black square&#10;&#10;AI-generated content may be incorrect.">
            <a:extLst>
              <a:ext uri="{FF2B5EF4-FFF2-40B4-BE49-F238E27FC236}">
                <a16:creationId xmlns:a16="http://schemas.microsoft.com/office/drawing/2014/main" id="{AF06147E-7145-C84A-732F-18857E7794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 r="302"/>
          <a:stretch>
            <a:fillRect/>
          </a:stretch>
        </p:blipFill>
        <p:spPr>
          <a:xfrm>
            <a:off x="6428232" y="-17253"/>
            <a:ext cx="6318504" cy="6351792"/>
          </a:xfrm>
        </p:spPr>
      </p:pic>
    </p:spTree>
    <p:extLst>
      <p:ext uri="{BB962C8B-B14F-4D97-AF65-F5344CB8AC3E}">
        <p14:creationId xmlns:p14="http://schemas.microsoft.com/office/powerpoint/2010/main" val="3809495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A65E-E75A-91FD-BC0F-D7331A90E468}"/>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0D210481-1618-A34E-F869-BDC932A6BA0B}"/>
              </a:ext>
            </a:extLst>
          </p:cNvPr>
          <p:cNvSpPr txBox="1"/>
          <p:nvPr/>
        </p:nvSpPr>
        <p:spPr>
          <a:xfrm>
            <a:off x="4498853" y="224051"/>
            <a:ext cx="187451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Sexual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75E28605-27CD-FF4C-3E03-D7A1726E6968}"/>
              </a:ext>
            </a:extLst>
          </p:cNvPr>
          <p:cNvSpPr txBox="1">
            <a:spLocks/>
          </p:cNvSpPr>
          <p:nvPr/>
        </p:nvSpPr>
        <p:spPr>
          <a:xfrm>
            <a:off x="537212" y="966145"/>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Sexual Health Course for Nurses and AHPs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A two-day programme designed to develop awareness, skills and knowledge for the delivery of a coordinated sexual health service. Will appeal to practice nurses, youth workers and other health and social care workers involved in sexual health.</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5A75729B-B1B1-B78E-17F0-1A51E3272AB9}"/>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693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B280-BB5A-B0AF-F8E9-793192375B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6C081F-1EA2-B1C5-1FE8-FDE36314E6B7}"/>
              </a:ext>
            </a:extLst>
          </p:cNvPr>
          <p:cNvSpPr>
            <a:spLocks noGrp="1"/>
          </p:cNvSpPr>
          <p:nvPr>
            <p:ph type="body" sz="quarter" idx="15"/>
          </p:nvPr>
        </p:nvSpPr>
        <p:spPr>
          <a:xfrm>
            <a:off x="1347844" y="1375764"/>
            <a:ext cx="3224156" cy="599340"/>
          </a:xfrm>
        </p:spPr>
        <p:txBody>
          <a:bodyPr/>
          <a:lstStyle/>
          <a:p>
            <a:pPr algn="ctr"/>
            <a:r>
              <a:rPr lang="en-GB"/>
              <a:t>Spirometry</a:t>
            </a:r>
          </a:p>
        </p:txBody>
      </p:sp>
      <p:pic>
        <p:nvPicPr>
          <p:cNvPr id="5" name="Picture Placeholder 4" descr="A black background with a black square&#10;&#10;AI-generated content may be incorrect.">
            <a:extLst>
              <a:ext uri="{FF2B5EF4-FFF2-40B4-BE49-F238E27FC236}">
                <a16:creationId xmlns:a16="http://schemas.microsoft.com/office/drawing/2014/main" id="{4ADE45D8-1223-1B55-8495-F984B3293FB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62" r="447"/>
          <a:stretch>
            <a:fillRect/>
          </a:stretch>
        </p:blipFill>
        <p:spPr>
          <a:xfrm>
            <a:off x="6866328" y="0"/>
            <a:ext cx="5325672" cy="6144126"/>
          </a:xfrm>
        </p:spPr>
      </p:pic>
    </p:spTree>
    <p:extLst>
      <p:ext uri="{BB962C8B-B14F-4D97-AF65-F5344CB8AC3E}">
        <p14:creationId xmlns:p14="http://schemas.microsoft.com/office/powerpoint/2010/main" val="2385574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10CF-811E-9A2E-C150-4CCB9AE69CE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5B1A063-42A2-799C-75A2-4E9F3E2DAFD2}"/>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9ADE9555-145D-A971-3BF4-D64A4D5EC709}"/>
              </a:ext>
            </a:extLst>
          </p:cNvPr>
          <p:cNvSpPr txBox="1">
            <a:spLocks/>
          </p:cNvSpPr>
          <p:nvPr/>
        </p:nvSpPr>
        <p:spPr>
          <a:xfrm>
            <a:off x="294387" y="770606"/>
            <a:ext cx="554443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Spirometry Reporting &amp; Interpretation the 7 steps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Aimed at healthcare professionals who do not perform spirometry but are required to oversee results and prepare a clinical report (ARTP website). It can also be used by those who have previously undertaken spirometry training or education and now wish to focus on the results of the test.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looks at spirometry interpretation and clearly defines the difference between numerical reporting and clinical interpretation leading to diagnosis. It will help to prepare you for the reporting only part of the ARTP register by teaching a systematic approach and using case studies to support reflective practice.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A3193E1A-2D55-5D9E-8055-CDF6C2FDC0FA}"/>
              </a:ext>
            </a:extLst>
          </p:cNvPr>
          <p:cNvSpPr txBox="1">
            <a:spLocks/>
          </p:cNvSpPr>
          <p:nvPr/>
        </p:nvSpPr>
        <p:spPr>
          <a:xfrm>
            <a:off x="6373367" y="770606"/>
            <a:ext cx="533285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Performing Paediatric Spirometry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Spirometry is not just for adults - children and young people can also perform spirometry. Understanding respiratory illness at an earlier stage can be vital in maintain health throughout younger years, but also in adulthood. Although the equipment and the test itself do not differ entirely from adult spirometry, there are some key differences those working with Children and Young people need to be aware of to get the most accurate results possible.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content follows the Association of Respiratory Technology and Physiology (ARTP) standards for spirometry, which are the gold standard in the UK.</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E91A019-F3DF-7B90-B452-17E8A37419E7}"/>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2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1073-A0B7-2FB3-1CED-45826976F3A7}"/>
              </a:ext>
            </a:extLst>
          </p:cNvPr>
          <p:cNvSpPr>
            <a:spLocks noGrp="1"/>
          </p:cNvSpPr>
          <p:nvPr>
            <p:ph type="title"/>
          </p:nvPr>
        </p:nvSpPr>
        <p:spPr>
          <a:xfrm>
            <a:off x="552604" y="837629"/>
            <a:ext cx="10641499" cy="611649"/>
          </a:xfrm>
        </p:spPr>
        <p:txBody>
          <a:bodyPr>
            <a:normAutofit/>
          </a:bodyPr>
          <a:lstStyle/>
          <a:p>
            <a:r>
              <a:rPr lang="en-GB" sz="3200" b="1"/>
              <a:t>Who is eligible for CPD funding</a:t>
            </a:r>
          </a:p>
        </p:txBody>
      </p:sp>
      <p:sp>
        <p:nvSpPr>
          <p:cNvPr id="3" name="Content Placeholder 2">
            <a:extLst>
              <a:ext uri="{FF2B5EF4-FFF2-40B4-BE49-F238E27FC236}">
                <a16:creationId xmlns:a16="http://schemas.microsoft.com/office/drawing/2014/main" id="{B08B43C0-AA9B-74B0-C9BB-1EA0B817798D}"/>
              </a:ext>
            </a:extLst>
          </p:cNvPr>
          <p:cNvSpPr>
            <a:spLocks noGrp="1"/>
          </p:cNvSpPr>
          <p:nvPr>
            <p:ph sz="quarter" idx="10"/>
          </p:nvPr>
        </p:nvSpPr>
        <p:spPr>
          <a:xfrm>
            <a:off x="552604" y="2232992"/>
            <a:ext cx="10530067" cy="317573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rPr>
              <a:t>We are able to support CPD funding applications from Allied </a:t>
            </a:r>
            <a:r>
              <a:rPr lang="en-GB" sz="1800" b="1">
                <a:solidFill>
                  <a:prstClr val="black"/>
                </a:solidFill>
              </a:rPr>
              <a:t>H</a:t>
            </a:r>
            <a:r>
              <a:rPr kumimoji="0" lang="en-GB" sz="1800" b="1" i="0" u="none" strike="noStrike" kern="1200" cap="none" spc="0" normalizeH="0" baseline="0" noProof="0" err="1">
                <a:ln>
                  <a:noFill/>
                </a:ln>
                <a:solidFill>
                  <a:prstClr val="black"/>
                </a:solidFill>
                <a:effectLst/>
                <a:uLnTx/>
                <a:uFillTx/>
              </a:rPr>
              <a:t>ealth</a:t>
            </a:r>
            <a:r>
              <a:rPr kumimoji="0" lang="en-GB" sz="1800" b="1" i="0" u="none" strike="noStrike" kern="1200" cap="none" spc="0" normalizeH="0" baseline="0" noProof="0">
                <a:ln>
                  <a:noFill/>
                </a:ln>
                <a:solidFill>
                  <a:prstClr val="black"/>
                </a:solidFill>
                <a:effectLst/>
                <a:uLnTx/>
                <a:uFillTx/>
              </a:rPr>
              <a:t> Professionals, registered Nurses and Nursing </a:t>
            </a:r>
            <a:r>
              <a:rPr lang="en-GB" sz="1800" b="1">
                <a:solidFill>
                  <a:prstClr val="black"/>
                </a:solidFill>
              </a:rPr>
              <a:t>A</a:t>
            </a:r>
            <a:r>
              <a:rPr kumimoji="0" lang="en-GB" sz="1800" b="1" i="0" u="none" strike="noStrike" kern="1200" cap="none" spc="0" normalizeH="0" baseline="0" noProof="0" err="1">
                <a:ln>
                  <a:noFill/>
                </a:ln>
                <a:solidFill>
                  <a:prstClr val="black"/>
                </a:solidFill>
                <a:effectLst/>
                <a:uLnTx/>
                <a:uFillTx/>
              </a:rPr>
              <a:t>ssociates</a:t>
            </a:r>
            <a:r>
              <a:rPr kumimoji="0" lang="en-GB" sz="1800" b="1" i="0" u="none" strike="noStrike" kern="1200" cap="none" spc="0" normalizeH="0" baseline="0" noProof="0">
                <a:ln>
                  <a:noFill/>
                </a:ln>
                <a:solidFill>
                  <a:prstClr val="black"/>
                </a:solidFill>
                <a:effectLst/>
                <a:uLnTx/>
                <a:uFillTx/>
              </a:rPr>
              <a:t> working in Primary Care within Buckinghamshire, Oxfordshire and Berkshire West.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rPr>
              <a:t>Personalised care roles, Health Care Support Workers, General Practitioners, </a:t>
            </a:r>
            <a:r>
              <a:rPr lang="en-GB" sz="1800">
                <a:solidFill>
                  <a:prstClr val="black"/>
                </a:solidFill>
              </a:rPr>
              <a:t>P</a:t>
            </a:r>
            <a:r>
              <a:rPr kumimoji="0" lang="en-GB" sz="1800" b="0" i="0" u="none" strike="noStrike" kern="1200" cap="none" spc="0" normalizeH="0" baseline="0" noProof="0" err="1">
                <a:ln>
                  <a:noFill/>
                </a:ln>
                <a:solidFill>
                  <a:prstClr val="black"/>
                </a:solidFill>
                <a:effectLst/>
                <a:uLnTx/>
                <a:uFillTx/>
              </a:rPr>
              <a:t>harmacists</a:t>
            </a:r>
            <a:r>
              <a:rPr kumimoji="0" lang="en-GB" sz="1800" b="0" i="0" u="none" strike="noStrike" kern="1200" cap="none" spc="0" normalizeH="0" baseline="0" noProof="0">
                <a:ln>
                  <a:noFill/>
                </a:ln>
                <a:solidFill>
                  <a:prstClr val="black"/>
                </a:solidFill>
                <a:effectLst/>
                <a:uLnTx/>
                <a:uFillTx/>
              </a:rPr>
              <a:t> and </a:t>
            </a:r>
            <a:r>
              <a:rPr lang="en-GB" sz="1800">
                <a:solidFill>
                  <a:prstClr val="black"/>
                </a:solidFill>
              </a:rPr>
              <a:t>P</a:t>
            </a:r>
            <a:r>
              <a:rPr kumimoji="0" lang="en-GB" sz="1800" b="0" i="0" u="none" strike="noStrike" kern="1200" cap="none" spc="0" normalizeH="0" baseline="0" noProof="0" err="1">
                <a:ln>
                  <a:noFill/>
                </a:ln>
                <a:solidFill>
                  <a:prstClr val="black"/>
                </a:solidFill>
                <a:effectLst/>
                <a:uLnTx/>
                <a:uFillTx/>
              </a:rPr>
              <a:t>hysician</a:t>
            </a:r>
            <a:r>
              <a:rPr kumimoji="0" lang="en-GB" sz="1800" b="0" i="0" u="none" strike="noStrike" kern="1200" cap="none" spc="0" normalizeH="0" baseline="0" noProof="0">
                <a:ln>
                  <a:noFill/>
                </a:ln>
                <a:solidFill>
                  <a:prstClr val="black"/>
                </a:solidFill>
                <a:effectLst/>
                <a:uLnTx/>
                <a:uFillTx/>
              </a:rPr>
              <a:t> Assistants are not eligible for this CPD funding and should discuss funding opportunities with their employer.</a:t>
            </a:r>
            <a:endParaRPr kumimoji="0" lang="en-GB" sz="1800" b="1" i="0" u="none" strike="noStrike" kern="1200" cap="none" spc="0" normalizeH="0" baseline="0" noProof="0">
              <a:ln>
                <a:noFill/>
              </a:ln>
              <a:solidFill>
                <a:prstClr val="black"/>
              </a:solidFill>
              <a:effectLst/>
              <a:uLnTx/>
              <a:uFillTx/>
            </a:endParaRPr>
          </a:p>
          <a:p>
            <a:pPr rtl="0" fontAlgn="base">
              <a:lnSpc>
                <a:spcPts val="1457"/>
              </a:lnSpc>
              <a:buNone/>
            </a:pPr>
            <a:r>
              <a:rPr lang="en-GB" sz="1800" b="0" i="0">
                <a:effectLst/>
              </a:rPr>
              <a:t> </a:t>
            </a:r>
          </a:p>
          <a:p>
            <a:pPr marL="0" indent="0">
              <a:buNone/>
            </a:pPr>
            <a:r>
              <a:rPr lang="en-GB" sz="1800" b="1">
                <a:hlinkClick r:id="rId2"/>
              </a:rPr>
              <a:t>Frequently Asked Questions (FAQs) </a:t>
            </a:r>
            <a:endParaRPr lang="en-GB" sz="1800" b="1"/>
          </a:p>
          <a:p>
            <a:pPr marL="0" indent="0">
              <a:buNone/>
            </a:pPr>
            <a:r>
              <a:rPr lang="en-GB" sz="1800"/>
              <a:t>Please refer to our FAQ guidance for further information.</a:t>
            </a:r>
          </a:p>
          <a:p>
            <a:pPr marL="0" indent="0">
              <a:buNone/>
            </a:pPr>
            <a:endParaRPr lang="en-GB"/>
          </a:p>
        </p:txBody>
      </p:sp>
      <p:sp>
        <p:nvSpPr>
          <p:cNvPr id="4" name="TextBox 3">
            <a:hlinkClick r:id="rId3" action="ppaction://hlinksldjump"/>
            <a:extLst>
              <a:ext uri="{FF2B5EF4-FFF2-40B4-BE49-F238E27FC236}">
                <a16:creationId xmlns:a16="http://schemas.microsoft.com/office/drawing/2014/main" id="{36660D94-8287-C9A4-72E2-C11539E43793}"/>
              </a:ext>
            </a:extLst>
          </p:cNvPr>
          <p:cNvSpPr txBox="1"/>
          <p:nvPr/>
        </p:nvSpPr>
        <p:spPr>
          <a:xfrm>
            <a:off x="321999" y="261106"/>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3"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Tree>
    <p:extLst>
      <p:ext uri="{BB962C8B-B14F-4D97-AF65-F5344CB8AC3E}">
        <p14:creationId xmlns:p14="http://schemas.microsoft.com/office/powerpoint/2010/main" val="24802805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2A1B-3AFC-D974-3E7A-5148EB671BB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EB50A85-F8EF-723C-4DC0-C664A9DA85DD}"/>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34DA0332-3782-D35A-31CA-C34D643C5580}"/>
              </a:ext>
            </a:extLst>
          </p:cNvPr>
          <p:cNvSpPr txBox="1">
            <a:spLocks/>
          </p:cNvSpPr>
          <p:nvPr/>
        </p:nvSpPr>
        <p:spPr>
          <a:xfrm>
            <a:off x="294387" y="770606"/>
            <a:ext cx="5332857"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Reporting Paediatric Spirometry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reporting spirometry with children and young people (CYP). It may be that you do also perform, or your role may be only to report the trace. This course will follow our very successful Seven steps to success format to ensure that a trace is fit for purpose and then is reported. As with all our spirometry courses it will prepare delegates for ARTP assessment with awareness of their requirements.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E3CD8525-E064-74FC-0C6F-0E70C6C63EB9}"/>
              </a:ext>
            </a:extLst>
          </p:cNvPr>
          <p:cNvSpPr txBox="1">
            <a:spLocks/>
          </p:cNvSpPr>
          <p:nvPr/>
        </p:nvSpPr>
        <p:spPr>
          <a:xfrm>
            <a:off x="6373367" y="770606"/>
            <a:ext cx="5132833"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Spirometry 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who has previously undertaken spirometry training or education and is feeling a little ‘out of practice’ or ‘rusty’! It can serve as revision for those who have been practising for many years but aims to also provide new and thought provoking content to challenge the way you practice.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7.5 hours course with 1 month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Update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A4CC7069-E3F0-1BCA-57DA-700132A7A358}"/>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423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438E-B517-CC3A-601F-040D9BA04BA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112D5B1-E8C2-8CBC-6E12-D1B323D2D5DE}"/>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A538FE88-57B3-34CF-35C9-860F9195B351}"/>
              </a:ext>
            </a:extLst>
          </p:cNvPr>
          <p:cNvSpPr txBox="1">
            <a:spLocks/>
          </p:cNvSpPr>
          <p:nvPr/>
        </p:nvSpPr>
        <p:spPr>
          <a:xfrm>
            <a:off x="294388" y="770606"/>
            <a:ext cx="5258688"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Spirometry Performing and Reporting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undertaking spirometry who wishes both perform and undertake basic numerical reporting of spirometry. It clearly defines the difference between reporting and interpreting and can serve as revision for those who have been practising for many years. </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will prepare delegates for ARTP assessment for the Spirometry and Reporting part of the register. As the ARTP are the ONLY current assessors of competence all training providers will be working towards that assessment.</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14">
            <a:extLst>
              <a:ext uri="{FF2B5EF4-FFF2-40B4-BE49-F238E27FC236}">
                <a16:creationId xmlns:a16="http://schemas.microsoft.com/office/drawing/2014/main" id="{D8D39611-3DA1-C17D-5BEA-6374CFA5A4D6}"/>
              </a:ext>
            </a:extLst>
          </p:cNvPr>
          <p:cNvSpPr txBox="1">
            <a:spLocks/>
          </p:cNvSpPr>
          <p:nvPr/>
        </p:nvSpPr>
        <p:spPr>
          <a:xfrm>
            <a:off x="6373367" y="770606"/>
            <a:ext cx="5132833" cy="5586344"/>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Spirometry</a:t>
            </a:r>
            <a:r>
              <a:rPr lang="en-GB" sz="1600" b="1" u="sng">
                <a:solidFill>
                  <a:srgbClr val="005EB8"/>
                </a:solidFill>
                <a:latin typeface="Arial" panose="020B0604020202020204" pitchFamily="34" charset="0"/>
                <a:ea typeface="Aptos" panose="020B0004020202020204" pitchFamily="34" charset="0"/>
                <a:cs typeface="Times New Roman" panose="02020603050405020304" pitchFamily="18" charset="0"/>
                <a:hlinkClick r:id="rId3"/>
              </a:rPr>
              <a:t>:</a:t>
            </a: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 Performing Only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aimed at anyone undertaking spirometry who have no wish or need to undertake reporting or clinical interpretation. It can serve as revision for those who have been practicing for many years or as an introduction for those who have never undertaken spirometry before.</a:t>
            </a: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15 hours course with 2 months to complete</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Foundation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B0BF13A3-6A20-0666-8BCF-66C75790CB2B}"/>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8145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DE47-7F14-2F36-3236-06EA894EF94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ACE08CAF-1690-97D2-155D-D3A0D947C66D}"/>
              </a:ext>
            </a:extLst>
          </p:cNvPr>
          <p:cNvSpPr txBox="1"/>
          <p:nvPr/>
        </p:nvSpPr>
        <p:spPr>
          <a:xfrm>
            <a:off x="4636013" y="277428"/>
            <a:ext cx="173735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Spirometry</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47DD8261-7430-B4E2-AF2C-ECBBF3A6E304}"/>
              </a:ext>
            </a:extLst>
          </p:cNvPr>
          <p:cNvSpPr txBox="1">
            <a:spLocks/>
          </p:cNvSpPr>
          <p:nvPr/>
        </p:nvSpPr>
        <p:spPr>
          <a:xfrm>
            <a:off x="370588" y="627731"/>
            <a:ext cx="5524246" cy="5863343"/>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Advancing Spirometry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content of this spirometry course will enable learners to confidently perform and report spirometry whilst at the same time providing them the underpinning knowledge to question the diversity of guidance and practice, whether reviewing evidence or peer performance. </a:t>
            </a: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course will prepare delegates for portfolio assessment. Throughout the course learners will collate a reflective learning log which will contain key documents, reflections and understanding required to take the ARTP assessment, but will also enable the learner to appreciate the difference between numerical reporting and clinical interpretation using current, ‘real life’ anonymised case studies.</a:t>
            </a:r>
          </a:p>
          <a:p>
            <a:pPr algn="just">
              <a:lnSpc>
                <a:spcPct val="115000"/>
              </a:lnSpc>
              <a:spcAft>
                <a:spcPts val="800"/>
              </a:spcAft>
              <a:buNone/>
            </a:pPr>
            <a:r>
              <a:rPr lang="en-GB" sz="13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45 hours course with 4 months to complete</a:t>
            </a: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2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Rotherham Respiratory</a:t>
            </a:r>
            <a:endParaRPr lang="en-GB" sz="13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3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3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Advanced</a:t>
            </a:r>
            <a:endParaRPr lang="en-GB" sz="13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E2908DFF-97BE-8D04-56E0-5DFA184BF3CF}"/>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766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F90C8-9DD8-25CA-B0A7-6F89D31B90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150710-D4CD-03CE-5DB5-30FE97E8393F}"/>
              </a:ext>
            </a:extLst>
          </p:cNvPr>
          <p:cNvSpPr>
            <a:spLocks noGrp="1"/>
          </p:cNvSpPr>
          <p:nvPr>
            <p:ph type="body" sz="quarter" idx="15"/>
          </p:nvPr>
        </p:nvSpPr>
        <p:spPr>
          <a:xfrm>
            <a:off x="1347844" y="1375764"/>
            <a:ext cx="3224156" cy="599340"/>
          </a:xfrm>
        </p:spPr>
        <p:txBody>
          <a:bodyPr/>
          <a:lstStyle/>
          <a:p>
            <a:pPr algn="ctr"/>
            <a:r>
              <a:rPr lang="en-GB"/>
              <a:t>Supporting Staff</a:t>
            </a:r>
          </a:p>
        </p:txBody>
      </p:sp>
      <p:pic>
        <p:nvPicPr>
          <p:cNvPr id="5" name="Picture Placeholder 4" descr="A black background with a black square&#10;&#10;AI-generated content may be incorrect.">
            <a:extLst>
              <a:ext uri="{FF2B5EF4-FFF2-40B4-BE49-F238E27FC236}">
                <a16:creationId xmlns:a16="http://schemas.microsoft.com/office/drawing/2014/main" id="{92EA3B50-B09D-DFE6-DD59-64904ECF24F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1" r="-210"/>
          <a:stretch>
            <a:fillRect/>
          </a:stretch>
        </p:blipFill>
        <p:spPr>
          <a:xfrm>
            <a:off x="5768897" y="0"/>
            <a:ext cx="6423103" cy="6351792"/>
          </a:xfrm>
        </p:spPr>
      </p:pic>
    </p:spTree>
    <p:extLst>
      <p:ext uri="{BB962C8B-B14F-4D97-AF65-F5344CB8AC3E}">
        <p14:creationId xmlns:p14="http://schemas.microsoft.com/office/powerpoint/2010/main" val="1422086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B967D-4E1F-FBFF-B636-BE970BBC0AE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F0C1AEFB-06E6-6BF3-7544-DE86F5A82C41}"/>
              </a:ext>
            </a:extLst>
          </p:cNvPr>
          <p:cNvSpPr txBox="1"/>
          <p:nvPr/>
        </p:nvSpPr>
        <p:spPr>
          <a:xfrm>
            <a:off x="3839356" y="300268"/>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Supporting Staff</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D9713DEB-6846-8F19-2CC4-BC13B2608147}"/>
              </a:ext>
            </a:extLst>
          </p:cNvPr>
          <p:cNvSpPr txBox="1">
            <a:spLocks/>
          </p:cNvSpPr>
          <p:nvPr/>
        </p:nvSpPr>
        <p:spPr>
          <a:xfrm>
            <a:off x="470537" y="1060584"/>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Root Cause Analysis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workshop designed specifically for healthcare professionals to meet the standards of the NHS Serious Incident Framework. The day will provide clinical leaders with practical skills to enable them to undertake a root cause analysis and develop an action plan in order to improve quality and safety in their clinical setting.</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Advanced</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9E6613E8-88FA-4626-C5EB-78E0A2C4A3F9}"/>
              </a:ext>
            </a:extLst>
          </p:cNvPr>
          <p:cNvSpPr txBox="1">
            <a:spLocks/>
          </p:cNvSpPr>
          <p:nvPr/>
        </p:nvSpPr>
        <p:spPr>
          <a:xfrm>
            <a:off x="6537962" y="1060584"/>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Teaching and Training Skills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two-day course has an emphasis is on competence, fitness to practice and life-long learning. Underpinning this is that clinical specialists and experts take the lead in teaching and training to develop knowledge and skills. However, not everyone has the tools to teach knowing how to is the key to successful learning, this programme is designed to Train the Trainer.</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7" name="Footer Placeholder 3">
            <a:extLst>
              <a:ext uri="{FF2B5EF4-FFF2-40B4-BE49-F238E27FC236}">
                <a16:creationId xmlns:a16="http://schemas.microsoft.com/office/drawing/2014/main" id="{C36B868A-0E3E-AB77-FB43-00BCCD2339EE}"/>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4293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EC76-E0F0-F998-53EC-915E30029A6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7461B3F7-9FBE-02C3-154D-F1B26D2B99DF}"/>
              </a:ext>
            </a:extLst>
          </p:cNvPr>
          <p:cNvSpPr txBox="1"/>
          <p:nvPr/>
        </p:nvSpPr>
        <p:spPr>
          <a:xfrm>
            <a:off x="3839356" y="300268"/>
            <a:ext cx="3227827"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Supporting Staff</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7" name="Footer Placeholder 3">
            <a:extLst>
              <a:ext uri="{FF2B5EF4-FFF2-40B4-BE49-F238E27FC236}">
                <a16:creationId xmlns:a16="http://schemas.microsoft.com/office/drawing/2014/main" id="{8587B11F-0388-B4FA-AB5E-2522692B0292}"/>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4CB2D22-0CA2-EF67-30FC-C138FC2B31B6}"/>
              </a:ext>
            </a:extLst>
          </p:cNvPr>
          <p:cNvSpPr txBox="1"/>
          <p:nvPr/>
        </p:nvSpPr>
        <p:spPr>
          <a:xfrm>
            <a:off x="281571" y="1354244"/>
            <a:ext cx="5080637" cy="4832092"/>
          </a:xfrm>
          <a:prstGeom prst="rect">
            <a:avLst/>
          </a:prstGeom>
          <a:noFill/>
        </p:spPr>
        <p:txBody>
          <a:bodyPr wrap="square">
            <a:spAutoFit/>
          </a:bodyPr>
          <a:lstStyle/>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This one-day workshop is designed for Nurses and Allied Health Professionals.</a:t>
            </a:r>
          </a:p>
          <a:p>
            <a:r>
              <a:rPr lang="en-GB" sz="1400">
                <a:latin typeface="Arial" panose="020B0604020202020204" pitchFamily="34" charset="0"/>
                <a:cs typeface="Arial" panose="020B0604020202020204" pitchFamily="34" charset="0"/>
              </a:rPr>
              <a:t>Clinical supervision is the term used to describe a formal process of professional support and differs from line management and the supervision of learners and students.  </a:t>
            </a:r>
          </a:p>
          <a:p>
            <a:r>
              <a:rPr lang="en-GB" sz="1400">
                <a:latin typeface="Arial" panose="020B0604020202020204" pitchFamily="34" charset="0"/>
                <a:cs typeface="Arial" panose="020B0604020202020204" pitchFamily="34" charset="0"/>
              </a:rPr>
              <a:t>It provides a confidential environment for staff to:</a:t>
            </a:r>
          </a:p>
          <a:p>
            <a:r>
              <a:rPr lang="en-GB" sz="1400">
                <a:latin typeface="Arial" panose="020B0604020202020204" pitchFamily="34" charset="0"/>
                <a:cs typeface="Arial" panose="020B0604020202020204" pitchFamily="34" charset="0"/>
              </a:rPr>
              <a:t>Reflect on and review their practice.</a:t>
            </a:r>
          </a:p>
          <a:p>
            <a:r>
              <a:rPr lang="en-GB" sz="1400">
                <a:latin typeface="Arial" panose="020B0604020202020204" pitchFamily="34" charset="0"/>
                <a:cs typeface="Arial" panose="020B0604020202020204" pitchFamily="34" charset="0"/>
              </a:rPr>
              <a:t>Discuss their mental health and well being</a:t>
            </a:r>
          </a:p>
          <a:p>
            <a:r>
              <a:rPr lang="en-GB" sz="1400">
                <a:latin typeface="Arial" panose="020B0604020202020204" pitchFamily="34" charset="0"/>
                <a:cs typeface="Arial" panose="020B0604020202020204" pitchFamily="34" charset="0"/>
              </a:rPr>
              <a:t>Develop their analytical skills</a:t>
            </a:r>
          </a:p>
          <a:p>
            <a:r>
              <a:rPr lang="en-GB" sz="1400">
                <a:latin typeface="Arial" panose="020B0604020202020204" pitchFamily="34" charset="0"/>
                <a:cs typeface="Arial" panose="020B0604020202020204" pitchFamily="34" charset="0"/>
              </a:rPr>
              <a:t>Change or modify their practice</a:t>
            </a:r>
          </a:p>
          <a:p>
            <a:r>
              <a:rPr lang="en-GB" sz="1400">
                <a:latin typeface="Arial" panose="020B0604020202020204" pitchFamily="34" charset="0"/>
                <a:cs typeface="Arial" panose="020B0604020202020204" pitchFamily="34" charset="0"/>
              </a:rPr>
              <a:t>Build their confidence</a:t>
            </a: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Dates</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please see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Times New Roman" panose="02020603050405020304" pitchFamily="18" charset="0"/>
              </a:rPr>
              <a:t>provider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Provider: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M&amp;K Update Ltd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Delivery method</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virtual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Level of Study</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Advanced</a:t>
            </a:r>
            <a:endParaRPr kumimoji="0" lang="en-GB" sz="1400" b="1" i="0" u="none" strike="noStrike" kern="1200" cap="none" spc="0" normalizeH="0" baseline="0" noProof="0">
              <a:ln>
                <a:noFill/>
              </a:ln>
              <a:solidFill>
                <a:srgbClr val="4472C4"/>
              </a:solidFill>
              <a:effectLst/>
              <a:uLnTx/>
              <a:uFillTx/>
              <a:latin typeface="Arial"/>
              <a:ea typeface="+mn-ea"/>
              <a:cs typeface="Arial"/>
            </a:endParaRPr>
          </a:p>
          <a:p>
            <a:endParaRPr lang="en-GB"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27B30DC-7411-6E80-8515-7AAB0A86743D}"/>
              </a:ext>
            </a:extLst>
          </p:cNvPr>
          <p:cNvSpPr txBox="1"/>
          <p:nvPr/>
        </p:nvSpPr>
        <p:spPr>
          <a:xfrm>
            <a:off x="281571" y="1124155"/>
            <a:ext cx="5290187" cy="307777"/>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hlinkClick r:id="rId3"/>
              </a:rPr>
              <a:t>Clinical Supervision - Training for Supervisors | M&amp;K Update</a:t>
            </a:r>
            <a:endParaRPr lang="en-GB" sz="1400" b="1">
              <a:latin typeface="Arial" panose="020B0604020202020204" pitchFamily="34" charset="0"/>
              <a:cs typeface="Arial" panose="020B0604020202020204" pitchFamily="34" charset="0"/>
            </a:endParaRPr>
          </a:p>
        </p:txBody>
      </p:sp>
      <p:sp>
        <p:nvSpPr>
          <p:cNvPr id="2" name="Content Placeholder 14">
            <a:extLst>
              <a:ext uri="{FF2B5EF4-FFF2-40B4-BE49-F238E27FC236}">
                <a16:creationId xmlns:a16="http://schemas.microsoft.com/office/drawing/2014/main" id="{DC3D0B5E-8DD5-F41D-25CA-2B1ACE97AFA4}"/>
              </a:ext>
            </a:extLst>
          </p:cNvPr>
          <p:cNvSpPr txBox="1">
            <a:spLocks/>
          </p:cNvSpPr>
          <p:nvPr/>
        </p:nvSpPr>
        <p:spPr>
          <a:xfrm>
            <a:off x="6096000" y="1122340"/>
            <a:ext cx="524894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400" b="1" u="sng" kern="1200">
                <a:solidFill>
                  <a:schemeClr val="accent1"/>
                </a:solidFill>
                <a:effectLst/>
                <a:latin typeface="Arial" panose="020B0604020202020204" pitchFamily="34" charset="0"/>
                <a:ea typeface="Aptos" panose="020B0004020202020204" pitchFamily="34" charset="0"/>
                <a:cs typeface="Times New Roman" panose="02020603050405020304" pitchFamily="18" charset="0"/>
                <a:hlinkClick r:id="rId4"/>
              </a:rPr>
              <a:t>Personal and Professional Practice for Patient Safety</a:t>
            </a:r>
            <a:endParaRPr lang="en-GB" sz="1200" b="1" kern="10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stand-alone module will provide nurses and allied health professionals, working in their first two year of clinical practice, with a framework for decision making, an understanding of the NHS patient safety strategy and its implications for their own clinical practice. Students will have the opportunity to critically appraise and apply theoretical concepts to practice. They will expand their understanding of accountability and competence to adopt sound, consistent, proportionate and ethical approaches to clinical decision making.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University of Winchester</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virtual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0733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4084-D919-0028-5984-74F75C0FEB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823274-1AB4-D73A-4099-992B4C8AC96A}"/>
              </a:ext>
            </a:extLst>
          </p:cNvPr>
          <p:cNvSpPr>
            <a:spLocks noGrp="1"/>
          </p:cNvSpPr>
          <p:nvPr>
            <p:ph type="body" sz="quarter" idx="15"/>
          </p:nvPr>
        </p:nvSpPr>
        <p:spPr>
          <a:xfrm>
            <a:off x="1347844" y="1375764"/>
            <a:ext cx="3224156" cy="599340"/>
          </a:xfrm>
        </p:spPr>
        <p:txBody>
          <a:bodyPr/>
          <a:lstStyle/>
          <a:p>
            <a:pPr algn="ctr"/>
            <a:r>
              <a:rPr lang="en-GB"/>
              <a:t>Women’s Health</a:t>
            </a:r>
          </a:p>
        </p:txBody>
      </p:sp>
      <p:pic>
        <p:nvPicPr>
          <p:cNvPr id="4" name="Picture Placeholder 3">
            <a:extLst>
              <a:ext uri="{FF2B5EF4-FFF2-40B4-BE49-F238E27FC236}">
                <a16:creationId xmlns:a16="http://schemas.microsoft.com/office/drawing/2014/main" id="{DEF6534F-7C16-DD51-9470-5529398C8D54}"/>
              </a:ext>
            </a:extLst>
          </p:cNvPr>
          <p:cNvPicPr>
            <a:picLocks noGrp="1" noChangeAspect="1"/>
          </p:cNvPicPr>
          <p:nvPr>
            <p:ph type="pic" sz="quarter" idx="10"/>
          </p:nvPr>
        </p:nvPicPr>
        <p:blipFill>
          <a:blip r:embed="rId2"/>
          <a:srcRect l="59" r="59"/>
          <a:stretch>
            <a:fillRect/>
          </a:stretch>
        </p:blipFill>
        <p:spPr>
          <a:prstGeom prst="rect">
            <a:avLst/>
          </a:prstGeom>
        </p:spPr>
      </p:pic>
    </p:spTree>
    <p:extLst>
      <p:ext uri="{BB962C8B-B14F-4D97-AF65-F5344CB8AC3E}">
        <p14:creationId xmlns:p14="http://schemas.microsoft.com/office/powerpoint/2010/main" val="27789165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46E6-8CA4-4731-F4B3-295FBF148E99}"/>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8AF1B0AE-28EC-B604-F86E-E2AB9931F0C0}"/>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CDAA7114-061C-29BD-D15E-BC2D2D3EC3D8}"/>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Contraception and Sexual Health in Primary Care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The primary objective of this course is to empower qualified nurses to deliver exceptional contraceptive and reproductive sexual health services in collaboration with their medical colleagues within the Primary Care setting. This course endeavours to raise awareness of sexual and contraceptive health issues within this patient group and foster safe practice through the utilisation of Patient Group Directions (PGDs) and protocols.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 to face, The Lambert Hotel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highlight>
                <a:srgbClr val="FFFF00"/>
              </a:highlight>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CA2AD6EB-9991-7210-CF03-339D8BFE68E7}"/>
              </a:ext>
            </a:extLst>
          </p:cNvPr>
          <p:cNvSpPr txBox="1">
            <a:spLocks/>
          </p:cNvSpPr>
          <p:nvPr/>
        </p:nvSpPr>
        <p:spPr>
          <a:xfrm>
            <a:off x="6021324" y="1018048"/>
            <a:ext cx="4960620" cy="5199871"/>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Contraception Update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An update day that covers the latest information and updates in the field of contraception. This training is ideal for healthcare professionals who are already practicing in the area of contraception and are seeking to enhance their knowledge and ensure they are delivering the most up-to-date advice to their patients. The course covers all contraceptive methods, including emergency contraception, long-acting reversible contraceptives (LARC's), injectables, and oral contraception.</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C6F0A343-9501-8E67-05C0-E21ABA83B891}"/>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338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F103A-A842-3165-F72A-9B9FCDF20DEC}"/>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3B95DF5-FF05-BDA7-A3B4-5BDE678ABD4C}"/>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C17A2428-CD10-3938-DEEB-F6105B6165C2}"/>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Contraception for Healthcare Professionals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course is specifically tailored for Primary Care staff who are seeking to expand their understanding of basic contraceptive advice. During this training, we will cover all contraception methods, including long-acting reversible contraceptives (LARC's), emergency contraception, and basic asymptomatic sexually transmitted infection (STI) screening.</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3E9E7981-EEB0-5F2A-643F-50A56B815135}"/>
              </a:ext>
            </a:extLst>
          </p:cNvPr>
          <p:cNvSpPr txBox="1">
            <a:spLocks/>
          </p:cNvSpPr>
          <p:nvPr/>
        </p:nvSpPr>
        <p:spPr>
          <a:xfrm>
            <a:off x="6021324" y="1018048"/>
            <a:ext cx="4960620" cy="5199871"/>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Ring Pessary Fitting and Prolapse Management</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half-day course is designed to empower healthcare professionals with the knowledge and skills necessary to proficiently perform ring pessary fitting and exchange. Participants will benefit from a structured learning experience that includes supervised practice to achieve competencies in this crucial aspect of women's health care.</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 to face, The Lambert Hotel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BC630321-229B-5A3B-1872-E2721E21DEA3}"/>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4466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B537-EE92-A840-E826-CF940737A0E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53B65542-C654-3005-975C-C44C96D00BC5}"/>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D0173234-9E5B-4C1D-9F86-18B4B52574C5}"/>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Menopause Update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specialised training day is meticulously designed for healthcare professionals, including nurses, allied healthcare practitioners (AHPs), and general practitioners (GPs), who are already practicing in the field of menopause care. With established NICE (National Institute for Health and Care Excellence) Guidance, practitioners can gain heightened confidence in effectively managing women experiencing menopause-related issues.</a:t>
            </a: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AA5DB06A-54EC-3EDC-B156-48400E23089E}"/>
              </a:ext>
            </a:extLst>
          </p:cNvPr>
          <p:cNvSpPr txBox="1">
            <a:spLocks/>
          </p:cNvSpPr>
          <p:nvPr/>
        </p:nvSpPr>
        <p:spPr>
          <a:xfrm>
            <a:off x="6021324" y="1018048"/>
            <a:ext cx="4960620" cy="5199871"/>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Gynaecology for Nurses and AHPs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full-day interactive training session is designed for a mixed audience of healthcare professionals, including nurses and AHPs working in women's health. We follow a fictional patient, as she journeys from menarche through to older age, exploring gynaecological health, contraception, fertility, menopause and pelvic health.</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FB38CA5A-01C9-53B5-0D88-C3F65344D261}"/>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76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6A5FC-3717-E86A-139D-054D8139BFB0}"/>
            </a:ext>
          </a:extLst>
        </p:cNvPr>
        <p:cNvGrpSpPr/>
        <p:nvPr/>
      </p:nvGrpSpPr>
      <p:grpSpPr>
        <a:xfrm>
          <a:off x="0" y="0"/>
          <a:ext cx="0" cy="0"/>
          <a:chOff x="0" y="0"/>
          <a:chExt cx="0" cy="0"/>
        </a:xfrm>
      </p:grpSpPr>
      <p:sp>
        <p:nvSpPr>
          <p:cNvPr id="5" name="Content Placeholder 14">
            <a:extLst>
              <a:ext uri="{FF2B5EF4-FFF2-40B4-BE49-F238E27FC236}">
                <a16:creationId xmlns:a16="http://schemas.microsoft.com/office/drawing/2014/main" id="{A4CAF85A-D656-06B3-B598-93D8B38C7521}"/>
              </a:ext>
            </a:extLst>
          </p:cNvPr>
          <p:cNvSpPr txBox="1">
            <a:spLocks/>
          </p:cNvSpPr>
          <p:nvPr/>
        </p:nvSpPr>
        <p:spPr>
          <a:xfrm>
            <a:off x="559903" y="2250315"/>
            <a:ext cx="10637724" cy="3790267"/>
          </a:xfrm>
          <a:prstGeom prst="rect">
            <a:avLst/>
          </a:prstGeom>
          <a:ln>
            <a:noFill/>
          </a:ln>
        </p:spPr>
        <p:txBody>
          <a:bodyPr vert="horz" lIns="121920" tIns="60960" rIns="121920" bIns="6096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Bef>
                <a:spcPts val="0"/>
              </a:spcBef>
              <a:buNone/>
            </a:pPr>
            <a:endParaRPr lang="en-GB" sz="1467">
              <a:solidFill>
                <a:prstClr val="black"/>
              </a:solidFill>
              <a:latin typeface="Arial" panose="020B0604020202020204" pitchFamily="34" charset="0"/>
              <a:cs typeface="Arial" panose="020B0604020202020204" pitchFamily="34" charset="0"/>
            </a:endParaRPr>
          </a:p>
        </p:txBody>
      </p:sp>
      <p:sp>
        <p:nvSpPr>
          <p:cNvPr id="6" name="Title 16">
            <a:extLst>
              <a:ext uri="{FF2B5EF4-FFF2-40B4-BE49-F238E27FC236}">
                <a16:creationId xmlns:a16="http://schemas.microsoft.com/office/drawing/2014/main" id="{7C03927C-4EC8-FF34-25BC-CFDBC64A27A5}"/>
              </a:ext>
            </a:extLst>
          </p:cNvPr>
          <p:cNvSpPr txBox="1">
            <a:spLocks/>
          </p:cNvSpPr>
          <p:nvPr/>
        </p:nvSpPr>
        <p:spPr>
          <a:xfrm>
            <a:off x="294289" y="777450"/>
            <a:ext cx="11632096" cy="959100"/>
          </a:xfrm>
          <a:prstGeom prst="rect">
            <a:avLst/>
          </a:prstGeom>
        </p:spPr>
        <p:txBody>
          <a:bodyPr vert="horz" lIns="121920" tIns="60960" rIns="121920" bIns="60960" rtlCol="0" anchor="t">
            <a:no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77"/>
            <a:r>
              <a:rPr lang="en-GB" sz="3200">
                <a:solidFill>
                  <a:srgbClr val="005EB8"/>
                </a:solidFill>
                <a:latin typeface="Arial" panose="020B0604020202020204" pitchFamily="34" charset="0"/>
                <a:cs typeface="Arial" panose="020B0604020202020204" pitchFamily="34" charset="0"/>
              </a:rPr>
              <a:t>CPD opportunities and how to apply</a:t>
            </a:r>
          </a:p>
        </p:txBody>
      </p:sp>
      <p:sp>
        <p:nvSpPr>
          <p:cNvPr id="9" name="TextBox 8">
            <a:hlinkClick r:id="rId2" action="ppaction://hlinksldjump"/>
            <a:extLst>
              <a:ext uri="{FF2B5EF4-FFF2-40B4-BE49-F238E27FC236}">
                <a16:creationId xmlns:a16="http://schemas.microsoft.com/office/drawing/2014/main" id="{1C0BB8C9-F8AC-AEDB-6DB4-ED9366BEDE25}"/>
              </a:ext>
            </a:extLst>
          </p:cNvPr>
          <p:cNvSpPr txBox="1"/>
          <p:nvPr/>
        </p:nvSpPr>
        <p:spPr>
          <a:xfrm>
            <a:off x="294290" y="26679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no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2"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
        <p:nvSpPr>
          <p:cNvPr id="4" name="TextBox 3">
            <a:extLst>
              <a:ext uri="{FF2B5EF4-FFF2-40B4-BE49-F238E27FC236}">
                <a16:creationId xmlns:a16="http://schemas.microsoft.com/office/drawing/2014/main" id="{171B7C7E-29D2-DC2C-1A1E-53BCE226A5A5}"/>
              </a:ext>
            </a:extLst>
          </p:cNvPr>
          <p:cNvSpPr txBox="1"/>
          <p:nvPr/>
        </p:nvSpPr>
        <p:spPr>
          <a:xfrm>
            <a:off x="265615" y="1736550"/>
            <a:ext cx="10778837" cy="4750083"/>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CPD opportunities</a:t>
            </a:r>
          </a:p>
          <a:p>
            <a:r>
              <a:rPr lang="en-GB">
                <a:latin typeface="Arial" panose="020B0604020202020204" pitchFamily="34" charset="0"/>
                <a:cs typeface="Arial" panose="020B0604020202020204" pitchFamily="34" charset="0"/>
              </a:rPr>
              <a:t>You can view our funded CPD courses within this course catalogue. For courses that sit outside the current offer, please contact your Learning Environment Lead, within the Primary Care School, to discuss further options.</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How to apply for CPD funding</a:t>
            </a:r>
            <a:endParaRPr lang="en-GB">
              <a:latin typeface="Arial" panose="020B0604020202020204" pitchFamily="34" charset="0"/>
              <a:cs typeface="Arial" panose="020B0604020202020204" pitchFamily="34" charset="0"/>
            </a:endParaRPr>
          </a:p>
          <a:p>
            <a:pPr lvl="0"/>
            <a:r>
              <a:rPr lang="en-GB">
                <a:latin typeface="Arial" panose="020B0604020202020204" pitchFamily="34" charset="0"/>
                <a:cs typeface="Arial" panose="020B0604020202020204" pitchFamily="34" charset="0"/>
              </a:rPr>
              <a:t>For funded CPD requests, please ensure you read the corresponding information such as course description, delivery method and dates available, and correctly complete and submit the continuing professional development funding application </a:t>
            </a:r>
            <a:r>
              <a:rPr lang="en-GB">
                <a:latin typeface="Arial" panose="020B0604020202020204" pitchFamily="34" charset="0"/>
                <a:cs typeface="Arial" panose="020B0604020202020204" pitchFamily="34" charset="0"/>
                <a:hlinkClick r:id="rId3"/>
              </a:rPr>
              <a:t>Microsoft Form </a:t>
            </a:r>
            <a:r>
              <a:rPr lang="en-GB">
                <a:latin typeface="Arial" panose="020B0604020202020204" pitchFamily="34" charset="0"/>
                <a:cs typeface="Arial" panose="020B0604020202020204" pitchFamily="34" charset="0"/>
              </a:rPr>
              <a:t>(or scan the QR code) </a:t>
            </a:r>
          </a:p>
          <a:p>
            <a:pPr lvl="0"/>
            <a:endParaRPr lang="en-GB">
              <a:highlight>
                <a:srgbClr val="FFFF00"/>
              </a:highlight>
              <a:latin typeface="Arial" panose="020B0604020202020204" pitchFamily="34" charset="0"/>
              <a:cs typeface="Arial" panose="020B0604020202020204" pitchFamily="34" charset="0"/>
            </a:endParaRPr>
          </a:p>
          <a:p>
            <a:pPr lvl="0"/>
            <a:r>
              <a:rPr lang="en-GB" b="1">
                <a:latin typeface="Arial" panose="020B0604020202020204" pitchFamily="34" charset="0"/>
                <a:cs typeface="Arial" panose="020B0604020202020204" pitchFamily="34" charset="0"/>
              </a:rPr>
              <a:t>Do not apply directly to the course provider</a:t>
            </a:r>
            <a:r>
              <a:rPr lang="en-GB">
                <a:latin typeface="Arial" panose="020B0604020202020204" pitchFamily="34" charset="0"/>
                <a:cs typeface="Arial" panose="020B0604020202020204" pitchFamily="34" charset="0"/>
              </a:rPr>
              <a:t> unless otherwise instructed. If successful in your funding application, you will receive application and enrolment details by email from the TVW Primary Care School.</a:t>
            </a:r>
          </a:p>
          <a:p>
            <a:pPr lvl="0"/>
            <a:r>
              <a:rPr lang="en-GB">
                <a:solidFill>
                  <a:srgbClr val="0070C0"/>
                </a:solidFill>
                <a:latin typeface="Arial" panose="020B0604020202020204" pitchFamily="34" charset="0"/>
                <a:cs typeface="Arial" panose="020B0604020202020204" pitchFamily="34" charset="0"/>
              </a:rPr>
              <a:t>Please inform the TVW Primary Care School if you are unable to attend your funded course - DNA without informing us will be recorded and relayed to your practice/line manager.</a:t>
            </a:r>
          </a:p>
          <a:p>
            <a:pPr lvl="0"/>
            <a:r>
              <a:rPr lang="en-GB">
                <a:latin typeface="Arial" panose="020B0604020202020204" pitchFamily="34" charset="0"/>
                <a:cs typeface="Arial" panose="020B0604020202020204" pitchFamily="34" charset="0"/>
              </a:rPr>
              <a:t> </a:t>
            </a:r>
          </a:p>
          <a:p>
            <a:pPr defTabSz="609585"/>
            <a:endParaRPr lang="en-GB" sz="1467" b="1">
              <a:solidFill>
                <a:prstClr val="black"/>
              </a:solidFill>
              <a:latin typeface="Calibri" panose="020F0502020204030204"/>
            </a:endParaRPr>
          </a:p>
        </p:txBody>
      </p:sp>
      <p:pic>
        <p:nvPicPr>
          <p:cNvPr id="3" name="Picture 2">
            <a:extLst>
              <a:ext uri="{FF2B5EF4-FFF2-40B4-BE49-F238E27FC236}">
                <a16:creationId xmlns:a16="http://schemas.microsoft.com/office/drawing/2014/main" id="{126EABD1-9AB2-B53F-140A-311E541EB3F5}"/>
              </a:ext>
            </a:extLst>
          </p:cNvPr>
          <p:cNvPicPr>
            <a:picLocks noChangeAspect="1"/>
          </p:cNvPicPr>
          <p:nvPr/>
        </p:nvPicPr>
        <p:blipFill>
          <a:blip r:embed="rId4"/>
          <a:stretch>
            <a:fillRect/>
          </a:stretch>
        </p:blipFill>
        <p:spPr>
          <a:xfrm>
            <a:off x="10684757" y="3429000"/>
            <a:ext cx="947340" cy="916352"/>
          </a:xfrm>
          <a:prstGeom prst="rect">
            <a:avLst/>
          </a:prstGeom>
        </p:spPr>
      </p:pic>
    </p:spTree>
    <p:extLst>
      <p:ext uri="{BB962C8B-B14F-4D97-AF65-F5344CB8AC3E}">
        <p14:creationId xmlns:p14="http://schemas.microsoft.com/office/powerpoint/2010/main" val="39779904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C763-7161-751F-B614-F9F417E24B43}"/>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307D8777-C9EA-1A5E-4F45-8143AF31F6E1}"/>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7BDD485C-B375-2132-F1F0-62C4C559E920}"/>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Heavy Menstrual Bleeding</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half-day standalone course is designed specifically for Nurses and Allied Health Professionals (AHPs) working in General Practice. The session provides an evidence-based overview of two common but often under-recognised conditions in women's health: Polycystic Ovary Syndrome (PCOS) and Heavy Menstrual Bleeding (HMB).The focus is on building practical confidence in recognising symptoms, conducting structured assessments, and understanding first-line management options within primary care. A key theme of the session is clinical safety – knowing when red flags indicate the need for GP review or referral to Gynaecology.</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D5792921-F5B3-710A-0BA9-2CA0140B0EAD}"/>
              </a:ext>
            </a:extLst>
          </p:cNvPr>
          <p:cNvSpPr txBox="1">
            <a:spLocks/>
          </p:cNvSpPr>
          <p:nvPr/>
        </p:nvSpPr>
        <p:spPr>
          <a:xfrm>
            <a:off x="6021324" y="1018048"/>
            <a:ext cx="5399532" cy="5338902"/>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LARC &amp; IUC Removal Training</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Welcome to our comprehensive training in IUD/IUS removal and patient counselling. In this dynamic course, participants will delve into the essential understanding of how intrauterine devices (IUDs) and intrauterine systems (IUSs) function, emphasising their critical role in safe and effective contraceptive care. Throughout the session, attendees will gain the confidence and competence needed to conduct IUD/IUS checks and removals safely, while also exploring strategies for patient counselling to facilitate informed decision-making. With a dedicated focus on preparing patients for intrauterine contraceptive (IUC) fitting, this course aims to enhance practice efficiency and deepen participants' understanding of all long-acting reversible contraceptives (LARCs).</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Advanced</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1B3AF8AE-8435-7C2E-CAC1-A47C8F3464A3}"/>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1478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B16DC-987D-A07C-91B6-E7CA5DA843F5}"/>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46D1E129-87EB-2585-EE70-B08A86DB7B5B}"/>
              </a:ext>
            </a:extLst>
          </p:cNvPr>
          <p:cNvSpPr txBox="1"/>
          <p:nvPr/>
        </p:nvSpPr>
        <p:spPr>
          <a:xfrm>
            <a:off x="4142237" y="300268"/>
            <a:ext cx="2715763"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Women's Health</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6F6593CF-5890-35A8-629B-0C20420F5713}"/>
              </a:ext>
            </a:extLst>
          </p:cNvPr>
          <p:cNvSpPr txBox="1">
            <a:spLocks/>
          </p:cNvSpPr>
          <p:nvPr/>
        </p:nvSpPr>
        <p:spPr>
          <a:xfrm>
            <a:off x="492252" y="1018049"/>
            <a:ext cx="4747260"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Menopause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comprehensive two-day course serves as an invaluable introduction to menopause care within the primary care setting. Understanding menopause, its effective management, and the ensuing implications for women's well-being are pivotal aspects for healthcare practitioners, particularly practice nurses who frequently engage with women facing menopausal transitions during their consultations.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6F5A4914-2E29-7593-3C44-B1F5429F06B1}"/>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044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5399-42E9-2CE9-685D-C3A651F62C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FE77D2-DD59-7AF9-404F-27F8FA325079}"/>
              </a:ext>
            </a:extLst>
          </p:cNvPr>
          <p:cNvSpPr>
            <a:spLocks noGrp="1"/>
          </p:cNvSpPr>
          <p:nvPr>
            <p:ph type="body" sz="quarter" idx="15"/>
          </p:nvPr>
        </p:nvSpPr>
        <p:spPr>
          <a:xfrm>
            <a:off x="1347844" y="1375764"/>
            <a:ext cx="3224156" cy="599340"/>
          </a:xfrm>
        </p:spPr>
        <p:txBody>
          <a:bodyPr/>
          <a:lstStyle/>
          <a:p>
            <a:pPr algn="ctr"/>
            <a:r>
              <a:rPr lang="en-GB"/>
              <a:t>Wound Care</a:t>
            </a:r>
          </a:p>
        </p:txBody>
      </p:sp>
      <p:pic>
        <p:nvPicPr>
          <p:cNvPr id="5" name="Picture Placeholder 4" descr="A black background with a black square&#10;&#10;AI-generated content may be incorrect.">
            <a:extLst>
              <a:ext uri="{FF2B5EF4-FFF2-40B4-BE49-F238E27FC236}">
                <a16:creationId xmlns:a16="http://schemas.microsoft.com/office/drawing/2014/main" id="{3BFE2B77-7F78-C6B5-E5B8-5BF4274EE2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2420878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7856-AAAC-BCFB-BFDE-A2295D38D0A0}"/>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7226BEC-929F-A06F-7794-2588AD176444}"/>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9" name="Content Placeholder 14">
            <a:extLst>
              <a:ext uri="{FF2B5EF4-FFF2-40B4-BE49-F238E27FC236}">
                <a16:creationId xmlns:a16="http://schemas.microsoft.com/office/drawing/2014/main" id="{838B0552-4BCB-6F90-D4D5-9D9E263ED891}"/>
              </a:ext>
            </a:extLst>
          </p:cNvPr>
          <p:cNvSpPr txBox="1">
            <a:spLocks/>
          </p:cNvSpPr>
          <p:nvPr/>
        </p:nvSpPr>
        <p:spPr>
          <a:xfrm>
            <a:off x="437006" y="1064251"/>
            <a:ext cx="4420743" cy="4729495"/>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Doppler Assessment</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course covers:</a:t>
            </a:r>
          </a:p>
          <a:p>
            <a:pPr marL="0" lvl="0" indent="0">
              <a:lnSpc>
                <a:spcPct val="100000"/>
              </a:lnSpc>
              <a:spcBef>
                <a:spcPts val="0"/>
              </a:spcBef>
              <a:buNone/>
              <a:defRPr/>
            </a:pPr>
            <a:endParaRPr lang="en-GB" sz="1400">
              <a:solidFill>
                <a:schemeClr val="tx1"/>
              </a:solidFill>
              <a:latin typeface="Arial"/>
              <a:cs typeface="Arial"/>
            </a:endParaRPr>
          </a:p>
          <a:p>
            <a:pPr marL="361950" lvl="0" indent="-361950">
              <a:lnSpc>
                <a:spcPct val="100000"/>
              </a:lnSpc>
              <a:spcBef>
                <a:spcPts val="0"/>
              </a:spcBef>
              <a:buNone/>
              <a:tabLst>
                <a:tab pos="361950" algn="l"/>
              </a:tabLst>
              <a:defRPr/>
            </a:pPr>
            <a:r>
              <a:rPr lang="en-GB" sz="1400">
                <a:solidFill>
                  <a:schemeClr val="tx1"/>
                </a:solidFill>
                <a:latin typeface="Arial"/>
                <a:cs typeface="Arial"/>
              </a:rPr>
              <a:t>•	The Physiology of Arterial and Venous Conditions</a:t>
            </a:r>
          </a:p>
          <a:p>
            <a:pPr marL="361950" lvl="0" indent="-361950">
              <a:lnSpc>
                <a:spcPct val="100000"/>
              </a:lnSpc>
              <a:spcBef>
                <a:spcPts val="0"/>
              </a:spcBef>
              <a:buNone/>
              <a:tabLst>
                <a:tab pos="361950" algn="l"/>
              </a:tabLst>
              <a:defRPr/>
            </a:pPr>
            <a:r>
              <a:rPr lang="en-GB" sz="1400">
                <a:solidFill>
                  <a:schemeClr val="tx1"/>
                </a:solidFill>
                <a:latin typeface="Arial"/>
                <a:cs typeface="Arial"/>
              </a:rPr>
              <a:t>•	The Logic Behind Doppler Evaluations</a:t>
            </a:r>
          </a:p>
          <a:p>
            <a:pPr marL="361950" lvl="0" indent="-361950">
              <a:lnSpc>
                <a:spcPct val="100000"/>
              </a:lnSpc>
              <a:spcBef>
                <a:spcPts val="0"/>
              </a:spcBef>
              <a:buNone/>
              <a:tabLst>
                <a:tab pos="361950" algn="l"/>
              </a:tabLst>
              <a:defRPr/>
            </a:pPr>
            <a:r>
              <a:rPr lang="en-GB" sz="1400">
                <a:solidFill>
                  <a:schemeClr val="tx1"/>
                </a:solidFill>
                <a:latin typeface="Arial"/>
                <a:cs typeface="Arial"/>
              </a:rPr>
              <a:t>•	The Constraints and Interpretations of Doppler Assessments</a:t>
            </a:r>
          </a:p>
          <a:p>
            <a:pPr marL="361950" lvl="0" indent="-361950">
              <a:lnSpc>
                <a:spcPct val="100000"/>
              </a:lnSpc>
              <a:spcBef>
                <a:spcPts val="0"/>
              </a:spcBef>
              <a:buNone/>
              <a:tabLst>
                <a:tab pos="361950" algn="l"/>
              </a:tabLst>
              <a:defRPr/>
            </a:pPr>
            <a:r>
              <a:rPr lang="en-GB" sz="1400">
                <a:solidFill>
                  <a:schemeClr val="tx1"/>
                </a:solidFill>
                <a:latin typeface="Arial"/>
                <a:cs typeface="Arial"/>
              </a:rPr>
              <a:t>•	Practical Challenges and Solutions and enables you to acquire proficiency in Doppler assessment procedures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face to face, The Lambert Hotel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2" name="Content Placeholder 14">
            <a:extLst>
              <a:ext uri="{FF2B5EF4-FFF2-40B4-BE49-F238E27FC236}">
                <a16:creationId xmlns:a16="http://schemas.microsoft.com/office/drawing/2014/main" id="{19691586-BD88-2D39-20B0-1D5A8F13480A}"/>
              </a:ext>
            </a:extLst>
          </p:cNvPr>
          <p:cNvSpPr txBox="1">
            <a:spLocks/>
          </p:cNvSpPr>
          <p:nvPr/>
        </p:nvSpPr>
        <p:spPr>
          <a:xfrm>
            <a:off x="6705600" y="1151761"/>
            <a:ext cx="4292823" cy="4554477"/>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Introduction to Wound Care</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interactive course is designed for nurses and healthcare professionals who are new to wound management in the Primary Care setting. The course will provide you with the knowledge and skills to confidently manage wound care for both adults and children.</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Introduction</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Footer Placeholder 3">
            <a:extLst>
              <a:ext uri="{FF2B5EF4-FFF2-40B4-BE49-F238E27FC236}">
                <a16:creationId xmlns:a16="http://schemas.microsoft.com/office/drawing/2014/main" id="{9534104A-E7ED-9AD8-BE0F-4C36388341F0}"/>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684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DC6D-3092-0494-5B83-A1456EEF39EE}"/>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26EDE545-8590-9081-87B2-99AC79CFD79A}"/>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2" name="Content Placeholder 14">
            <a:extLst>
              <a:ext uri="{FF2B5EF4-FFF2-40B4-BE49-F238E27FC236}">
                <a16:creationId xmlns:a16="http://schemas.microsoft.com/office/drawing/2014/main" id="{B24FF88C-ACAC-F519-4DDC-9ED13B090963}"/>
              </a:ext>
            </a:extLst>
          </p:cNvPr>
          <p:cNvSpPr txBox="1">
            <a:spLocks/>
          </p:cNvSpPr>
          <p:nvPr/>
        </p:nvSpPr>
        <p:spPr>
          <a:xfrm>
            <a:off x="533400" y="904111"/>
            <a:ext cx="4676775" cy="4953764"/>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Wound Care Update Day</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update offers an opportunity to refresh and expand your understanding of key concepts and best practices of wound care, through theoretical learning and practical skill-building. Aims include improved assessment, management and prevention of complex wound conditions.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BBO Training</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Update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3" name="Content Placeholder 14">
            <a:extLst>
              <a:ext uri="{FF2B5EF4-FFF2-40B4-BE49-F238E27FC236}">
                <a16:creationId xmlns:a16="http://schemas.microsoft.com/office/drawing/2014/main" id="{5052B467-36B1-4971-D138-6B032949B412}"/>
              </a:ext>
            </a:extLst>
          </p:cNvPr>
          <p:cNvSpPr txBox="1">
            <a:spLocks/>
          </p:cNvSpPr>
          <p:nvPr/>
        </p:nvSpPr>
        <p:spPr>
          <a:xfrm>
            <a:off x="6452237" y="1041534"/>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4"/>
              </a:rPr>
              <a:t>Wound Management for Nurses and AHPs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will provide the latest research and treatment guideline on wound management. To increase understanding of wound classification and the correct dressing choice for a range of wound types.</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 provider</a:t>
            </a:r>
            <a:r>
              <a:rPr lang="en-GB" sz="1400">
                <a:solidFill>
                  <a:schemeClr val="tx1"/>
                </a:solidFill>
                <a:latin typeface="Arial" panose="020B0604020202020204" pitchFamily="34" charset="0"/>
                <a:cs typeface="Arial" panose="020B0604020202020204" pitchFamily="34" charset="0"/>
              </a:rPr>
              <a:t> 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CCA709AF-33F0-4687-E637-6384A6B85B43}"/>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7394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BC686-2C11-9454-FB1F-35D4510D98D7}"/>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C3901FFC-D9A6-8F8D-1DC9-42B08992B6CB}"/>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3" name="Content Placeholder 14">
            <a:extLst>
              <a:ext uri="{FF2B5EF4-FFF2-40B4-BE49-F238E27FC236}">
                <a16:creationId xmlns:a16="http://schemas.microsoft.com/office/drawing/2014/main" id="{E05A430E-F508-5200-DC34-B1B5B7CD3D5D}"/>
              </a:ext>
            </a:extLst>
          </p:cNvPr>
          <p:cNvSpPr txBox="1">
            <a:spLocks/>
          </p:cNvSpPr>
          <p:nvPr/>
        </p:nvSpPr>
        <p:spPr>
          <a:xfrm>
            <a:off x="575312" y="1088340"/>
            <a:ext cx="4898898" cy="5135260"/>
          </a:xfrm>
          <a:prstGeom prst="rect">
            <a:avLst/>
          </a:prstGeom>
          <a:noFill/>
          <a:ln>
            <a:no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0"/>
              </a:spcBef>
              <a:buNone/>
              <a:defRPr/>
            </a:pPr>
            <a:r>
              <a:rPr lang="en-GB" sz="1400" b="1">
                <a:solidFill>
                  <a:srgbClr val="4472C4"/>
                </a:solidFill>
                <a:latin typeface="Arial"/>
                <a:cs typeface="Arial"/>
                <a:hlinkClick r:id="rId3"/>
              </a:rPr>
              <a:t>Management of Venous Leg Ulcers</a:t>
            </a:r>
            <a:endParaRPr lang="en-GB" sz="1400" b="1">
              <a:solidFill>
                <a:srgbClr val="4472C4"/>
              </a:solidFill>
              <a:latin typeface="Arial"/>
              <a:cs typeface="Arial"/>
            </a:endParaRPr>
          </a:p>
          <a:p>
            <a:pPr marL="0" lvl="0" indent="0">
              <a:lnSpc>
                <a:spcPct val="100000"/>
              </a:lnSpc>
              <a:spcBef>
                <a:spcPts val="0"/>
              </a:spcBef>
              <a:buNone/>
              <a:defRPr/>
            </a:pPr>
            <a:endParaRPr lang="en-GB" sz="1400" b="1">
              <a:solidFill>
                <a:srgbClr val="4472C4"/>
              </a:solidFill>
              <a:latin typeface="Arial"/>
              <a:cs typeface="Arial"/>
            </a:endParaRPr>
          </a:p>
          <a:p>
            <a:pPr marL="0" lvl="0" indent="0">
              <a:lnSpc>
                <a:spcPct val="100000"/>
              </a:lnSpc>
              <a:spcBef>
                <a:spcPts val="0"/>
              </a:spcBef>
              <a:buNone/>
              <a:defRPr/>
            </a:pPr>
            <a:r>
              <a:rPr lang="en-GB" sz="1400">
                <a:solidFill>
                  <a:schemeClr val="tx1"/>
                </a:solidFill>
                <a:latin typeface="Arial"/>
                <a:cs typeface="Arial"/>
              </a:rPr>
              <a:t>This one-day course aims to facilitate nurses working across primary and secondary care environments to use an evidence-based approach to the management of leg ulcers. Leg ulcers affect mortality and morbidity, and evidence-based knowledge and skills can enhance their management and improve patient outcomes. Healthcare professionals are in a key position to enhance care through the evidence-based approach to leg ulcer management. Action planning will be discussed during the session for how you may achieve competence of your skills in clinical practice.</a:t>
            </a:r>
          </a:p>
          <a:p>
            <a:pPr marL="0" lvl="0" indent="0">
              <a:lnSpc>
                <a:spcPct val="100000"/>
              </a:lnSpc>
              <a:spcBef>
                <a:spcPts val="0"/>
              </a:spcBef>
              <a:buNone/>
              <a:defRPr/>
            </a:pPr>
            <a:endParaRPr lang="en-GB" sz="1400" b="1">
              <a:solidFill>
                <a:srgbClr val="4472C4"/>
              </a:solidFill>
              <a:latin typeface="Arial"/>
              <a:cs typeface="Arial"/>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Dates</a:t>
            </a:r>
            <a:r>
              <a:rPr lang="en-GB" sz="1400">
                <a:solidFill>
                  <a:schemeClr val="tx1"/>
                </a:solidFill>
                <a:latin typeface="Arial" panose="020B0604020202020204" pitchFamily="34" charset="0"/>
                <a:cs typeface="Arial" panose="020B0604020202020204" pitchFamily="34" charset="0"/>
              </a:rPr>
              <a:t>: 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a:solidFill>
                  <a:schemeClr val="tx1"/>
                </a:solidFill>
                <a:latin typeface="Arial" panose="020B0604020202020204" pitchFamily="34" charset="0"/>
                <a:cs typeface="Arial" panose="020B0604020202020204" pitchFamily="34" charset="0"/>
              </a:rPr>
              <a:t>website</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Provider: </a:t>
            </a:r>
            <a:r>
              <a:rPr lang="en-GB" sz="1400">
                <a:solidFill>
                  <a:schemeClr val="tx1"/>
                </a:solidFill>
                <a:latin typeface="Arial" panose="020B0604020202020204" pitchFamily="34" charset="0"/>
                <a:cs typeface="Arial" panose="020B0604020202020204" pitchFamily="34" charset="0"/>
              </a:rPr>
              <a:t>M&amp;K Update Ltd</a:t>
            </a:r>
          </a:p>
          <a:p>
            <a:pPr marL="0" indent="0">
              <a:lnSpc>
                <a:spcPct val="100000"/>
              </a:lnSpc>
              <a:spcBef>
                <a:spcPts val="0"/>
              </a:spcBef>
              <a:buNone/>
              <a:defRPr/>
            </a:pPr>
            <a:endParaRPr lang="en-GB" sz="1400" b="1">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Delivery method</a:t>
            </a:r>
            <a:r>
              <a:rPr lang="en-GB" sz="1400">
                <a:solidFill>
                  <a:schemeClr val="tx1"/>
                </a:solidFill>
                <a:latin typeface="Arial" panose="020B0604020202020204" pitchFamily="34" charset="0"/>
                <a:cs typeface="Arial" panose="020B0604020202020204" pitchFamily="34" charset="0"/>
              </a:rPr>
              <a:t>: virtual</a:t>
            </a:r>
          </a:p>
          <a:p>
            <a:pPr marL="0" indent="0">
              <a:lnSpc>
                <a:spcPct val="100000"/>
              </a:lnSpc>
              <a:spcBef>
                <a:spcPts val="0"/>
              </a:spcBef>
              <a:buNone/>
              <a:defRPr/>
            </a:pPr>
            <a:endParaRPr lang="en-GB" sz="140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GB" sz="1400" b="1">
                <a:solidFill>
                  <a:schemeClr val="tx1"/>
                </a:solidFill>
                <a:latin typeface="Arial" panose="020B0604020202020204" pitchFamily="34" charset="0"/>
                <a:cs typeface="Arial" panose="020B0604020202020204" pitchFamily="34" charset="0"/>
              </a:rPr>
              <a:t>Level of Study</a:t>
            </a:r>
            <a:r>
              <a:rPr lang="en-GB" sz="1400">
                <a:solidFill>
                  <a:schemeClr val="tx1"/>
                </a:solidFill>
                <a:latin typeface="Arial" panose="020B0604020202020204" pitchFamily="34" charset="0"/>
                <a:cs typeface="Arial" panose="020B0604020202020204" pitchFamily="34" charset="0"/>
              </a:rPr>
              <a:t>: Intermediate</a:t>
            </a:r>
            <a:endParaRPr lang="en-GB" sz="1400" b="1">
              <a:solidFill>
                <a:srgbClr val="4472C4"/>
              </a:solidFill>
              <a:latin typeface="Arial"/>
              <a:cs typeface="Arial"/>
            </a:endParaRPr>
          </a:p>
          <a:p>
            <a:pPr marL="0" indent="0" defTabSz="685783">
              <a:lnSpc>
                <a:spcPct val="100000"/>
              </a:lnSpc>
              <a:spcBef>
                <a:spcPts val="0"/>
              </a:spcBef>
              <a:buNone/>
              <a:defRPr/>
            </a:pPr>
            <a:endParaRPr lang="en-GB" sz="1000" b="1">
              <a:cs typeface="Arial"/>
            </a:endParaRPr>
          </a:p>
        </p:txBody>
      </p:sp>
      <p:sp>
        <p:nvSpPr>
          <p:cNvPr id="6" name="Footer Placeholder 3">
            <a:extLst>
              <a:ext uri="{FF2B5EF4-FFF2-40B4-BE49-F238E27FC236}">
                <a16:creationId xmlns:a16="http://schemas.microsoft.com/office/drawing/2014/main" id="{35F222AF-06BC-B0A0-6F2B-DF07A8110D6C}"/>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2" name="Content Placeholder 14">
            <a:extLst>
              <a:ext uri="{FF2B5EF4-FFF2-40B4-BE49-F238E27FC236}">
                <a16:creationId xmlns:a16="http://schemas.microsoft.com/office/drawing/2014/main" id="{B570918E-3CC4-AB46-0367-B60B1B55FB83}"/>
              </a:ext>
            </a:extLst>
          </p:cNvPr>
          <p:cNvSpPr txBox="1">
            <a:spLocks/>
          </p:cNvSpPr>
          <p:nvPr/>
        </p:nvSpPr>
        <p:spPr>
          <a:xfrm>
            <a:off x="6369433" y="1091896"/>
            <a:ext cx="4889500" cy="5295900"/>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4"/>
              </a:rPr>
              <a:t>Principles of Leg Ulcer Management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healthcare worker involved in leg ulcer management needs to be able to develop wound assessment skills and select from an expanding range of interventions to meet the needs of patients with ulcers of the lower limb of varying aetiology.</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blended,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3638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19CF-DBFD-1FEA-7381-0CCB77F3F32B}"/>
            </a:ext>
          </a:extLst>
        </p:cNvPr>
        <p:cNvGrpSpPr/>
        <p:nvPr/>
      </p:nvGrpSpPr>
      <p:grpSpPr>
        <a:xfrm>
          <a:off x="0" y="0"/>
          <a:ext cx="0" cy="0"/>
          <a:chOff x="0" y="0"/>
          <a:chExt cx="0" cy="0"/>
        </a:xfrm>
      </p:grpSpPr>
      <p:sp>
        <p:nvSpPr>
          <p:cNvPr id="5" name="TextBox 4">
            <a:hlinkClick r:id="rId2" action="ppaction://hlinksldjump"/>
            <a:extLst>
              <a:ext uri="{FF2B5EF4-FFF2-40B4-BE49-F238E27FC236}">
                <a16:creationId xmlns:a16="http://schemas.microsoft.com/office/drawing/2014/main" id="{E5A299DC-8212-6C8B-70ED-EE3E9D01ECFE}"/>
              </a:ext>
            </a:extLst>
          </p:cNvPr>
          <p:cNvSpPr txBox="1"/>
          <p:nvPr/>
        </p:nvSpPr>
        <p:spPr>
          <a:xfrm>
            <a:off x="4018793" y="219496"/>
            <a:ext cx="2240275" cy="276999"/>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sym typeface="Wingdings 3" panose="05040102010807070707" pitchFamily="18" charset="2"/>
              </a:rPr>
              <a:t></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hlinkClick r:id="rId2" action="ppaction://hlinksldjump"/>
              </a:rPr>
              <a:t>Wound Care</a:t>
            </a:r>
            <a:r>
              <a:rPr kumimoji="0" lang="en-GB" sz="1200" b="0" i="0" u="none" strike="noStrike" kern="1200" cap="none" spc="0" normalizeH="0" baseline="0" noProof="0">
                <a:ln>
                  <a:noFill/>
                </a:ln>
                <a:solidFill>
                  <a:prstClr val="white">
                    <a:lumMod val="75000"/>
                  </a:prstClr>
                </a:solidFill>
                <a:effectLst/>
                <a:uLnTx/>
                <a:uFillTx/>
                <a:latin typeface="Calibri" panose="020F0502020204030204"/>
                <a:ea typeface="+mn-ea"/>
                <a:cs typeface="+mn-cs"/>
              </a:rPr>
              <a:t> </a:t>
            </a:r>
          </a:p>
        </p:txBody>
      </p:sp>
      <p:sp>
        <p:nvSpPr>
          <p:cNvPr id="6" name="Footer Placeholder 3">
            <a:extLst>
              <a:ext uri="{FF2B5EF4-FFF2-40B4-BE49-F238E27FC236}">
                <a16:creationId xmlns:a16="http://schemas.microsoft.com/office/drawing/2014/main" id="{C4B370B6-5C90-D3C6-30EE-19640B98108E}"/>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
        <p:nvSpPr>
          <p:cNvPr id="2" name="Content Placeholder 14">
            <a:extLst>
              <a:ext uri="{FF2B5EF4-FFF2-40B4-BE49-F238E27FC236}">
                <a16:creationId xmlns:a16="http://schemas.microsoft.com/office/drawing/2014/main" id="{0865D761-4C71-E96E-15A0-8DF0D8401AAB}"/>
              </a:ext>
            </a:extLst>
          </p:cNvPr>
          <p:cNvSpPr txBox="1">
            <a:spLocks/>
          </p:cNvSpPr>
          <p:nvPr/>
        </p:nvSpPr>
        <p:spPr>
          <a:xfrm>
            <a:off x="387733" y="1006171"/>
            <a:ext cx="4889500" cy="4994579"/>
          </a:xfrm>
          <a:prstGeom prst="rect">
            <a:avLst/>
          </a:prstGeom>
          <a:noFill/>
          <a:ln>
            <a:noFill/>
          </a:ln>
        </p:spPr>
        <p:txBody>
          <a:bodyPr vert="horz" wrap="square" lIns="91440" tIns="45720" rIns="91440" bIns="45720" rtlCol="0" anchor="t">
            <a:noAutofit/>
          </a:bodyPr>
          <a:lstStyle/>
          <a:p>
            <a:pPr>
              <a:lnSpc>
                <a:spcPct val="115000"/>
              </a:lnSpc>
              <a:spcAft>
                <a:spcPts val="800"/>
              </a:spcAft>
              <a:buNone/>
            </a:pPr>
            <a:r>
              <a:rPr lang="en-GB" sz="1600" b="1" u="sng" kern="1200">
                <a:solidFill>
                  <a:srgbClr val="005EB8"/>
                </a:solidFill>
                <a:effectLst/>
                <a:latin typeface="Arial" panose="020B0604020202020204" pitchFamily="34" charset="0"/>
                <a:ea typeface="Aptos" panose="020B0004020202020204" pitchFamily="34" charset="0"/>
                <a:cs typeface="Times New Roman" panose="02020603050405020304" pitchFamily="18" charset="0"/>
                <a:hlinkClick r:id="rId3"/>
              </a:rPr>
              <a:t>Principles of Wound Care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course is designed for registered practitioners working in any clinical environment with an interest in wound management, particularly if you're already responsible for caring for people with a variety of acute and chronic wounds. Through gaining a deeper understanding of the physiology of wounds, the impacts on wound healing and the importance of holistic assessment and treatment, you’ll develop the skills, knowledge and behaviours required to deliver personalised, evidence based wound care.  </a:t>
            </a:r>
          </a:p>
          <a:p>
            <a:pPr algn="just">
              <a:lnSpc>
                <a:spcPct val="115000"/>
              </a:lnSpc>
              <a:spcAft>
                <a:spcPts val="800"/>
              </a:spcAft>
              <a:buNone/>
            </a:pPr>
            <a:endParaRPr lang="en-GB" sz="1400" ker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Dates: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please see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website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Provider: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Buckinghamshire New University</a:t>
            </a:r>
            <a:endPar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Delivery method: </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face to face, Uxbridge Campus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b="1"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Level of Study: </a:t>
            </a:r>
            <a:r>
              <a:rPr lang="en-GB" sz="1400">
                <a:solidFill>
                  <a:srgbClr val="000000"/>
                </a:solidFill>
                <a:latin typeface="Arial" panose="020B0604020202020204" pitchFamily="34" charset="0"/>
                <a:ea typeface="Aptos" panose="020B0004020202020204" pitchFamily="34" charset="0"/>
                <a:cs typeface="Times New Roman" panose="02020603050405020304" pitchFamily="18" charset="0"/>
              </a:rPr>
              <a:t>2</a:t>
            </a:r>
            <a:r>
              <a:rPr lang="en-GB" sz="1400"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0 credits, Level 6 or 7</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24207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a:extLst>
              <a:ext uri="{FF2B5EF4-FFF2-40B4-BE49-F238E27FC236}">
                <a16:creationId xmlns:a16="http://schemas.microsoft.com/office/drawing/2014/main" id="{33B05AE6-D90A-4DD7-A8DF-CCE7A62060B0}"/>
              </a:ext>
            </a:extLst>
          </p:cNvPr>
          <p:cNvSpPr txBox="1">
            <a:spLocks/>
          </p:cNvSpPr>
          <p:nvPr/>
        </p:nvSpPr>
        <p:spPr>
          <a:xfrm>
            <a:off x="559903" y="798136"/>
            <a:ext cx="11072195"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54">
              <a:defRPr/>
            </a:pPr>
            <a:r>
              <a:rPr lang="en-GB" sz="2667">
                <a:solidFill>
                  <a:srgbClr val="005EB8"/>
                </a:solidFill>
                <a:latin typeface="Arial" panose="020B0604020202020204"/>
              </a:rPr>
              <a:t>Free CPD Resources</a:t>
            </a:r>
            <a:endParaRPr lang="en-GB" sz="2667">
              <a:solidFill>
                <a:srgbClr val="005EB8"/>
              </a:solidFill>
              <a:highlight>
                <a:srgbClr val="FFFF00"/>
              </a:highlight>
              <a:latin typeface="Arial" panose="020B0604020202020204"/>
            </a:endParaRPr>
          </a:p>
        </p:txBody>
      </p:sp>
      <p:graphicFrame>
        <p:nvGraphicFramePr>
          <p:cNvPr id="10" name="Table 9">
            <a:extLst>
              <a:ext uri="{FF2B5EF4-FFF2-40B4-BE49-F238E27FC236}">
                <a16:creationId xmlns:a16="http://schemas.microsoft.com/office/drawing/2014/main" id="{87E619D6-A38F-F3C8-22CE-713A2A312EB3}"/>
              </a:ext>
            </a:extLst>
          </p:cNvPr>
          <p:cNvGraphicFramePr>
            <a:graphicFrameLocks noGrp="1"/>
          </p:cNvGraphicFramePr>
          <p:nvPr>
            <p:extLst>
              <p:ext uri="{D42A27DB-BD31-4B8C-83A1-F6EECF244321}">
                <p14:modId xmlns:p14="http://schemas.microsoft.com/office/powerpoint/2010/main" val="2446164191"/>
              </p:ext>
            </p:extLst>
          </p:nvPr>
        </p:nvGraphicFramePr>
        <p:xfrm>
          <a:off x="466724" y="1393901"/>
          <a:ext cx="11072195" cy="4020367"/>
        </p:xfrm>
        <a:graphic>
          <a:graphicData uri="http://schemas.openxmlformats.org/drawingml/2006/table">
            <a:tbl>
              <a:tblPr/>
              <a:tblGrid>
                <a:gridCol w="4670926">
                  <a:extLst>
                    <a:ext uri="{9D8B030D-6E8A-4147-A177-3AD203B41FA5}">
                      <a16:colId xmlns:a16="http://schemas.microsoft.com/office/drawing/2014/main" val="3174753920"/>
                    </a:ext>
                  </a:extLst>
                </a:gridCol>
                <a:gridCol w="6401269">
                  <a:extLst>
                    <a:ext uri="{9D8B030D-6E8A-4147-A177-3AD203B41FA5}">
                      <a16:colId xmlns:a16="http://schemas.microsoft.com/office/drawing/2014/main" val="644774666"/>
                    </a:ext>
                  </a:extLst>
                </a:gridCol>
              </a:tblGrid>
              <a:tr h="235857">
                <a:tc>
                  <a:txBody>
                    <a:bodyPr/>
                    <a:lstStyle/>
                    <a:p>
                      <a:pPr algn="l" fontAlgn="b"/>
                      <a:r>
                        <a:rPr lang="en-GB" sz="1200" b="1" i="0" u="none" strike="noStrike">
                          <a:solidFill>
                            <a:srgbClr val="FFFFFF"/>
                          </a:solidFill>
                          <a:effectLst/>
                          <a:latin typeface="Arial"/>
                        </a:rPr>
                        <a:t>Course Title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a:rPr>
                        <a:t>Provider</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530433755"/>
                  </a:ext>
                </a:extLst>
              </a:tr>
              <a:tr h="274640">
                <a:tc>
                  <a:txBody>
                    <a:bodyPr/>
                    <a:lstStyle/>
                    <a:p>
                      <a:pPr lvl="0" algn="l">
                        <a:buNone/>
                      </a:pPr>
                      <a:r>
                        <a:rPr lang="en-GB" sz="1200" b="0" i="0" u="none" strike="noStrike" noProof="0">
                          <a:solidFill>
                            <a:schemeClr val="tx1"/>
                          </a:solidFill>
                          <a:effectLst/>
                          <a:latin typeface="Calibri"/>
                          <a:hlinkClick r:id="rId2">
                            <a:extLst>
                              <a:ext uri="{A12FA001-AC4F-418D-AE19-62706E023703}">
                                <ahyp:hlinkClr xmlns:ahyp="http://schemas.microsoft.com/office/drawing/2018/hyperlinkcolor" val="tx"/>
                              </a:ext>
                            </a:extLst>
                          </a:hlinkClick>
                        </a:rPr>
                        <a:t>Mental Health Resources For Children and Young People | YoungMinds</a:t>
                      </a:r>
                      <a:endParaRPr lang="en-US">
                        <a:solidFill>
                          <a:schemeClr val="tx1"/>
                        </a:solidFil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Young Minds</a:t>
                      </a:r>
                      <a:endParaRPr lang="en-GB" sz="1200"/>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24161414"/>
                  </a:ext>
                </a:extLst>
              </a:tr>
              <a:tr h="274640">
                <a:tc>
                  <a:txBody>
                    <a:bodyPr/>
                    <a:lstStyle/>
                    <a:p>
                      <a:pPr algn="l" fontAlgn="b"/>
                      <a:r>
                        <a:rPr lang="en-GB" sz="1200" b="0" i="0" kern="1200">
                          <a:solidFill>
                            <a:schemeClr val="tx1"/>
                          </a:solidFill>
                          <a:effectLst/>
                          <a:latin typeface="Arial"/>
                          <a:ea typeface="+mn-ea"/>
                          <a:cs typeface="Arial"/>
                          <a:hlinkClick r:id="rId3">
                            <a:extLst>
                              <a:ext uri="{A12FA001-AC4F-418D-AE19-62706E023703}">
                                <ahyp:hlinkClr xmlns:ahyp="http://schemas.microsoft.com/office/drawing/2018/hyperlinkcolor" val="tx"/>
                              </a:ext>
                            </a:extLst>
                          </a:hlinkClick>
                        </a:rPr>
                        <a:t>Asthma (Adults) – elearning for healthcare</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3159982"/>
                  </a:ext>
                </a:extLst>
              </a:tr>
              <a:tr h="274640">
                <a:tc>
                  <a:txBody>
                    <a:bodyPr/>
                    <a:lstStyle/>
                    <a:p>
                      <a:pPr algn="l" fontAlgn="b"/>
                      <a:r>
                        <a:rPr lang="en-GB" sz="1200" b="0" i="0" kern="1200">
                          <a:solidFill>
                            <a:schemeClr val="tx1"/>
                          </a:solidFill>
                          <a:effectLst/>
                          <a:latin typeface="Arial"/>
                          <a:ea typeface="+mn-ea"/>
                          <a:cs typeface="Arial"/>
                          <a:hlinkClick r:id="rId4">
                            <a:extLst>
                              <a:ext uri="{A12FA001-AC4F-418D-AE19-62706E023703}">
                                <ahyp:hlinkClr xmlns:ahyp="http://schemas.microsoft.com/office/drawing/2018/hyperlinkcolor" val="tx"/>
                              </a:ext>
                            </a:extLst>
                          </a:hlinkClick>
                        </a:rPr>
                        <a:t>Asthma (Children and young people) – elearning for healthcare</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a:ea typeface="+mn-ea"/>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4305338"/>
                  </a:ext>
                </a:extLst>
              </a:tr>
              <a:tr h="381735">
                <a:tc>
                  <a:txBody>
                    <a:bodyPr/>
                    <a:lstStyle/>
                    <a:p>
                      <a:pPr algn="l" fontAlgn="b"/>
                      <a:r>
                        <a:rPr lang="en-GB" sz="1200" b="0" i="0" kern="1200">
                          <a:solidFill>
                            <a:schemeClr val="tx1"/>
                          </a:solidFill>
                          <a:effectLst/>
                          <a:latin typeface="Arial"/>
                          <a:ea typeface="+mn-ea"/>
                          <a:cs typeface="Arial"/>
                          <a:hlinkClick r:id="rId5">
                            <a:extLst>
                              <a:ext uri="{A12FA001-AC4F-418D-AE19-62706E023703}">
                                <ahyp:hlinkClr xmlns:ahyp="http://schemas.microsoft.com/office/drawing/2018/hyperlinkcolor" val="tx"/>
                              </a:ext>
                            </a:extLst>
                          </a:hlinkClick>
                        </a:rPr>
                        <a:t>Empowering patients to manage chronic breathlessness – elearning for healthcare</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a:ea typeface="+mn-ea"/>
                          <a:cs typeface="Arial"/>
                        </a:rPr>
                        <a:t>ELearning for Health (e-LFH)</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9503322"/>
                  </a:ext>
                </a:extLst>
              </a:tr>
              <a:tr h="274640">
                <a:tc>
                  <a:txBody>
                    <a:bodyPr/>
                    <a:lstStyle/>
                    <a:p>
                      <a:pPr algn="l" fontAlgn="b"/>
                      <a:r>
                        <a:rPr lang="en-GB" sz="1200" b="0" i="0" kern="1200">
                          <a:solidFill>
                            <a:schemeClr val="tx1"/>
                          </a:solidFill>
                          <a:effectLst/>
                          <a:latin typeface="Arial"/>
                          <a:ea typeface="+mn-ea"/>
                          <a:cs typeface="Arial"/>
                          <a:hlinkClick r:id="rId6">
                            <a:extLst>
                              <a:ext uri="{A12FA001-AC4F-418D-AE19-62706E023703}">
                                <ahyp:hlinkClr xmlns:ahyp="http://schemas.microsoft.com/office/drawing/2018/hyperlinkcolor" val="tx"/>
                              </a:ext>
                            </a:extLst>
                          </a:hlinkClick>
                        </a:rPr>
                        <a:t>Healthcare professionals | Asthma + Lung UK</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kern="1200">
                          <a:solidFill>
                            <a:schemeClr val="tx1"/>
                          </a:solidFill>
                          <a:effectLst/>
                          <a:latin typeface="Arial"/>
                          <a:ea typeface="+mn-ea"/>
                          <a:cs typeface="Arial"/>
                        </a:rPr>
                        <a:t>Asthma + Lung UK HCP hub </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28231451"/>
                  </a:ext>
                </a:extLst>
              </a:tr>
              <a:tr h="274640">
                <a:tc>
                  <a:txBody>
                    <a:bodyPr/>
                    <a:lstStyle/>
                    <a:p>
                      <a:pPr algn="l" fontAlgn="b"/>
                      <a:r>
                        <a:rPr lang="en-GB" sz="1200" b="0" i="0" kern="1200">
                          <a:solidFill>
                            <a:schemeClr val="tx1"/>
                          </a:solidFill>
                          <a:effectLst/>
                          <a:latin typeface="Arial"/>
                          <a:ea typeface="+mn-ea"/>
                          <a:cs typeface="Arial"/>
                          <a:hlinkClick r:id="rId7">
                            <a:extLst>
                              <a:ext uri="{A12FA001-AC4F-418D-AE19-62706E023703}">
                                <ahyp:hlinkClr xmlns:ahyp="http://schemas.microsoft.com/office/drawing/2018/hyperlinkcolor" val="tx"/>
                              </a:ext>
                            </a:extLst>
                          </a:hlinkClick>
                        </a:rPr>
                        <a:t>NCSCT e-learning</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National Centre for Smoking Cessation and Training (NCSCT)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5368045"/>
                  </a:ext>
                </a:extLst>
              </a:tr>
              <a:tr h="274640">
                <a:tc>
                  <a:txBody>
                    <a:bodyPr/>
                    <a:lstStyle/>
                    <a:p>
                      <a:pPr algn="l" fontAlgn="b"/>
                      <a:r>
                        <a:rPr lang="en-GB" sz="1200" b="0" i="0" kern="1200">
                          <a:solidFill>
                            <a:schemeClr val="tx1"/>
                          </a:solidFill>
                          <a:effectLst/>
                          <a:latin typeface="Arial"/>
                          <a:ea typeface="+mn-ea"/>
                          <a:cs typeface="Arial"/>
                          <a:hlinkClick r:id="rId8">
                            <a:extLst>
                              <a:ext uri="{A12FA001-AC4F-418D-AE19-62706E023703}">
                                <ahyp:hlinkClr xmlns:ahyp="http://schemas.microsoft.com/office/drawing/2018/hyperlinkcolor" val="tx"/>
                              </a:ext>
                            </a:extLst>
                          </a:hlinkClick>
                        </a:rPr>
                        <a:t>Webinars and videos | Primary Care Respiratory Society</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Primary Care Respiratory Society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13871164"/>
                  </a:ext>
                </a:extLst>
              </a:tr>
              <a:tr h="274640">
                <a:tc>
                  <a:txBody>
                    <a:bodyPr/>
                    <a:lstStyle/>
                    <a:p>
                      <a:pPr algn="l" fontAlgn="b"/>
                      <a:r>
                        <a:rPr lang="en-GB" sz="1200" b="0" i="0" kern="1200">
                          <a:solidFill>
                            <a:schemeClr val="tx1"/>
                          </a:solidFill>
                          <a:effectLst/>
                          <a:latin typeface="Arial"/>
                          <a:ea typeface="+mn-ea"/>
                          <a:cs typeface="Arial"/>
                          <a:hlinkClick r:id="rId9">
                            <a:extLst>
                              <a:ext uri="{A12FA001-AC4F-418D-AE19-62706E023703}">
                                <ahyp:hlinkClr xmlns:ahyp="http://schemas.microsoft.com/office/drawing/2018/hyperlinkcolor" val="tx"/>
                              </a:ext>
                            </a:extLst>
                          </a:hlinkClick>
                        </a:rPr>
                        <a:t>BTS Webinars</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British Thoracic Society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88029"/>
                  </a:ext>
                </a:extLst>
              </a:tr>
              <a:tr h="381735">
                <a:tc>
                  <a:txBody>
                    <a:bodyPr/>
                    <a:lstStyle/>
                    <a:p>
                      <a:pPr algn="l" fontAlgn="b"/>
                      <a:r>
                        <a:rPr lang="en-GB" sz="1200" b="0" i="0" u="none" strike="noStrike">
                          <a:solidFill>
                            <a:schemeClr val="tx1"/>
                          </a:solidFill>
                          <a:effectLst/>
                          <a:latin typeface="Arial"/>
                          <a:cs typeface="Arial"/>
                          <a:hlinkClick r:id="rId10">
                            <a:extLst>
                              <a:ext uri="{A12FA001-AC4F-418D-AE19-62706E023703}">
                                <ahyp:hlinkClr xmlns:ahyp="http://schemas.microsoft.com/office/drawing/2018/hyperlinkcolor" val="tx"/>
                              </a:ext>
                            </a:extLst>
                          </a:hlinkClick>
                        </a:rPr>
                        <a:t>Range of Primary Care Courses from Future Learn</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a:cs typeface="Arial"/>
                        </a:rPr>
                        <a:t>Future Learn</a:t>
                      </a:r>
                      <a:endParaRPr lang="en-GB" sz="1200" b="0" i="0" u="none" strike="noStrike">
                        <a:solidFill>
                          <a:schemeClr val="tx1"/>
                        </a:solidFill>
                        <a:effectLst/>
                        <a:highlight>
                          <a:srgbClr val="00FFFF"/>
                        </a:highligh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666287"/>
                  </a:ext>
                </a:extLst>
              </a:tr>
              <a:tr h="274640">
                <a:tc>
                  <a:txBody>
                    <a:bodyPr/>
                    <a:lstStyle/>
                    <a:p>
                      <a:pPr algn="l" fontAlgn="b"/>
                      <a:r>
                        <a:rPr lang="en-GB" sz="1200" b="0" i="0" u="none" strike="noStrike">
                          <a:solidFill>
                            <a:schemeClr val="tx1"/>
                          </a:solidFill>
                          <a:effectLst/>
                          <a:latin typeface="Arial"/>
                          <a:cs typeface="Arial"/>
                          <a:hlinkClick r:id="rId11">
                            <a:extLst>
                              <a:ext uri="{A12FA001-AC4F-418D-AE19-62706E023703}">
                                <ahyp:hlinkClr xmlns:ahyp="http://schemas.microsoft.com/office/drawing/2018/hyperlinkcolor" val="tx"/>
                              </a:ext>
                            </a:extLst>
                          </a:hlinkClick>
                        </a:rPr>
                        <a:t>Range of Health and Care Courses from Nescot College</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a:cs typeface="Arial"/>
                        </a:rPr>
                        <a:t>Nescot College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0835635"/>
                  </a:ext>
                </a:extLst>
              </a:tr>
              <a:tr h="274640">
                <a:tc>
                  <a:txBody>
                    <a:bodyPr/>
                    <a:lstStyle/>
                    <a:p>
                      <a:pPr algn="l" fontAlgn="b"/>
                      <a:r>
                        <a:rPr lang="en-GB" sz="1200">
                          <a:solidFill>
                            <a:schemeClr val="tx1"/>
                          </a:solidFill>
                          <a:hlinkClick r:id="rId12">
                            <a:extLst>
                              <a:ext uri="{A12FA001-AC4F-418D-AE19-62706E023703}">
                                <ahyp:hlinkClr xmlns:ahyp="http://schemas.microsoft.com/office/drawing/2018/hyperlinkcolor" val="tx"/>
                              </a:ext>
                            </a:extLst>
                          </a:hlinkClick>
                        </a:rPr>
                        <a:t>Education resources - The UK Sepsis Trust</a:t>
                      </a:r>
                      <a:endParaRPr lang="en-GB" sz="1200" b="0" i="0" u="none" strike="noStrike">
                        <a:solidFill>
                          <a:schemeClr val="tx1"/>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Sepsis UK</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55462061"/>
                  </a:ext>
                </a:extLst>
              </a:tr>
              <a:tr h="274640">
                <a:tc>
                  <a:txBody>
                    <a:bodyPr/>
                    <a:lstStyle/>
                    <a:p>
                      <a:pPr algn="l" fontAlgn="b"/>
                      <a:r>
                        <a:rPr lang="en-GB" sz="1200" b="0" i="0" u="none" strike="noStrike">
                          <a:solidFill>
                            <a:schemeClr val="tx1"/>
                          </a:solidFill>
                          <a:effectLst/>
                          <a:latin typeface="Arial"/>
                          <a:cs typeface="Arial"/>
                          <a:hlinkClick r:id="rId13">
                            <a:extLst>
                              <a:ext uri="{A12FA001-AC4F-418D-AE19-62706E023703}">
                                <ahyp:hlinkClr xmlns:ahyp="http://schemas.microsoft.com/office/drawing/2018/hyperlinkcolor" val="tx"/>
                              </a:ext>
                            </a:extLst>
                          </a:hlinkClick>
                        </a:rPr>
                        <a:t>Open Learn Courses</a:t>
                      </a:r>
                      <a:endParaRPr lang="en-GB" sz="1200" b="0" i="0" u="none" strike="noStrike">
                        <a:solidFill>
                          <a:schemeClr val="tx1"/>
                        </a:solidFill>
                        <a:effectLst/>
                        <a:latin typeface="Arial"/>
                        <a:cs typeface="Arial"/>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err="1">
                          <a:solidFill>
                            <a:schemeClr val="tx1"/>
                          </a:solidFill>
                          <a:effectLst/>
                          <a:latin typeface="Arial" panose="020B0604020202020204" pitchFamily="34" charset="0"/>
                          <a:cs typeface="Arial" panose="020B0604020202020204" pitchFamily="34" charset="0"/>
                        </a:rPr>
                        <a:t>OpenLearn</a:t>
                      </a:r>
                      <a:endParaRPr lang="en-GB" sz="1200" b="0" i="0" u="none" strike="noStrike">
                        <a:solidFill>
                          <a:schemeClr val="tx1"/>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4216569"/>
                  </a:ext>
                </a:extLst>
              </a:tr>
              <a:tr h="274640">
                <a:tc>
                  <a:txBody>
                    <a:bodyPr/>
                    <a:lstStyle/>
                    <a:p>
                      <a:pPr algn="l" fontAlgn="b"/>
                      <a:r>
                        <a:rPr lang="en-GB" sz="1200">
                          <a:solidFill>
                            <a:schemeClr val="tx1"/>
                          </a:solidFill>
                          <a:hlinkClick r:id="rId14">
                            <a:extLst>
                              <a:ext uri="{A12FA001-AC4F-418D-AE19-62706E023703}">
                                <ahyp:hlinkClr xmlns:ahyp="http://schemas.microsoft.com/office/drawing/2018/hyperlinkcolor" val="tx"/>
                              </a:ext>
                            </a:extLst>
                          </a:hlinkClick>
                        </a:rPr>
                        <a:t>e-Learning Modules – Pan London Practice Learning Group</a:t>
                      </a:r>
                      <a:endParaRPr lang="en-GB" sz="1200" b="0" i="0" u="none" strike="noStrike">
                        <a:solidFill>
                          <a:schemeClr val="tx1"/>
                        </a:solidFill>
                        <a:effectLst/>
                        <a:latin typeface="Arial" panose="020B0604020202020204" pitchFamily="34" charset="0"/>
                        <a:cs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chemeClr val="tx1"/>
                          </a:solidFill>
                          <a:effectLst/>
                          <a:latin typeface="Arial" panose="020B0604020202020204" pitchFamily="34" charset="0"/>
                          <a:cs typeface="Arial" panose="020B0604020202020204" pitchFamily="34" charset="0"/>
                        </a:rPr>
                        <a:t>Pan London Practice Learning Group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821713"/>
                  </a:ext>
                </a:extLst>
              </a:tr>
            </a:tbl>
          </a:graphicData>
        </a:graphic>
      </p:graphicFrame>
      <p:sp>
        <p:nvSpPr>
          <p:cNvPr id="4" name="TextBox 3">
            <a:hlinkClick r:id="rId15" action="ppaction://hlinksldjump"/>
            <a:extLst>
              <a:ext uri="{FF2B5EF4-FFF2-40B4-BE49-F238E27FC236}">
                <a16:creationId xmlns:a16="http://schemas.microsoft.com/office/drawing/2014/main" id="{95F46AF9-D41B-9021-4F21-2999DF1EED38}"/>
              </a:ext>
            </a:extLst>
          </p:cNvPr>
          <p:cNvSpPr txBox="1"/>
          <p:nvPr/>
        </p:nvSpPr>
        <p:spPr>
          <a:xfrm>
            <a:off x="356073" y="15352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15"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
        <p:nvSpPr>
          <p:cNvPr id="2" name="Footer Placeholder 3">
            <a:extLst>
              <a:ext uri="{FF2B5EF4-FFF2-40B4-BE49-F238E27FC236}">
                <a16:creationId xmlns:a16="http://schemas.microsoft.com/office/drawing/2014/main" id="{3DB1847C-D328-A987-A2F8-13D1D4A7D200}"/>
              </a:ext>
            </a:extLst>
          </p:cNvPr>
          <p:cNvSpPr>
            <a:spLocks noGrp="1"/>
          </p:cNvSpPr>
          <p:nvPr>
            <p:ph type="ftr" sz="quarter" idx="3"/>
          </p:nvPr>
        </p:nvSpPr>
        <p:spPr>
          <a:xfrm>
            <a:off x="160326" y="6387796"/>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2358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48E2-C043-AF63-9CD1-9457FFC7D8E6}"/>
            </a:ext>
          </a:extLst>
        </p:cNvPr>
        <p:cNvGrpSpPr/>
        <p:nvPr/>
      </p:nvGrpSpPr>
      <p:grpSpPr>
        <a:xfrm>
          <a:off x="0" y="0"/>
          <a:ext cx="0" cy="0"/>
          <a:chOff x="0" y="0"/>
          <a:chExt cx="0" cy="0"/>
        </a:xfrm>
      </p:grpSpPr>
      <p:sp>
        <p:nvSpPr>
          <p:cNvPr id="5" name="Title 16">
            <a:extLst>
              <a:ext uri="{FF2B5EF4-FFF2-40B4-BE49-F238E27FC236}">
                <a16:creationId xmlns:a16="http://schemas.microsoft.com/office/drawing/2014/main" id="{E3DD9987-6BA1-6FE6-67E7-B0D2288470D4}"/>
              </a:ext>
            </a:extLst>
          </p:cNvPr>
          <p:cNvSpPr txBox="1">
            <a:spLocks/>
          </p:cNvSpPr>
          <p:nvPr/>
        </p:nvSpPr>
        <p:spPr>
          <a:xfrm>
            <a:off x="559903" y="798136"/>
            <a:ext cx="11072195" cy="596136"/>
          </a:xfrm>
          <a:prstGeom prst="rect">
            <a:avLst/>
          </a:prstGeom>
        </p:spPr>
        <p:txBody>
          <a:bodyPr vert="horz" lIns="121920" tIns="60960" rIns="121920" bIns="60960" rtlCol="0" anchor="t">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54">
              <a:defRPr/>
            </a:pPr>
            <a:r>
              <a:rPr lang="en-GB" sz="2667">
                <a:solidFill>
                  <a:srgbClr val="005EB8"/>
                </a:solidFill>
                <a:latin typeface="Arial" panose="020B0604020202020204"/>
              </a:rPr>
              <a:t>Summary of acronyms</a:t>
            </a:r>
          </a:p>
        </p:txBody>
      </p:sp>
      <p:graphicFrame>
        <p:nvGraphicFramePr>
          <p:cNvPr id="10" name="Table 9">
            <a:extLst>
              <a:ext uri="{FF2B5EF4-FFF2-40B4-BE49-F238E27FC236}">
                <a16:creationId xmlns:a16="http://schemas.microsoft.com/office/drawing/2014/main" id="{DB555DB9-D90D-11F9-49B9-A468C269F2FC}"/>
              </a:ext>
            </a:extLst>
          </p:cNvPr>
          <p:cNvGraphicFramePr>
            <a:graphicFrameLocks noGrp="1"/>
          </p:cNvGraphicFramePr>
          <p:nvPr>
            <p:extLst>
              <p:ext uri="{D42A27DB-BD31-4B8C-83A1-F6EECF244321}">
                <p14:modId xmlns:p14="http://schemas.microsoft.com/office/powerpoint/2010/main" val="698318974"/>
              </p:ext>
            </p:extLst>
          </p:nvPr>
        </p:nvGraphicFramePr>
        <p:xfrm>
          <a:off x="456505" y="1392540"/>
          <a:ext cx="5820726" cy="4961322"/>
        </p:xfrm>
        <a:graphic>
          <a:graphicData uri="http://schemas.openxmlformats.org/drawingml/2006/table">
            <a:tbl>
              <a:tblPr/>
              <a:tblGrid>
                <a:gridCol w="1045089">
                  <a:extLst>
                    <a:ext uri="{9D8B030D-6E8A-4147-A177-3AD203B41FA5}">
                      <a16:colId xmlns:a16="http://schemas.microsoft.com/office/drawing/2014/main" val="3174753920"/>
                    </a:ext>
                  </a:extLst>
                </a:gridCol>
                <a:gridCol w="4775637">
                  <a:extLst>
                    <a:ext uri="{9D8B030D-6E8A-4147-A177-3AD203B41FA5}">
                      <a16:colId xmlns:a16="http://schemas.microsoft.com/office/drawing/2014/main" val="644774666"/>
                    </a:ext>
                  </a:extLst>
                </a:gridCol>
              </a:tblGrid>
              <a:tr h="275629">
                <a:tc>
                  <a:txBody>
                    <a:bodyPr/>
                    <a:lstStyle/>
                    <a:p>
                      <a:pPr algn="l" fontAlgn="b"/>
                      <a:r>
                        <a:rPr lang="en-GB" sz="1200" b="1" i="0" u="none" strike="noStrike">
                          <a:solidFill>
                            <a:srgbClr val="FFFFFF"/>
                          </a:solidFill>
                          <a:effectLst/>
                          <a:latin typeface="Arial"/>
                        </a:rPr>
                        <a:t>Acronym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panose="020B0604020202020204" pitchFamily="34" charset="0"/>
                        </a:rPr>
                        <a:t>Full Text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530433755"/>
                  </a:ext>
                </a:extLst>
              </a:tr>
              <a:tr h="275629">
                <a:tc>
                  <a:txBody>
                    <a:bodyPr/>
                    <a:lstStyle/>
                    <a:p>
                      <a:pPr algn="l" fontAlgn="b"/>
                      <a:r>
                        <a:rPr lang="en-GB" sz="1200" b="0" i="0" u="none" strike="noStrike">
                          <a:solidFill>
                            <a:srgbClr val="000000"/>
                          </a:solidFill>
                          <a:effectLst/>
                          <a:latin typeface="Arial"/>
                        </a:rPr>
                        <a:t>AHP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Allied Health Professional</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16567013"/>
                  </a:ext>
                </a:extLst>
              </a:tr>
              <a:tr h="275629">
                <a:tc>
                  <a:txBody>
                    <a:bodyPr/>
                    <a:lstStyle/>
                    <a:p>
                      <a:pPr algn="l" fontAlgn="b"/>
                      <a:r>
                        <a:rPr lang="en-GB" sz="1200" b="0" i="0" u="none" strike="noStrike">
                          <a:solidFill>
                            <a:srgbClr val="000000"/>
                          </a:solidFill>
                          <a:effectLst/>
                          <a:latin typeface="Arial"/>
                        </a:rPr>
                        <a:t>ARTP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Association for Respiratory Technology &amp; Physiology</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5615297"/>
                  </a:ext>
                </a:extLst>
              </a:tr>
              <a:tr h="275629">
                <a:tc>
                  <a:txBody>
                    <a:bodyPr/>
                    <a:lstStyle/>
                    <a:p>
                      <a:pPr algn="l" fontAlgn="b"/>
                      <a:r>
                        <a:rPr lang="en-GB" sz="1200" b="0" i="0" u="none" strike="noStrike">
                          <a:solidFill>
                            <a:srgbClr val="000000"/>
                          </a:solidFill>
                          <a:effectLst/>
                          <a:latin typeface="Arial" panose="020B0604020202020204" pitchFamily="34" charset="0"/>
                        </a:rPr>
                        <a:t>BOB</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Buckinghamshire, Oxfordshire, Berkshire West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9503322"/>
                  </a:ext>
                </a:extLst>
              </a:tr>
              <a:tr h="275629">
                <a:tc>
                  <a:txBody>
                    <a:bodyPr/>
                    <a:lstStyle/>
                    <a:p>
                      <a:pPr algn="l" fontAlgn="b"/>
                      <a:r>
                        <a:rPr lang="en-GB" sz="1200" b="0" i="0" u="none" strike="noStrike">
                          <a:solidFill>
                            <a:srgbClr val="000000"/>
                          </a:solidFill>
                          <a:effectLst/>
                          <a:latin typeface="Arial"/>
                        </a:rPr>
                        <a:t>CHD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Coronary Heart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5368045"/>
                  </a:ext>
                </a:extLst>
              </a:tr>
              <a:tr h="275629">
                <a:tc>
                  <a:txBody>
                    <a:bodyPr/>
                    <a:lstStyle/>
                    <a:p>
                      <a:pPr algn="l" fontAlgn="b"/>
                      <a:r>
                        <a:rPr lang="en-GB" sz="1200" b="0" i="0" u="none" strike="noStrike">
                          <a:solidFill>
                            <a:srgbClr val="000000"/>
                          </a:solidFill>
                          <a:effectLst/>
                          <a:latin typeface="Arial"/>
                        </a:rPr>
                        <a:t>CKD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Chronic Kidney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666287"/>
                  </a:ext>
                </a:extLst>
              </a:tr>
              <a:tr h="275629">
                <a:tc>
                  <a:txBody>
                    <a:bodyPr/>
                    <a:lstStyle/>
                    <a:p>
                      <a:pPr algn="l" fontAlgn="b"/>
                      <a:r>
                        <a:rPr lang="en-GB" sz="1200" b="0" i="0" u="none" strike="noStrike">
                          <a:solidFill>
                            <a:srgbClr val="000000"/>
                          </a:solidFill>
                          <a:effectLst/>
                          <a:latin typeface="Arial"/>
                        </a:rPr>
                        <a:t>COPD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Chronic Obstructive Pulmonary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0835635"/>
                  </a:ext>
                </a:extLst>
              </a:tr>
              <a:tr h="275629">
                <a:tc>
                  <a:txBody>
                    <a:bodyPr/>
                    <a:lstStyle/>
                    <a:p>
                      <a:pPr algn="l" fontAlgn="b"/>
                      <a:r>
                        <a:rPr lang="en-GB" sz="1200" b="0" i="0" u="none" strike="noStrike">
                          <a:solidFill>
                            <a:srgbClr val="000000"/>
                          </a:solidFill>
                          <a:effectLst/>
                          <a:latin typeface="Arial" panose="020B0604020202020204" pitchFamily="34" charset="0"/>
                        </a:rPr>
                        <a:t>CPD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Continuing Professional Development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821713"/>
                  </a:ext>
                </a:extLst>
              </a:tr>
              <a:tr h="275629">
                <a:tc>
                  <a:txBody>
                    <a:bodyPr/>
                    <a:lstStyle/>
                    <a:p>
                      <a:pPr algn="l" fontAlgn="b"/>
                      <a:r>
                        <a:rPr lang="en-GB" sz="1200" b="0" i="0" u="none" strike="noStrike">
                          <a:solidFill>
                            <a:srgbClr val="000000"/>
                          </a:solidFill>
                          <a:effectLst/>
                          <a:latin typeface="Arial" panose="020B0604020202020204" pitchFamily="34" charset="0"/>
                        </a:rPr>
                        <a:t>CYP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Children and Young People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0928097"/>
                  </a:ext>
                </a:extLst>
              </a:tr>
              <a:tr h="275629">
                <a:tc>
                  <a:txBody>
                    <a:bodyPr/>
                    <a:lstStyle/>
                    <a:p>
                      <a:pPr algn="l" fontAlgn="b"/>
                      <a:r>
                        <a:rPr lang="en-GB" sz="1200" b="0" i="0" u="none" strike="noStrike">
                          <a:solidFill>
                            <a:srgbClr val="000000"/>
                          </a:solidFill>
                          <a:effectLst/>
                          <a:latin typeface="Arial" panose="020B0604020202020204" pitchFamily="34" charset="0"/>
                        </a:rPr>
                        <a:t>DNA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Did not attend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1172490"/>
                  </a:ext>
                </a:extLst>
              </a:tr>
              <a:tr h="275629">
                <a:tc>
                  <a:txBody>
                    <a:bodyPr/>
                    <a:lstStyle/>
                    <a:p>
                      <a:pPr algn="l" fontAlgn="b"/>
                      <a:r>
                        <a:rPr lang="en-GB" sz="1200" b="0" i="0" u="none" strike="noStrike">
                          <a:solidFill>
                            <a:srgbClr val="000000"/>
                          </a:solidFill>
                          <a:effectLst/>
                          <a:latin typeface="Arial" panose="020B0604020202020204" pitchFamily="34" charset="0"/>
                        </a:rPr>
                        <a:t>ECG</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Electrocardiogram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32748698"/>
                  </a:ext>
                </a:extLst>
              </a:tr>
              <a:tr h="275629">
                <a:tc>
                  <a:txBody>
                    <a:bodyPr/>
                    <a:lstStyle/>
                    <a:p>
                      <a:pPr algn="l" fontAlgn="b"/>
                      <a:r>
                        <a:rPr lang="en-GB" sz="1200" b="0" i="0" u="none" strike="noStrike">
                          <a:solidFill>
                            <a:srgbClr val="000000"/>
                          </a:solidFill>
                          <a:effectLst/>
                          <a:latin typeface="Arial" panose="020B0604020202020204" pitchFamily="34" charset="0"/>
                        </a:rPr>
                        <a:t>HCA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Health Care Assistant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01360855"/>
                  </a:ext>
                </a:extLst>
              </a:tr>
              <a:tr h="275629">
                <a:tc>
                  <a:txBody>
                    <a:bodyPr/>
                    <a:lstStyle/>
                    <a:p>
                      <a:pPr algn="l" fontAlgn="b"/>
                      <a:r>
                        <a:rPr lang="en-GB" sz="1200" b="0" i="0" u="none" strike="noStrike">
                          <a:solidFill>
                            <a:srgbClr val="000000"/>
                          </a:solidFill>
                          <a:effectLst/>
                          <a:latin typeface="Arial" panose="020B0604020202020204" pitchFamily="34" charset="0"/>
                        </a:rPr>
                        <a:t>HCP</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a:rPr>
                        <a:t>Healthcare Professional</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14249"/>
                  </a:ext>
                </a:extLst>
              </a:tr>
              <a:tr h="275629">
                <a:tc>
                  <a:txBody>
                    <a:bodyPr/>
                    <a:lstStyle/>
                    <a:p>
                      <a:pPr algn="l" fontAlgn="b"/>
                      <a:r>
                        <a:rPr lang="en-GB" sz="1200" b="0" i="0" u="none" strike="noStrike">
                          <a:solidFill>
                            <a:srgbClr val="000000"/>
                          </a:solidFill>
                          <a:effectLst/>
                          <a:latin typeface="Arial" panose="020B0604020202020204" pitchFamily="34" charset="0"/>
                        </a:rPr>
                        <a:t>HMB</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Heavy Menstrual Bleeding</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32701542"/>
                  </a:ext>
                </a:extLst>
              </a:tr>
              <a:tr h="275629">
                <a:tc>
                  <a:txBody>
                    <a:bodyPr/>
                    <a:lstStyle/>
                    <a:p>
                      <a:pPr algn="l" fontAlgn="b"/>
                      <a:r>
                        <a:rPr lang="en-GB" sz="1200" b="0" i="0" u="none" strike="noStrike">
                          <a:solidFill>
                            <a:srgbClr val="000000"/>
                          </a:solidFill>
                          <a:effectLst/>
                          <a:latin typeface="Arial" panose="020B0604020202020204" pitchFamily="34" charset="0"/>
                        </a:rPr>
                        <a:t>IUC</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Intrauterine Contraception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4035374"/>
                  </a:ext>
                </a:extLst>
              </a:tr>
              <a:tr h="275629">
                <a:tc>
                  <a:txBody>
                    <a:bodyPr/>
                    <a:lstStyle/>
                    <a:p>
                      <a:pPr algn="l" fontAlgn="b"/>
                      <a:r>
                        <a:rPr lang="en-GB" sz="1200" b="0" i="0" u="none" strike="noStrike">
                          <a:solidFill>
                            <a:srgbClr val="000000"/>
                          </a:solidFill>
                          <a:effectLst/>
                          <a:latin typeface="Arial" panose="020B0604020202020204" pitchFamily="34" charset="0"/>
                        </a:rPr>
                        <a:t>ILD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Interstitial Lung Disease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5665074"/>
                  </a:ext>
                </a:extLst>
              </a:tr>
              <a:tr h="275629">
                <a:tc>
                  <a:txBody>
                    <a:bodyPr/>
                    <a:lstStyle/>
                    <a:p>
                      <a:pPr algn="l" fontAlgn="b"/>
                      <a:r>
                        <a:rPr lang="en-GB" sz="1200" b="0" i="0" u="none" strike="noStrike">
                          <a:solidFill>
                            <a:srgbClr val="000000"/>
                          </a:solidFill>
                          <a:effectLst/>
                          <a:latin typeface="Arial" panose="020B0604020202020204" pitchFamily="34" charset="0"/>
                        </a:rPr>
                        <a:t>IUD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Intrauterine Device</a:t>
                      </a:r>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97740527"/>
                  </a:ext>
                </a:extLst>
              </a:tr>
              <a:tr h="275629">
                <a:tc>
                  <a:txBody>
                    <a:bodyPr/>
                    <a:lstStyle/>
                    <a:p>
                      <a:pPr algn="l" fontAlgn="b"/>
                      <a:r>
                        <a:rPr lang="en-GB" sz="1200" b="0" i="0" u="none" strike="noStrike">
                          <a:solidFill>
                            <a:srgbClr val="000000"/>
                          </a:solidFill>
                          <a:effectLst/>
                          <a:latin typeface="Arial" panose="020B0604020202020204" pitchFamily="34" charset="0"/>
                        </a:rPr>
                        <a:t>IUS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Intrauterine System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61533182"/>
                  </a:ext>
                </a:extLst>
              </a:tr>
            </a:tbl>
          </a:graphicData>
        </a:graphic>
      </p:graphicFrame>
      <p:graphicFrame>
        <p:nvGraphicFramePr>
          <p:cNvPr id="14" name="Table 13">
            <a:extLst>
              <a:ext uri="{FF2B5EF4-FFF2-40B4-BE49-F238E27FC236}">
                <a16:creationId xmlns:a16="http://schemas.microsoft.com/office/drawing/2014/main" id="{62A36654-40A9-2DB8-4D17-C566A5E703D2}"/>
              </a:ext>
            </a:extLst>
          </p:cNvPr>
          <p:cNvGraphicFramePr>
            <a:graphicFrameLocks noGrp="1"/>
          </p:cNvGraphicFramePr>
          <p:nvPr>
            <p:extLst>
              <p:ext uri="{D42A27DB-BD31-4B8C-83A1-F6EECF244321}">
                <p14:modId xmlns:p14="http://schemas.microsoft.com/office/powerpoint/2010/main" val="1012171458"/>
              </p:ext>
            </p:extLst>
          </p:nvPr>
        </p:nvGraphicFramePr>
        <p:xfrm>
          <a:off x="6446520" y="1392540"/>
          <a:ext cx="5016289" cy="4996800"/>
        </p:xfrm>
        <a:graphic>
          <a:graphicData uri="http://schemas.openxmlformats.org/drawingml/2006/table">
            <a:tbl>
              <a:tblPr/>
              <a:tblGrid>
                <a:gridCol w="885293">
                  <a:extLst>
                    <a:ext uri="{9D8B030D-6E8A-4147-A177-3AD203B41FA5}">
                      <a16:colId xmlns:a16="http://schemas.microsoft.com/office/drawing/2014/main" val="3865880274"/>
                    </a:ext>
                  </a:extLst>
                </a:gridCol>
                <a:gridCol w="4130996">
                  <a:extLst>
                    <a:ext uri="{9D8B030D-6E8A-4147-A177-3AD203B41FA5}">
                      <a16:colId xmlns:a16="http://schemas.microsoft.com/office/drawing/2014/main" val="3586487417"/>
                    </a:ext>
                  </a:extLst>
                </a:gridCol>
              </a:tblGrid>
              <a:tr h="277600">
                <a:tc>
                  <a:txBody>
                    <a:bodyPr/>
                    <a:lstStyle/>
                    <a:p>
                      <a:pPr algn="l" fontAlgn="b"/>
                      <a:r>
                        <a:rPr lang="en-GB" sz="1200" b="1" i="0" u="none" strike="noStrike">
                          <a:solidFill>
                            <a:srgbClr val="FFFFFF"/>
                          </a:solidFill>
                          <a:effectLst/>
                          <a:latin typeface="Arial" panose="020B0604020202020204" pitchFamily="34" charset="0"/>
                        </a:rPr>
                        <a:t>Acronym</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tc>
                  <a:txBody>
                    <a:bodyPr/>
                    <a:lstStyle/>
                    <a:p>
                      <a:pPr algn="l" fontAlgn="b"/>
                      <a:r>
                        <a:rPr lang="en-GB" sz="1200" b="1" i="0" u="none" strike="noStrike">
                          <a:solidFill>
                            <a:srgbClr val="FFFFFF"/>
                          </a:solidFill>
                          <a:effectLst/>
                          <a:latin typeface="Arial" panose="020B0604020202020204" pitchFamily="34" charset="0"/>
                        </a:rPr>
                        <a:t>Full Text</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006AB4"/>
                    </a:solidFill>
                  </a:tcPr>
                </a:tc>
                <a:extLst>
                  <a:ext uri="{0D108BD9-81ED-4DB2-BD59-A6C34878D82A}">
                    <a16:rowId xmlns:a16="http://schemas.microsoft.com/office/drawing/2014/main" val="2528149456"/>
                  </a:ext>
                </a:extLst>
              </a:tr>
              <a:tr h="277600">
                <a:tc>
                  <a:txBody>
                    <a:bodyPr/>
                    <a:lstStyle/>
                    <a:p>
                      <a:pPr algn="l" fontAlgn="b"/>
                      <a:r>
                        <a:rPr lang="en-GB" sz="1200" b="0" i="0" u="none" strike="noStrike">
                          <a:solidFill>
                            <a:srgbClr val="000000"/>
                          </a:solidFill>
                          <a:effectLst/>
                          <a:latin typeface="Arial" panose="020B0604020202020204" pitchFamily="34" charset="0"/>
                        </a:rPr>
                        <a:t>LARC</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Long-acting Reversible Contraception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41290013"/>
                  </a:ext>
                </a:extLst>
              </a:tr>
              <a:tr h="277600">
                <a:tc>
                  <a:txBody>
                    <a:bodyPr/>
                    <a:lstStyle/>
                    <a:p>
                      <a:pPr algn="l" fontAlgn="b"/>
                      <a:r>
                        <a:rPr lang="en-GB" sz="1200" b="0" i="0" u="none" strike="noStrike">
                          <a:solidFill>
                            <a:srgbClr val="000000"/>
                          </a:solidFill>
                          <a:effectLst/>
                          <a:latin typeface="Arial" panose="020B0604020202020204" pitchFamily="34" charset="0"/>
                        </a:rPr>
                        <a:t>MMR</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Measles, Mumps and Rubella</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7530884"/>
                  </a:ext>
                </a:extLst>
              </a:tr>
              <a:tr h="277600">
                <a:tc>
                  <a:txBody>
                    <a:bodyPr/>
                    <a:lstStyle/>
                    <a:p>
                      <a:pPr algn="l" fontAlgn="b"/>
                      <a:r>
                        <a:rPr lang="en-GB" sz="1200" b="0" i="0" u="none" strike="noStrike">
                          <a:solidFill>
                            <a:srgbClr val="000000"/>
                          </a:solidFill>
                          <a:effectLst/>
                          <a:latin typeface="Arial" panose="020B0604020202020204" pitchFamily="34" charset="0"/>
                        </a:rPr>
                        <a:t>PCOS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Polycystic ovary syndrome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19157139"/>
                  </a:ext>
                </a:extLst>
              </a:tr>
              <a:tr h="277600">
                <a:tc>
                  <a:txBody>
                    <a:bodyPr/>
                    <a:lstStyle/>
                    <a:p>
                      <a:pPr algn="l" fontAlgn="b"/>
                      <a:r>
                        <a:rPr lang="en-GB" sz="1200" b="0" i="0" u="none" strike="noStrike">
                          <a:solidFill>
                            <a:srgbClr val="000000"/>
                          </a:solidFill>
                          <a:effectLst/>
                          <a:latin typeface="Arial" panose="020B0604020202020204" pitchFamily="34" charset="0"/>
                        </a:rPr>
                        <a:t>PCN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Primary Care Network</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129094656"/>
                  </a:ext>
                </a:extLst>
              </a:tr>
              <a:tr h="277600">
                <a:tc>
                  <a:txBody>
                    <a:bodyPr/>
                    <a:lstStyle/>
                    <a:p>
                      <a:pPr algn="l" fontAlgn="b"/>
                      <a:r>
                        <a:rPr lang="en-GB" sz="1200" b="0" i="0" u="none" strike="noStrike">
                          <a:solidFill>
                            <a:srgbClr val="000000"/>
                          </a:solidFill>
                          <a:effectLst/>
                          <a:latin typeface="Arial" panose="020B0604020202020204" pitchFamily="34" charset="0"/>
                        </a:rPr>
                        <a:t>PGD</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Patient Group Directions</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90494348"/>
                  </a:ext>
                </a:extLst>
              </a:tr>
              <a:tr h="277600">
                <a:tc>
                  <a:txBody>
                    <a:bodyPr/>
                    <a:lstStyle/>
                    <a:p>
                      <a:pPr algn="l" fontAlgn="b"/>
                      <a:r>
                        <a:rPr lang="en-GB" sz="1200" b="0" i="0" u="none" strike="noStrike">
                          <a:solidFill>
                            <a:srgbClr val="000000"/>
                          </a:solidFill>
                          <a:effectLst/>
                          <a:latin typeface="Arial" panose="020B0604020202020204" pitchFamily="34" charset="0"/>
                        </a:rPr>
                        <a:t>PPV</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kern="1200">
                          <a:solidFill>
                            <a:srgbClr val="000000"/>
                          </a:solidFill>
                          <a:effectLst/>
                          <a:latin typeface="Arial" panose="020B0604020202020204" pitchFamily="34" charset="0"/>
                          <a:ea typeface="+mn-ea"/>
                          <a:cs typeface="+mn-cs"/>
                        </a:rPr>
                        <a:t>Pneumococcal polysaccharide vaccine </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74737887"/>
                  </a:ext>
                </a:extLst>
              </a:tr>
              <a:tr h="277600">
                <a:tc>
                  <a:txBody>
                    <a:bodyPr/>
                    <a:lstStyle/>
                    <a:p>
                      <a:pPr algn="l" fontAlgn="b"/>
                      <a:r>
                        <a:rPr lang="en-GB" sz="1200" b="0" i="0" u="none" strike="noStrike">
                          <a:solidFill>
                            <a:srgbClr val="000000"/>
                          </a:solidFill>
                          <a:effectLst/>
                          <a:latin typeface="Arial" panose="020B0604020202020204" pitchFamily="34" charset="0"/>
                        </a:rPr>
                        <a:t>QR code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Quick Response code</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12370756"/>
                  </a:ext>
                </a:extLst>
              </a:tr>
              <a:tr h="277600">
                <a:tc>
                  <a:txBody>
                    <a:bodyPr/>
                    <a:lstStyle/>
                    <a:p>
                      <a:pPr algn="l" fontAlgn="b"/>
                      <a:r>
                        <a:rPr lang="en-GB" sz="1200" b="0" i="0" u="none" strike="noStrike">
                          <a:solidFill>
                            <a:srgbClr val="000000"/>
                          </a:solidFill>
                          <a:effectLst/>
                          <a:latin typeface="Arial" panose="020B0604020202020204" pitchFamily="34" charset="0"/>
                        </a:rPr>
                        <a:t>STI</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Sexually Transmitted Infection</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69329561"/>
                  </a:ext>
                </a:extLst>
              </a:tr>
              <a:tr h="277600">
                <a:tc>
                  <a:txBody>
                    <a:bodyPr/>
                    <a:lstStyle/>
                    <a:p>
                      <a:pPr algn="l" fontAlgn="b"/>
                      <a:r>
                        <a:rPr lang="en-GB" sz="1200" b="0" i="0" u="none" strike="noStrike">
                          <a:solidFill>
                            <a:srgbClr val="000000"/>
                          </a:solidFill>
                          <a:effectLst/>
                          <a:latin typeface="Arial" panose="020B0604020202020204" pitchFamily="34" charset="0"/>
                        </a:rPr>
                        <a:t>TVW</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rPr>
                        <a:t>Thames Valley and Wessex</a:t>
                      </a: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46033070"/>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85536706"/>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5617402"/>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43399945"/>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66920000"/>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83582682"/>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60738834"/>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36177534"/>
                  </a:ext>
                </a:extLst>
              </a:tr>
              <a:tr h="277600">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endParaRPr>
                    </a:p>
                  </a:txBody>
                  <a:tcPr marL="96000" marR="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73680339"/>
                  </a:ext>
                </a:extLst>
              </a:tr>
            </a:tbl>
          </a:graphicData>
        </a:graphic>
      </p:graphicFrame>
      <p:sp>
        <p:nvSpPr>
          <p:cNvPr id="4" name="TextBox 3">
            <a:hlinkClick r:id="rId2" action="ppaction://hlinksldjump"/>
            <a:extLst>
              <a:ext uri="{FF2B5EF4-FFF2-40B4-BE49-F238E27FC236}">
                <a16:creationId xmlns:a16="http://schemas.microsoft.com/office/drawing/2014/main" id="{0210DFF7-AE0B-34EE-2D5F-1968CD92300F}"/>
              </a:ext>
            </a:extLst>
          </p:cNvPr>
          <p:cNvSpPr txBox="1"/>
          <p:nvPr/>
        </p:nvSpPr>
        <p:spPr>
          <a:xfrm>
            <a:off x="356073" y="153525"/>
            <a:ext cx="1334817" cy="369332"/>
          </a:xfrm>
          <a:prstGeom prst="rect">
            <a:avLst/>
          </a:prstGeom>
          <a:solidFill>
            <a:schemeClr val="bg1">
              <a:lumMod val="95000"/>
            </a:schemeClr>
          </a:solidFill>
        </p:spPr>
        <p:style>
          <a:lnRef idx="3">
            <a:schemeClr val="lt1"/>
          </a:lnRef>
          <a:fillRef idx="1">
            <a:schemeClr val="accent5"/>
          </a:fillRef>
          <a:effectRef idx="1">
            <a:schemeClr val="accent5"/>
          </a:effectRef>
          <a:fontRef idx="minor">
            <a:schemeClr val="lt1"/>
          </a:fontRef>
        </p:style>
        <p:txBody>
          <a:bodyPr wrap="square" lIns="121920" tIns="60960" rIns="121920" bIns="60960" rtlCol="0" anchor="t">
            <a:spAutoFit/>
          </a:bodyPr>
          <a:lstStyle/>
          <a:p>
            <a:pPr algn="ctr" defTabSz="609585"/>
            <a:r>
              <a:rPr lang="en-GB" sz="1600">
                <a:solidFill>
                  <a:prstClr val="white">
                    <a:lumMod val="75000"/>
                  </a:prstClr>
                </a:solidFill>
                <a:latin typeface="Calibri" panose="020F0502020204030204"/>
                <a:sym typeface="Wingdings 3" panose="05040102010807070707" pitchFamily="18" charset="2"/>
              </a:rPr>
              <a:t></a:t>
            </a:r>
            <a:r>
              <a:rPr lang="en-GB" sz="1600">
                <a:solidFill>
                  <a:prstClr val="white">
                    <a:lumMod val="75000"/>
                  </a:prstClr>
                </a:solidFill>
                <a:latin typeface="Calibri" panose="020F0502020204030204"/>
              </a:rPr>
              <a:t> </a:t>
            </a:r>
            <a:r>
              <a:rPr lang="en-GB" sz="1600">
                <a:solidFill>
                  <a:prstClr val="white">
                    <a:lumMod val="75000"/>
                  </a:prstClr>
                </a:solidFill>
                <a:latin typeface="Calibri" panose="020F0502020204030204"/>
                <a:hlinkClick r:id="rId2" action="ppaction://hlinksldjump">
                  <a:extLst>
                    <a:ext uri="{A12FA001-AC4F-418D-AE19-62706E023703}">
                      <ahyp:hlinkClr xmlns:ahyp="http://schemas.microsoft.com/office/drawing/2018/hyperlinkcolor" val="tx"/>
                    </a:ext>
                  </a:extLst>
                </a:hlinkClick>
              </a:rPr>
              <a:t>Contents</a:t>
            </a:r>
            <a:r>
              <a:rPr lang="en-GB" sz="1600">
                <a:solidFill>
                  <a:prstClr val="white">
                    <a:lumMod val="75000"/>
                  </a:prstClr>
                </a:solidFill>
                <a:latin typeface="Calibri" panose="020F0502020204030204"/>
              </a:rPr>
              <a:t> </a:t>
            </a:r>
          </a:p>
        </p:txBody>
      </p:sp>
      <p:sp>
        <p:nvSpPr>
          <p:cNvPr id="2" name="Footer Placeholder 3">
            <a:extLst>
              <a:ext uri="{FF2B5EF4-FFF2-40B4-BE49-F238E27FC236}">
                <a16:creationId xmlns:a16="http://schemas.microsoft.com/office/drawing/2014/main" id="{00F8B2D0-46AE-20A8-DF27-3A4184E3B1BB}"/>
              </a:ext>
            </a:extLst>
          </p:cNvPr>
          <p:cNvSpPr>
            <a:spLocks noGrp="1"/>
          </p:cNvSpPr>
          <p:nvPr>
            <p:ph type="ftr" sz="quarter" idx="3"/>
          </p:nvPr>
        </p:nvSpPr>
        <p:spPr>
          <a:xfrm>
            <a:off x="1794986" y="6389340"/>
            <a:ext cx="9303068" cy="365125"/>
          </a:xfrm>
        </p:spPr>
        <p:txBody>
          <a:bodyPr/>
          <a:lstStyle/>
          <a:p>
            <a:pPr algn="l"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NHSE WT&amp;E South East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2059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8F8C-BC39-4402-043E-8CF122072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56317-F46A-F497-7A2D-DAD6319E5BB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
        <p:nvSpPr>
          <p:cNvPr id="5" name="TextBox 2">
            <a:extLst>
              <a:ext uri="{FF2B5EF4-FFF2-40B4-BE49-F238E27FC236}">
                <a16:creationId xmlns:a16="http://schemas.microsoft.com/office/drawing/2014/main" id="{A891695E-B806-51B3-7997-05E6B16D4E08}"/>
              </a:ext>
            </a:extLst>
          </p:cNvPr>
          <p:cNvSpPr txBox="1"/>
          <p:nvPr/>
        </p:nvSpPr>
        <p:spPr>
          <a:xfrm>
            <a:off x="5413527" y="2001380"/>
            <a:ext cx="5643647" cy="3748462"/>
          </a:xfrm>
          <a:prstGeom prst="rect">
            <a:avLst/>
          </a:prstGeom>
          <a:solidFill>
            <a:schemeClr val="bg1"/>
          </a:solidFill>
        </p:spPr>
        <p:txBody>
          <a:bodyPr wrap="square" rtlCol="0">
            <a:spAutoFit/>
          </a:bodyPr>
          <a:lstStyle/>
          <a:p>
            <a:pPr marL="457200" indent="-228600">
              <a:lnSpc>
                <a:spcPct val="115000"/>
              </a:lnSpc>
              <a:spcAft>
                <a:spcPts val="800"/>
              </a:spcAft>
              <a:buNone/>
              <a:tabLst>
                <a:tab pos="457200" algn="l"/>
              </a:tabLst>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GB" sz="1200"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r>
              <a:rPr lang="en-GB" sz="2200"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00">
                <a:solidFill>
                  <a:srgbClr val="414140"/>
                </a:solidFill>
                <a:effectLst/>
                <a:latin typeface="Arial" panose="020B0604020202020204" pitchFamily="34" charset="0"/>
                <a:ea typeface="Aptos" panose="020B0004020202020204" pitchFamily="34" charset="0"/>
                <a:cs typeface="Times New Roman" panose="02020603050405020304" pitchFamily="18" charset="0"/>
                <a:hlinkClick r:id="rId2"/>
              </a:rPr>
              <a:t>england.primarycareschooltvw.se@nhs.net</a:t>
            </a:r>
            <a:r>
              <a:rPr lang="en-GB"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t> </a:t>
            </a:r>
            <a:br>
              <a:rPr lang="en-GB" kern="100">
                <a:solidFill>
                  <a:srgbClr val="414140"/>
                </a:solidFill>
                <a:effectLst/>
                <a:latin typeface="Arial" panose="020B0604020202020204" pitchFamily="34" charset="0"/>
                <a:ea typeface="Aptos" panose="020B0004020202020204" pitchFamily="34" charset="0"/>
                <a:cs typeface="Times New Roman" panose="02020603050405020304" pitchFamily="18" charset="0"/>
              </a:rPr>
            </a:br>
            <a:endParaRPr lang="en-GB" kern="10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r>
              <a:rPr lang="en-GB" kern="12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3"/>
              </a:rPr>
              <a:t>Thames Valley and Wessex Primary Care School</a:t>
            </a:r>
            <a:b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kern="100">
              <a:effectLst/>
              <a:latin typeface="Aptos" panose="020B00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r>
              <a:rPr lang="en-GB"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t>   </a:t>
            </a:r>
            <a:r>
              <a:rPr lang="en-GB"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4"/>
              </a:rPr>
              <a:t>NHS England</a:t>
            </a: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a:p>
            <a:pPr marL="228600">
              <a:lnSpc>
                <a:spcPct val="115000"/>
              </a:lnSpc>
              <a:spcAft>
                <a:spcPts val="800"/>
              </a:spcAft>
              <a:buNone/>
            </a:pP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br>
              <a:rPr lang="en-GB" sz="2200" u="sng" kern="1200">
                <a:solidFill>
                  <a:srgbClr val="0000FF"/>
                </a:solidFill>
                <a:effectLst/>
                <a:latin typeface="Arial" panose="020B0604020202020204" pitchFamily="34" charset="0"/>
                <a:ea typeface="Aptos" panose="020B0004020202020204" pitchFamily="34" charset="0"/>
                <a:cs typeface="Times New Roman" panose="02020603050405020304" pitchFamily="18" charset="0"/>
              </a:rPr>
            </a:b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Email with solid fill">
            <a:extLst>
              <a:ext uri="{FF2B5EF4-FFF2-40B4-BE49-F238E27FC236}">
                <a16:creationId xmlns:a16="http://schemas.microsoft.com/office/drawing/2014/main" id="{ABDE77E3-905C-B4BA-6CEF-A5DF062F924D}"/>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494539" y="2418978"/>
            <a:ext cx="307975" cy="307975"/>
          </a:xfrm>
          <a:prstGeom prst="rect">
            <a:avLst/>
          </a:prstGeom>
          <a:noFill/>
          <a:ln>
            <a:noFill/>
          </a:ln>
        </p:spPr>
      </p:pic>
      <p:pic>
        <p:nvPicPr>
          <p:cNvPr id="1027" name="Picture 3" descr="See the source image">
            <a:extLst>
              <a:ext uri="{FF2B5EF4-FFF2-40B4-BE49-F238E27FC236}">
                <a16:creationId xmlns:a16="http://schemas.microsoft.com/office/drawing/2014/main" id="{28869CE3-CE74-7E81-339D-8BFC70D57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700" y="3151872"/>
            <a:ext cx="287338" cy="27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ee the source image">
            <a:extLst>
              <a:ext uri="{FF2B5EF4-FFF2-40B4-BE49-F238E27FC236}">
                <a16:creationId xmlns:a16="http://schemas.microsoft.com/office/drawing/2014/main" id="{FA67490C-785D-05B8-C88E-FAEB07ABCD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700" y="3875611"/>
            <a:ext cx="287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3">
            <a:extLst>
              <a:ext uri="{FF2B5EF4-FFF2-40B4-BE49-F238E27FC236}">
                <a16:creationId xmlns:a16="http://schemas.microsoft.com/office/drawing/2014/main" id="{D1AC0C50-6CF0-4FB3-4B59-B3EBDB9DEB26}"/>
              </a:ext>
            </a:extLst>
          </p:cNvPr>
          <p:cNvSpPr txBox="1">
            <a:spLocks/>
          </p:cNvSpPr>
          <p:nvPr/>
        </p:nvSpPr>
        <p:spPr>
          <a:xfrm>
            <a:off x="5164966" y="6167440"/>
            <a:ext cx="72461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defRPr/>
            </a:pPr>
            <a:r>
              <a:rPr lang="en-GB" sz="1200">
                <a:solidFill>
                  <a:srgbClr val="A5A5A5">
                    <a:lumMod val="60000"/>
                    <a:lumOff val="40000"/>
                  </a:srgbClr>
                </a:solidFill>
                <a:latin typeface="Arial" panose="020B0604020202020204" pitchFamily="34" charset="0"/>
                <a:cs typeface="Arial" panose="020B0604020202020204" pitchFamily="34" charset="0"/>
              </a:rPr>
              <a:t>Thames Valley and Wessex Primary Care School CPD Course Catalogue - Published September 2025 </a:t>
            </a:r>
            <a:endParaRPr lang="en-US" sz="1200">
              <a:solidFill>
                <a:srgbClr val="A5A5A5">
                  <a:lumMod val="60000"/>
                  <a:lumOff val="4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49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NHSE May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May23" id="{2F181B67-18C9-4E59-A1D4-56E143DA10FC}" vid="{BBF834A9-9D70-483F-84EC-06D8B20650A9}"/>
    </a:ext>
  </a:extLst>
</a:theme>
</file>

<file path=ppt/theme/theme2.xml><?xml version="1.0" encoding="utf-8"?>
<a:theme xmlns:a="http://schemas.openxmlformats.org/drawingml/2006/main" name="1_NHSE May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E May23" id="{2F181B67-18C9-4E59-A1D4-56E143DA10FC}" vid="{BBF834A9-9D70-483F-84EC-06D8B20650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ae27f26-6a1d-4bb2-8699-09867f7499bd">
      <Terms xmlns="http://schemas.microsoft.com/office/infopath/2007/PartnerControls"/>
    </lcf76f155ced4ddcb4097134ff3c332f>
    <_ip_UnifiedCompliancePolicyProperties xmlns="http://schemas.microsoft.com/sharepoint/v3" xsi:nil="true"/>
    <TaxCatchAll xmlns="ee8f4621-373f-452a-bc28-6047e1581cf9" xsi:nil="true"/>
    <NumericalIndex xmlns="6ae27f26-6a1d-4bb2-8699-09867f7499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97521E39C28740A406EE9D1CE45CFA" ma:contentTypeVersion="27" ma:contentTypeDescription="Create a new document." ma:contentTypeScope="" ma:versionID="4a9613eee9f82022c74b05ad9b87bcd3">
  <xsd:schema xmlns:xsd="http://www.w3.org/2001/XMLSchema" xmlns:xs="http://www.w3.org/2001/XMLSchema" xmlns:p="http://schemas.microsoft.com/office/2006/metadata/properties" xmlns:ns1="http://schemas.microsoft.com/sharepoint/v3" xmlns:ns2="6ae27f26-6a1d-4bb2-8699-09867f7499bd" xmlns:ns3="ee8f4621-373f-452a-bc28-6047e1581cf9" targetNamespace="http://schemas.microsoft.com/office/2006/metadata/properties" ma:root="true" ma:fieldsID="ec39e191e447cb6a6ea932c36d163242" ns1:_="" ns2:_="" ns3:_="">
    <xsd:import namespace="http://schemas.microsoft.com/sharepoint/v3"/>
    <xsd:import namespace="6ae27f26-6a1d-4bb2-8699-09867f7499bd"/>
    <xsd:import namespace="ee8f4621-373f-452a-bc28-6047e1581cf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NumericalIndex"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27f26-6a1d-4bb2-8699-09867f7499bd"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16" nillable="true" ma:displayName="Location" ma:indexed="true" ma:internalName="MediaServiceLocation" ma:readOnly="true">
      <xsd:simpleType>
        <xsd:restriction base="dms:Text"/>
      </xsd:simpleType>
    </xsd:element>
    <xsd:element name="NumericalIndex" ma:index="17" nillable="true" ma:displayName="Numerical Index" ma:decimals="1" ma:internalName="NumericalIndex" ma:readOnly="false" ma:percentage="FALSE">
      <xsd:simpleType>
        <xsd:restriction base="dms:Number"/>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8f4621-373f-452a-bc28-6047e1581cf9"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c6dd07c-3d67-41ae-a2c6-d8f33b590fca}" ma:internalName="TaxCatchAll" ma:showField="CatchAllData" ma:web="ee8f4621-373f-452a-bc28-6047e1581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D2564-9D5A-4DA4-B2A0-173F920BFE2F}">
  <ds:schemaRefs>
    <ds:schemaRef ds:uri="6ae27f26-6a1d-4bb2-8699-09867f7499bd"/>
    <ds:schemaRef ds:uri="ee8f4621-373f-452a-bc28-6047e1581c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5BD669-BD0E-4E23-B530-B49121B85768}">
  <ds:schemaRefs>
    <ds:schemaRef ds:uri="6ae27f26-6a1d-4bb2-8699-09867f7499bd"/>
    <ds:schemaRef ds:uri="ee8f4621-373f-452a-bc28-6047e1581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037DAE-5261-4D68-BB14-EFFA621AFD27}">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99</Slides>
  <Notes>5</Notes>
  <HiddenSlides>0</HiddenSlides>
  <ScaleCrop>false</ScaleCrop>
  <HeadingPairs>
    <vt:vector size="4" baseType="variant">
      <vt:variant>
        <vt:lpstr>Theme</vt:lpstr>
      </vt:variant>
      <vt:variant>
        <vt:i4>2</vt:i4>
      </vt:variant>
      <vt:variant>
        <vt:lpstr>Slide Titles</vt:lpstr>
      </vt:variant>
      <vt:variant>
        <vt:i4>99</vt:i4>
      </vt:variant>
    </vt:vector>
  </HeadingPairs>
  <TitlesOfParts>
    <vt:vector size="101" baseType="lpstr">
      <vt:lpstr>NHSE May23</vt:lpstr>
      <vt:lpstr>1_NHSE May23</vt:lpstr>
      <vt:lpstr>Thames Valley and Wessex Primary Care School   Buckinghamshire, Oxfordshire and Berkshire West   Continuing Professional Development  Course Catalogue 2025/26 </vt:lpstr>
      <vt:lpstr>PowerPoint Presentation</vt:lpstr>
      <vt:lpstr>PowerPoint Presentation</vt:lpstr>
      <vt:lpstr>PowerPoint Presentation</vt:lpstr>
      <vt:lpstr>PowerPoint Presentation</vt:lpstr>
      <vt:lpstr>Foreword</vt:lpstr>
      <vt:lpstr>What is Continuing Professional Development (CPD)</vt:lpstr>
      <vt:lpstr>Who is eligible for CPD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WARNER, Sarah (NHS ENGLAND)</dc:creator>
  <cp:revision>1</cp:revision>
  <dcterms:created xsi:type="dcterms:W3CDTF">2025-07-23T11:28:19Z</dcterms:created>
  <dcterms:modified xsi:type="dcterms:W3CDTF">2025-09-01T13:47:39Z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0x0101000F97521E39C28740A406EE9D1CE45CFA</vt:lpwstr>
  </property>
  <property fmtid="{D5CDD505-2E9C-101B-9397-08002B2CF9AE}" pid="3" name="MediaServiceImageTags">
    <vt:lpwstr/>
  </property>
</Properties>
</file>