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1923" r:id="rId5"/>
    <p:sldId id="2145707450" r:id="rId6"/>
    <p:sldId id="2145707300" r:id="rId7"/>
    <p:sldId id="2145707462" r:id="rId8"/>
    <p:sldId id="2145707459" r:id="rId9"/>
    <p:sldId id="2145707475" r:id="rId10"/>
    <p:sldId id="2145707455" r:id="rId11"/>
    <p:sldId id="2145707474" r:id="rId12"/>
    <p:sldId id="2145707473" r:id="rId13"/>
    <p:sldId id="214570737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BBD1"/>
    <a:srgbClr val="12A597"/>
    <a:srgbClr val="82D1CB"/>
    <a:srgbClr val="0072CE"/>
    <a:srgbClr val="5E4FB9"/>
    <a:srgbClr val="4472C4"/>
    <a:srgbClr val="F6F8F8"/>
    <a:srgbClr val="005EB8"/>
    <a:srgbClr val="666699"/>
    <a:srgbClr val="00A4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D78B49-DE6F-482E-88C1-26E98BD3B08C}" v="1013" dt="2025-07-08T10:18:40.6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–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5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17F8EF-87D8-46AA-A7F0-6A02D7DD2CE5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04E5B64-C23C-4B0F-820E-22568E0597CD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pPr>
            <a:buNone/>
          </a:pPr>
          <a:r>
            <a:rPr lang="en-GB" b="0" i="0"/>
            <a:t>Pilot the SLEC-aligned end of placement learner survey in the SE region</a:t>
          </a:r>
          <a:endParaRPr lang="en-GB">
            <a:solidFill>
              <a:schemeClr val="bg1"/>
            </a:solidFill>
          </a:endParaRPr>
        </a:p>
      </dgm:t>
    </dgm:pt>
    <dgm:pt modelId="{C14257E0-33E9-4EC8-A8DD-EC2839FBDC9B}" type="parTrans" cxnId="{8402710D-B3BE-40C9-B0E4-0584B2BA263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F850EA98-55B6-4BC3-B470-0A26991E2E21}" type="sibTrans" cxnId="{8402710D-B3BE-40C9-B0E4-0584B2BA263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2551CE03-3C4A-4900-9B26-760A593650FD}">
      <dgm:prSet phldrT="[Text]"/>
      <dgm:spPr>
        <a:solidFill>
          <a:srgbClr val="9ECCE6"/>
        </a:solidFill>
      </dgm:spPr>
      <dgm:t>
        <a:bodyPr/>
        <a:lstStyle/>
        <a:p>
          <a:r>
            <a:rPr lang="en-GB" b="0" i="0"/>
            <a:t>Assess the potential benefits of a unified approach</a:t>
          </a:r>
          <a:endParaRPr lang="en-GB">
            <a:solidFill>
              <a:schemeClr val="bg1"/>
            </a:solidFill>
          </a:endParaRPr>
        </a:p>
      </dgm:t>
    </dgm:pt>
    <dgm:pt modelId="{1CE1CBAA-D783-43EB-9FBE-121DF3E0463D}" type="parTrans" cxnId="{9E44C271-50F2-409D-B144-10132E13352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3826759-DAF8-4687-B4E4-B553299A796F}" type="sibTrans" cxnId="{9E44C271-50F2-409D-B144-10132E13352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4746D406-6826-4D48-91AD-A8D0612BF7C9}">
      <dgm:prSet phldrT="[Text]"/>
      <dgm:spPr>
        <a:solidFill>
          <a:srgbClr val="00A499"/>
        </a:solidFill>
      </dgm:spPr>
      <dgm:t>
        <a:bodyPr/>
        <a:lstStyle/>
        <a:p>
          <a:r>
            <a:rPr lang="en-GB" b="0" i="0"/>
            <a:t>Identify options for progress tracking of continuous QI across courses, education and placement providers </a:t>
          </a:r>
          <a:endParaRPr lang="en-GB">
            <a:solidFill>
              <a:schemeClr val="bg1"/>
            </a:solidFill>
          </a:endParaRPr>
        </a:p>
      </dgm:t>
    </dgm:pt>
    <dgm:pt modelId="{DD1D1367-FC6D-4E29-BE11-FA399CEF307E}" type="parTrans" cxnId="{C199DF8A-CC58-4193-B4E7-FAA8DDD7DD7B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0C3079C-220B-41AB-955C-9B775611A737}" type="sibTrans" cxnId="{C199DF8A-CC58-4193-B4E7-FAA8DDD7DD7B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438EAA3-5DCA-4D4F-A185-9F5B24687F32}">
      <dgm:prSet phldrT="[Text]"/>
      <dgm:spPr>
        <a:solidFill>
          <a:srgbClr val="82C3D2"/>
        </a:solidFill>
      </dgm:spPr>
      <dgm:t>
        <a:bodyPr/>
        <a:lstStyle/>
        <a:p>
          <a:r>
            <a:rPr lang="en-GB" b="0" i="0"/>
            <a:t>Evaluate impact of comparability of placement quality data</a:t>
          </a:r>
          <a:endParaRPr lang="en-GB">
            <a:solidFill>
              <a:schemeClr val="bg1"/>
            </a:solidFill>
          </a:endParaRPr>
        </a:p>
      </dgm:t>
    </dgm:pt>
    <dgm:pt modelId="{E4FE3780-943F-44F0-8613-88685F67F236}" type="parTrans" cxnId="{81B9F57C-66BB-4999-A15D-BD7DEA414814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C8933588-E5FF-4613-B5D8-546D0F58C174}" type="sibTrans" cxnId="{81B9F57C-66BB-4999-A15D-BD7DEA414814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4ADAE010-3312-4E5E-B75A-F793C843B788}">
      <dgm:prSet phldrT="[Text]"/>
      <dgm:spPr>
        <a:solidFill>
          <a:srgbClr val="82D1CB"/>
        </a:solidFill>
      </dgm:spPr>
      <dgm:t>
        <a:bodyPr/>
        <a:lstStyle/>
        <a:p>
          <a:r>
            <a:rPr lang="en-GB" b="0" i="0"/>
            <a:t>Consider potential for identification of wider trends and themes</a:t>
          </a:r>
          <a:endParaRPr lang="en-GB">
            <a:solidFill>
              <a:schemeClr val="bg1"/>
            </a:solidFill>
          </a:endParaRPr>
        </a:p>
      </dgm:t>
    </dgm:pt>
    <dgm:pt modelId="{AFDFEB5C-0E18-40C6-9924-269B002B4A35}" type="parTrans" cxnId="{F1525C37-90B0-4EF1-AE35-C18E7FE9140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BC4C425D-DDF2-4AFA-B01A-577003A9B9DE}" type="sibTrans" cxnId="{F1525C37-90B0-4EF1-AE35-C18E7FE9140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43756BE-80E4-4535-AE3F-B9A5183D465E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pPr>
            <a:buNone/>
          </a:pPr>
          <a:r>
            <a:rPr lang="en-GB" b="0" i="0"/>
            <a:t>The project provides accompanying process monitoring to document potential improvements</a:t>
          </a:r>
          <a:endParaRPr lang="en-GB">
            <a:solidFill>
              <a:schemeClr val="bg1"/>
            </a:solidFill>
          </a:endParaRPr>
        </a:p>
      </dgm:t>
    </dgm:pt>
    <dgm:pt modelId="{B5B12087-6DF2-43DF-9F88-B39E0C3AFE05}" type="parTrans" cxnId="{6730FC4A-E75C-4827-88E1-8C88E42ED568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59605886-1B2E-486C-BF5A-711DDCFCB0B8}" type="sibTrans" cxnId="{6730FC4A-E75C-4827-88E1-8C88E42ED568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8B52ACD2-D9FE-46A4-BBF6-BBB45F4445F8}" type="pres">
      <dgm:prSet presAssocID="{0017F8EF-87D8-46AA-A7F0-6A02D7DD2CE5}" presName="Name0" presStyleCnt="0">
        <dgm:presLayoutVars>
          <dgm:chMax val="7"/>
          <dgm:chPref val="7"/>
          <dgm:dir/>
        </dgm:presLayoutVars>
      </dgm:prSet>
      <dgm:spPr/>
    </dgm:pt>
    <dgm:pt modelId="{62CD8B53-63D1-4BFB-90A3-6E311AA31EEC}" type="pres">
      <dgm:prSet presAssocID="{0017F8EF-87D8-46AA-A7F0-6A02D7DD2CE5}" presName="Name1" presStyleCnt="0"/>
      <dgm:spPr/>
    </dgm:pt>
    <dgm:pt modelId="{C7B8C9CE-0560-4AF2-A1F1-D76F0146C7CC}" type="pres">
      <dgm:prSet presAssocID="{0017F8EF-87D8-46AA-A7F0-6A02D7DD2CE5}" presName="cycle" presStyleCnt="0"/>
      <dgm:spPr/>
    </dgm:pt>
    <dgm:pt modelId="{9A73D62F-E18A-462D-9B3F-B2B5754ED74D}" type="pres">
      <dgm:prSet presAssocID="{0017F8EF-87D8-46AA-A7F0-6A02D7DD2CE5}" presName="srcNode" presStyleLbl="node1" presStyleIdx="0" presStyleCnt="6"/>
      <dgm:spPr/>
    </dgm:pt>
    <dgm:pt modelId="{F66C1684-CA3A-44FD-977C-EFBDBC3176D0}" type="pres">
      <dgm:prSet presAssocID="{0017F8EF-87D8-46AA-A7F0-6A02D7DD2CE5}" presName="conn" presStyleLbl="parChTrans1D2" presStyleIdx="0" presStyleCnt="1"/>
      <dgm:spPr/>
    </dgm:pt>
    <dgm:pt modelId="{B7AEA140-8284-4296-B743-43744B4ECC45}" type="pres">
      <dgm:prSet presAssocID="{0017F8EF-87D8-46AA-A7F0-6A02D7DD2CE5}" presName="extraNode" presStyleLbl="node1" presStyleIdx="0" presStyleCnt="6"/>
      <dgm:spPr/>
    </dgm:pt>
    <dgm:pt modelId="{AF443B6F-E6D9-4A22-8A5B-8A359E2BDA6F}" type="pres">
      <dgm:prSet presAssocID="{0017F8EF-87D8-46AA-A7F0-6A02D7DD2CE5}" presName="dstNode" presStyleLbl="node1" presStyleIdx="0" presStyleCnt="6"/>
      <dgm:spPr/>
    </dgm:pt>
    <dgm:pt modelId="{DFAF3440-D77A-4880-B27C-D5749C73BEA4}" type="pres">
      <dgm:prSet presAssocID="{E43756BE-80E4-4535-AE3F-B9A5183D465E}" presName="text_1" presStyleLbl="node1" presStyleIdx="0" presStyleCnt="6">
        <dgm:presLayoutVars>
          <dgm:bulletEnabled val="1"/>
        </dgm:presLayoutVars>
      </dgm:prSet>
      <dgm:spPr/>
    </dgm:pt>
    <dgm:pt modelId="{CC4444AF-CD8F-4F99-9A5A-E0845E6CEA93}" type="pres">
      <dgm:prSet presAssocID="{E43756BE-80E4-4535-AE3F-B9A5183D465E}" presName="accent_1" presStyleCnt="0"/>
      <dgm:spPr/>
    </dgm:pt>
    <dgm:pt modelId="{CFE7639F-5134-49C2-BC33-D3EB1ADE2DE9}" type="pres">
      <dgm:prSet presAssocID="{E43756BE-80E4-4535-AE3F-B9A5183D465E}" presName="accentRepeatNode" presStyleLbl="solidFgAcc1" presStyleIdx="0" presStyleCnt="6"/>
      <dgm:spPr>
        <a:ln>
          <a:solidFill>
            <a:schemeClr val="accent5">
              <a:lumMod val="50000"/>
            </a:schemeClr>
          </a:solidFill>
        </a:ln>
      </dgm:spPr>
    </dgm:pt>
    <dgm:pt modelId="{F42298BA-6C91-4582-B62F-D896FF9A9118}" type="pres">
      <dgm:prSet presAssocID="{404E5B64-C23C-4B0F-820E-22568E0597CD}" presName="text_2" presStyleLbl="node1" presStyleIdx="1" presStyleCnt="6">
        <dgm:presLayoutVars>
          <dgm:bulletEnabled val="1"/>
        </dgm:presLayoutVars>
      </dgm:prSet>
      <dgm:spPr/>
    </dgm:pt>
    <dgm:pt modelId="{84D54175-16CA-469F-9B22-33D4B667DDCF}" type="pres">
      <dgm:prSet presAssocID="{404E5B64-C23C-4B0F-820E-22568E0597CD}" presName="accent_2" presStyleCnt="0"/>
      <dgm:spPr/>
    </dgm:pt>
    <dgm:pt modelId="{C1A91C1F-33A3-4E5F-93C1-8AFDFEC6FC95}" type="pres">
      <dgm:prSet presAssocID="{404E5B64-C23C-4B0F-820E-22568E0597CD}" presName="accentRepeatNode" presStyleLbl="solidFgAcc1" presStyleIdx="1" presStyleCnt="6" custScaleY="97757"/>
      <dgm:spPr/>
    </dgm:pt>
    <dgm:pt modelId="{6C742319-AA2F-40FC-B275-DEC8B8AB086D}" type="pres">
      <dgm:prSet presAssocID="{2551CE03-3C4A-4900-9B26-760A593650FD}" presName="text_3" presStyleLbl="node1" presStyleIdx="2" presStyleCnt="6">
        <dgm:presLayoutVars>
          <dgm:bulletEnabled val="1"/>
        </dgm:presLayoutVars>
      </dgm:prSet>
      <dgm:spPr/>
    </dgm:pt>
    <dgm:pt modelId="{FB9D5B05-E736-4E41-8406-EFA0F3FCB68B}" type="pres">
      <dgm:prSet presAssocID="{2551CE03-3C4A-4900-9B26-760A593650FD}" presName="accent_3" presStyleCnt="0"/>
      <dgm:spPr/>
    </dgm:pt>
    <dgm:pt modelId="{2A86EAA7-D08C-4FF4-AF29-13412480CBF5}" type="pres">
      <dgm:prSet presAssocID="{2551CE03-3C4A-4900-9B26-760A593650FD}" presName="accentRepeatNode" presStyleLbl="solidFgAcc1" presStyleIdx="2" presStyleCnt="6"/>
      <dgm:spPr/>
    </dgm:pt>
    <dgm:pt modelId="{E38F3C25-1668-4F43-9871-8BB1472F0B8A}" type="pres">
      <dgm:prSet presAssocID="{E438EAA3-5DCA-4D4F-A185-9F5B24687F32}" presName="text_4" presStyleLbl="node1" presStyleIdx="3" presStyleCnt="6">
        <dgm:presLayoutVars>
          <dgm:bulletEnabled val="1"/>
        </dgm:presLayoutVars>
      </dgm:prSet>
      <dgm:spPr/>
    </dgm:pt>
    <dgm:pt modelId="{2FFD5F95-F583-4D04-BC8C-6AA3716E460E}" type="pres">
      <dgm:prSet presAssocID="{E438EAA3-5DCA-4D4F-A185-9F5B24687F32}" presName="accent_4" presStyleCnt="0"/>
      <dgm:spPr/>
    </dgm:pt>
    <dgm:pt modelId="{39138364-329D-41BD-A5F7-34761CE729B9}" type="pres">
      <dgm:prSet presAssocID="{E438EAA3-5DCA-4D4F-A185-9F5B24687F32}" presName="accentRepeatNode" presStyleLbl="solidFgAcc1" presStyleIdx="3" presStyleCnt="6"/>
      <dgm:spPr/>
    </dgm:pt>
    <dgm:pt modelId="{CEC2844B-AC86-46ED-A587-246849F66021}" type="pres">
      <dgm:prSet presAssocID="{4ADAE010-3312-4E5E-B75A-F793C843B788}" presName="text_5" presStyleLbl="node1" presStyleIdx="4" presStyleCnt="6">
        <dgm:presLayoutVars>
          <dgm:bulletEnabled val="1"/>
        </dgm:presLayoutVars>
      </dgm:prSet>
      <dgm:spPr/>
    </dgm:pt>
    <dgm:pt modelId="{B5894FE5-C993-456A-9CD3-5BE83043B932}" type="pres">
      <dgm:prSet presAssocID="{4ADAE010-3312-4E5E-B75A-F793C843B788}" presName="accent_5" presStyleCnt="0"/>
      <dgm:spPr/>
    </dgm:pt>
    <dgm:pt modelId="{511314ED-FF8F-47D2-9ED8-BF7C092C0856}" type="pres">
      <dgm:prSet presAssocID="{4ADAE010-3312-4E5E-B75A-F793C843B788}" presName="accentRepeatNode" presStyleLbl="solidFgAcc1" presStyleIdx="4" presStyleCnt="6"/>
      <dgm:spPr/>
    </dgm:pt>
    <dgm:pt modelId="{2CA26869-C6A2-4ED6-B695-DB80F2C97E81}" type="pres">
      <dgm:prSet presAssocID="{4746D406-6826-4D48-91AD-A8D0612BF7C9}" presName="text_6" presStyleLbl="node1" presStyleIdx="5" presStyleCnt="6">
        <dgm:presLayoutVars>
          <dgm:bulletEnabled val="1"/>
        </dgm:presLayoutVars>
      </dgm:prSet>
      <dgm:spPr/>
    </dgm:pt>
    <dgm:pt modelId="{FF26DD7F-9BEE-4DE0-8248-6EDA8E7A359B}" type="pres">
      <dgm:prSet presAssocID="{4746D406-6826-4D48-91AD-A8D0612BF7C9}" presName="accent_6" presStyleCnt="0"/>
      <dgm:spPr/>
    </dgm:pt>
    <dgm:pt modelId="{34D956BF-1AB9-4E21-8F00-6DDF69E764C7}" type="pres">
      <dgm:prSet presAssocID="{4746D406-6826-4D48-91AD-A8D0612BF7C9}" presName="accentRepeatNode" presStyleLbl="solidFgAcc1" presStyleIdx="5" presStyleCnt="6"/>
      <dgm:spPr/>
    </dgm:pt>
  </dgm:ptLst>
  <dgm:cxnLst>
    <dgm:cxn modelId="{8402710D-B3BE-40C9-B0E4-0584B2BA2631}" srcId="{0017F8EF-87D8-46AA-A7F0-6A02D7DD2CE5}" destId="{404E5B64-C23C-4B0F-820E-22568E0597CD}" srcOrd="1" destOrd="0" parTransId="{C14257E0-33E9-4EC8-A8DD-EC2839FBDC9B}" sibTransId="{F850EA98-55B6-4BC3-B470-0A26991E2E21}"/>
    <dgm:cxn modelId="{CF07B526-629D-4773-A9BF-6DF6250333FA}" type="presOf" srcId="{404E5B64-C23C-4B0F-820E-22568E0597CD}" destId="{F42298BA-6C91-4582-B62F-D896FF9A9118}" srcOrd="0" destOrd="0" presId="urn:microsoft.com/office/officeart/2008/layout/VerticalCurvedList"/>
    <dgm:cxn modelId="{F1525C37-90B0-4EF1-AE35-C18E7FE91403}" srcId="{0017F8EF-87D8-46AA-A7F0-6A02D7DD2CE5}" destId="{4ADAE010-3312-4E5E-B75A-F793C843B788}" srcOrd="4" destOrd="0" parTransId="{AFDFEB5C-0E18-40C6-9924-269B002B4A35}" sibTransId="{BC4C425D-DDF2-4AFA-B01A-577003A9B9DE}"/>
    <dgm:cxn modelId="{6730FC4A-E75C-4827-88E1-8C88E42ED568}" srcId="{0017F8EF-87D8-46AA-A7F0-6A02D7DD2CE5}" destId="{E43756BE-80E4-4535-AE3F-B9A5183D465E}" srcOrd="0" destOrd="0" parTransId="{B5B12087-6DF2-43DF-9F88-B39E0C3AFE05}" sibTransId="{59605886-1B2E-486C-BF5A-711DDCFCB0B8}"/>
    <dgm:cxn modelId="{9E44C271-50F2-409D-B144-10132E133521}" srcId="{0017F8EF-87D8-46AA-A7F0-6A02D7DD2CE5}" destId="{2551CE03-3C4A-4900-9B26-760A593650FD}" srcOrd="2" destOrd="0" parTransId="{1CE1CBAA-D783-43EB-9FBE-121DF3E0463D}" sibTransId="{D3826759-DAF8-4687-B4E4-B553299A796F}"/>
    <dgm:cxn modelId="{C4351354-66CA-4C6F-A546-0BB61BA47276}" type="presOf" srcId="{0017F8EF-87D8-46AA-A7F0-6A02D7DD2CE5}" destId="{8B52ACD2-D9FE-46A4-BBF6-BBB45F4445F8}" srcOrd="0" destOrd="0" presId="urn:microsoft.com/office/officeart/2008/layout/VerticalCurvedList"/>
    <dgm:cxn modelId="{81B9F57C-66BB-4999-A15D-BD7DEA414814}" srcId="{0017F8EF-87D8-46AA-A7F0-6A02D7DD2CE5}" destId="{E438EAA3-5DCA-4D4F-A185-9F5B24687F32}" srcOrd="3" destOrd="0" parTransId="{E4FE3780-943F-44F0-8613-88685F67F236}" sibTransId="{C8933588-E5FF-4613-B5D8-546D0F58C174}"/>
    <dgm:cxn modelId="{C199DF8A-CC58-4193-B4E7-FAA8DDD7DD7B}" srcId="{0017F8EF-87D8-46AA-A7F0-6A02D7DD2CE5}" destId="{4746D406-6826-4D48-91AD-A8D0612BF7C9}" srcOrd="5" destOrd="0" parTransId="{DD1D1367-FC6D-4E29-BE11-FA399CEF307E}" sibTransId="{D0C3079C-220B-41AB-955C-9B775611A737}"/>
    <dgm:cxn modelId="{95F7D498-6241-4A57-8415-C80438FE7DB7}" type="presOf" srcId="{2551CE03-3C4A-4900-9B26-760A593650FD}" destId="{6C742319-AA2F-40FC-B275-DEC8B8AB086D}" srcOrd="0" destOrd="0" presId="urn:microsoft.com/office/officeart/2008/layout/VerticalCurvedList"/>
    <dgm:cxn modelId="{AF673FD5-4B3F-4858-B20C-1524E7414A57}" type="presOf" srcId="{E43756BE-80E4-4535-AE3F-B9A5183D465E}" destId="{DFAF3440-D77A-4880-B27C-D5749C73BEA4}" srcOrd="0" destOrd="0" presId="urn:microsoft.com/office/officeart/2008/layout/VerticalCurvedList"/>
    <dgm:cxn modelId="{F18596E1-7BE9-47CC-A021-84343E696B02}" type="presOf" srcId="{4ADAE010-3312-4E5E-B75A-F793C843B788}" destId="{CEC2844B-AC86-46ED-A587-246849F66021}" srcOrd="0" destOrd="0" presId="urn:microsoft.com/office/officeart/2008/layout/VerticalCurvedList"/>
    <dgm:cxn modelId="{F595C8EF-A040-4D7A-9B4F-BDA060C38414}" type="presOf" srcId="{59605886-1B2E-486C-BF5A-711DDCFCB0B8}" destId="{F66C1684-CA3A-44FD-977C-EFBDBC3176D0}" srcOrd="0" destOrd="0" presId="urn:microsoft.com/office/officeart/2008/layout/VerticalCurvedList"/>
    <dgm:cxn modelId="{3C0C5BFA-1F88-4D39-BA67-E0703627F797}" type="presOf" srcId="{4746D406-6826-4D48-91AD-A8D0612BF7C9}" destId="{2CA26869-C6A2-4ED6-B695-DB80F2C97E81}" srcOrd="0" destOrd="0" presId="urn:microsoft.com/office/officeart/2008/layout/VerticalCurvedList"/>
    <dgm:cxn modelId="{0F01C6FA-6115-40BC-BB68-6386536719B2}" type="presOf" srcId="{E438EAA3-5DCA-4D4F-A185-9F5B24687F32}" destId="{E38F3C25-1668-4F43-9871-8BB1472F0B8A}" srcOrd="0" destOrd="0" presId="urn:microsoft.com/office/officeart/2008/layout/VerticalCurvedList"/>
    <dgm:cxn modelId="{CBD18B45-94C4-4446-ADE1-FADADDC8EB95}" type="presParOf" srcId="{8B52ACD2-D9FE-46A4-BBF6-BBB45F4445F8}" destId="{62CD8B53-63D1-4BFB-90A3-6E311AA31EEC}" srcOrd="0" destOrd="0" presId="urn:microsoft.com/office/officeart/2008/layout/VerticalCurvedList"/>
    <dgm:cxn modelId="{1EE02B1F-050F-42AC-9F24-D11F0CCE61D3}" type="presParOf" srcId="{62CD8B53-63D1-4BFB-90A3-6E311AA31EEC}" destId="{C7B8C9CE-0560-4AF2-A1F1-D76F0146C7CC}" srcOrd="0" destOrd="0" presId="urn:microsoft.com/office/officeart/2008/layout/VerticalCurvedList"/>
    <dgm:cxn modelId="{9C6D2EC9-C6E0-4B2B-91E6-FDDC6332CA1F}" type="presParOf" srcId="{C7B8C9CE-0560-4AF2-A1F1-D76F0146C7CC}" destId="{9A73D62F-E18A-462D-9B3F-B2B5754ED74D}" srcOrd="0" destOrd="0" presId="urn:microsoft.com/office/officeart/2008/layout/VerticalCurvedList"/>
    <dgm:cxn modelId="{FFFC170E-5459-48F8-B947-79E1346A2D94}" type="presParOf" srcId="{C7B8C9CE-0560-4AF2-A1F1-D76F0146C7CC}" destId="{F66C1684-CA3A-44FD-977C-EFBDBC3176D0}" srcOrd="1" destOrd="0" presId="urn:microsoft.com/office/officeart/2008/layout/VerticalCurvedList"/>
    <dgm:cxn modelId="{66892897-2E42-4182-8CB3-5EFCD06E58DF}" type="presParOf" srcId="{C7B8C9CE-0560-4AF2-A1F1-D76F0146C7CC}" destId="{B7AEA140-8284-4296-B743-43744B4ECC45}" srcOrd="2" destOrd="0" presId="urn:microsoft.com/office/officeart/2008/layout/VerticalCurvedList"/>
    <dgm:cxn modelId="{B80636A3-B5D7-4433-B456-7B0DB288219B}" type="presParOf" srcId="{C7B8C9CE-0560-4AF2-A1F1-D76F0146C7CC}" destId="{AF443B6F-E6D9-4A22-8A5B-8A359E2BDA6F}" srcOrd="3" destOrd="0" presId="urn:microsoft.com/office/officeart/2008/layout/VerticalCurvedList"/>
    <dgm:cxn modelId="{DAEB4CEC-910C-4B6C-8B8F-6C7D09D3F2AF}" type="presParOf" srcId="{62CD8B53-63D1-4BFB-90A3-6E311AA31EEC}" destId="{DFAF3440-D77A-4880-B27C-D5749C73BEA4}" srcOrd="1" destOrd="0" presId="urn:microsoft.com/office/officeart/2008/layout/VerticalCurvedList"/>
    <dgm:cxn modelId="{C9D3AF69-539F-4C9D-BFB0-B5F92DD3A237}" type="presParOf" srcId="{62CD8B53-63D1-4BFB-90A3-6E311AA31EEC}" destId="{CC4444AF-CD8F-4F99-9A5A-E0845E6CEA93}" srcOrd="2" destOrd="0" presId="urn:microsoft.com/office/officeart/2008/layout/VerticalCurvedList"/>
    <dgm:cxn modelId="{8AA4BFF0-AD8F-43BB-AAC8-60E5465557FB}" type="presParOf" srcId="{CC4444AF-CD8F-4F99-9A5A-E0845E6CEA93}" destId="{CFE7639F-5134-49C2-BC33-D3EB1ADE2DE9}" srcOrd="0" destOrd="0" presId="urn:microsoft.com/office/officeart/2008/layout/VerticalCurvedList"/>
    <dgm:cxn modelId="{6B5E6D8A-4D79-406B-B226-8118E4EE3711}" type="presParOf" srcId="{62CD8B53-63D1-4BFB-90A3-6E311AA31EEC}" destId="{F42298BA-6C91-4582-B62F-D896FF9A9118}" srcOrd="3" destOrd="0" presId="urn:microsoft.com/office/officeart/2008/layout/VerticalCurvedList"/>
    <dgm:cxn modelId="{F321F5BB-9140-4B67-830F-452A0040FB11}" type="presParOf" srcId="{62CD8B53-63D1-4BFB-90A3-6E311AA31EEC}" destId="{84D54175-16CA-469F-9B22-33D4B667DDCF}" srcOrd="4" destOrd="0" presId="urn:microsoft.com/office/officeart/2008/layout/VerticalCurvedList"/>
    <dgm:cxn modelId="{615F07E5-692B-46CA-8AD8-35E19826CC50}" type="presParOf" srcId="{84D54175-16CA-469F-9B22-33D4B667DDCF}" destId="{C1A91C1F-33A3-4E5F-93C1-8AFDFEC6FC95}" srcOrd="0" destOrd="0" presId="urn:microsoft.com/office/officeart/2008/layout/VerticalCurvedList"/>
    <dgm:cxn modelId="{2D4640AB-E603-418F-AB65-84D1805E2E30}" type="presParOf" srcId="{62CD8B53-63D1-4BFB-90A3-6E311AA31EEC}" destId="{6C742319-AA2F-40FC-B275-DEC8B8AB086D}" srcOrd="5" destOrd="0" presId="urn:microsoft.com/office/officeart/2008/layout/VerticalCurvedList"/>
    <dgm:cxn modelId="{BE839C80-45C6-461D-8495-303219B37996}" type="presParOf" srcId="{62CD8B53-63D1-4BFB-90A3-6E311AA31EEC}" destId="{FB9D5B05-E736-4E41-8406-EFA0F3FCB68B}" srcOrd="6" destOrd="0" presId="urn:microsoft.com/office/officeart/2008/layout/VerticalCurvedList"/>
    <dgm:cxn modelId="{CAFD0C44-5695-4624-AC97-E623A9B64CCA}" type="presParOf" srcId="{FB9D5B05-E736-4E41-8406-EFA0F3FCB68B}" destId="{2A86EAA7-D08C-4FF4-AF29-13412480CBF5}" srcOrd="0" destOrd="0" presId="urn:microsoft.com/office/officeart/2008/layout/VerticalCurvedList"/>
    <dgm:cxn modelId="{563F2383-FEE4-4227-941A-BE120E19F325}" type="presParOf" srcId="{62CD8B53-63D1-4BFB-90A3-6E311AA31EEC}" destId="{E38F3C25-1668-4F43-9871-8BB1472F0B8A}" srcOrd="7" destOrd="0" presId="urn:microsoft.com/office/officeart/2008/layout/VerticalCurvedList"/>
    <dgm:cxn modelId="{83605950-EF30-4641-A423-A46E9D356781}" type="presParOf" srcId="{62CD8B53-63D1-4BFB-90A3-6E311AA31EEC}" destId="{2FFD5F95-F583-4D04-BC8C-6AA3716E460E}" srcOrd="8" destOrd="0" presId="urn:microsoft.com/office/officeart/2008/layout/VerticalCurvedList"/>
    <dgm:cxn modelId="{6FFA37FD-1C7E-4390-B6E0-D68C2F0987AA}" type="presParOf" srcId="{2FFD5F95-F583-4D04-BC8C-6AA3716E460E}" destId="{39138364-329D-41BD-A5F7-34761CE729B9}" srcOrd="0" destOrd="0" presId="urn:microsoft.com/office/officeart/2008/layout/VerticalCurvedList"/>
    <dgm:cxn modelId="{9CC70888-D816-44EA-86C0-53EAC848B959}" type="presParOf" srcId="{62CD8B53-63D1-4BFB-90A3-6E311AA31EEC}" destId="{CEC2844B-AC86-46ED-A587-246849F66021}" srcOrd="9" destOrd="0" presId="urn:microsoft.com/office/officeart/2008/layout/VerticalCurvedList"/>
    <dgm:cxn modelId="{3CC74D66-C985-4F49-A52B-3D66A84F964D}" type="presParOf" srcId="{62CD8B53-63D1-4BFB-90A3-6E311AA31EEC}" destId="{B5894FE5-C993-456A-9CD3-5BE83043B932}" srcOrd="10" destOrd="0" presId="urn:microsoft.com/office/officeart/2008/layout/VerticalCurvedList"/>
    <dgm:cxn modelId="{0B042043-8B5C-4F24-8568-025427892681}" type="presParOf" srcId="{B5894FE5-C993-456A-9CD3-5BE83043B932}" destId="{511314ED-FF8F-47D2-9ED8-BF7C092C0856}" srcOrd="0" destOrd="0" presId="urn:microsoft.com/office/officeart/2008/layout/VerticalCurvedList"/>
    <dgm:cxn modelId="{AB9C868D-7D81-4BE0-9801-5C8BD11FC0EA}" type="presParOf" srcId="{62CD8B53-63D1-4BFB-90A3-6E311AA31EEC}" destId="{2CA26869-C6A2-4ED6-B695-DB80F2C97E81}" srcOrd="11" destOrd="0" presId="urn:microsoft.com/office/officeart/2008/layout/VerticalCurvedList"/>
    <dgm:cxn modelId="{A01F849A-138E-4FC0-AF22-47390E8E729F}" type="presParOf" srcId="{62CD8B53-63D1-4BFB-90A3-6E311AA31EEC}" destId="{FF26DD7F-9BEE-4DE0-8248-6EDA8E7A359B}" srcOrd="12" destOrd="0" presId="urn:microsoft.com/office/officeart/2008/layout/VerticalCurvedList"/>
    <dgm:cxn modelId="{B247D06F-45FD-4A59-9253-65CA0596D222}" type="presParOf" srcId="{FF26DD7F-9BEE-4DE0-8248-6EDA8E7A359B}" destId="{34D956BF-1AB9-4E21-8F00-6DDF69E764C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C0B14E-AEA6-48D3-A387-ED4A3A3BF840}" type="doc">
      <dgm:prSet loTypeId="urn:microsoft.com/office/officeart/2016/7/layout/AccentHomeChevronProcess" loCatId="process" qsTypeId="urn:microsoft.com/office/officeart/2005/8/quickstyle/simple1" qsCatId="simple" csTypeId="urn:microsoft.com/office/officeart/2005/8/colors/accent0_1" csCatId="mainScheme" phldr="1"/>
      <dgm:spPr/>
      <dgm:t>
        <a:bodyPr rtlCol="0"/>
        <a:lstStyle/>
        <a:p>
          <a:pPr rtl="0"/>
          <a:endParaRPr lang="en-US"/>
        </a:p>
      </dgm:t>
    </dgm:pt>
    <dgm:pt modelId="{AACEAFD5-63CF-4AFC-B46F-BE086C5D447C}">
      <dgm:prSet phldrT="[Text]"/>
      <dgm:spPr>
        <a:solidFill>
          <a:srgbClr val="00A499"/>
        </a:solidFill>
      </dgm:spPr>
      <dgm:t>
        <a:bodyPr rtlCol="0"/>
        <a:lstStyle/>
        <a:p>
          <a:pPr rtl="0"/>
          <a:r>
            <a:rPr lang="en-GB" b="1" noProof="0">
              <a:solidFill>
                <a:schemeClr val="bg1"/>
              </a:solidFill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n-lt"/>
            </a:rPr>
            <a:t>June 25</a:t>
          </a:r>
        </a:p>
      </dgm:t>
    </dgm:pt>
    <dgm:pt modelId="{7A0BD8EC-BB4A-4912-A54E-6F39B681264E}" type="parTrans" cxnId="{AE101ABC-7EA3-4444-A576-8AB15A371C84}">
      <dgm:prSet/>
      <dgm:spPr/>
      <dgm:t>
        <a:bodyPr rtlCol="0"/>
        <a:lstStyle/>
        <a:p>
          <a:pPr rtl="0"/>
          <a:endParaRPr lang="en-US" noProof="0"/>
        </a:p>
      </dgm:t>
    </dgm:pt>
    <dgm:pt modelId="{7A8D4B4D-06E9-4958-810D-A6226B6AC588}" type="sibTrans" cxnId="{AE101ABC-7EA3-4444-A576-8AB15A371C84}">
      <dgm:prSet/>
      <dgm:spPr/>
      <dgm:t>
        <a:bodyPr rtlCol="0"/>
        <a:lstStyle/>
        <a:p>
          <a:pPr rtl="0"/>
          <a:endParaRPr lang="en-US" noProof="0"/>
        </a:p>
      </dgm:t>
    </dgm:pt>
    <dgm:pt modelId="{349299C9-846E-4827-813A-349CCCE20782}">
      <dgm:prSet phldrT="[Text]" custT="1"/>
      <dgm:spPr/>
      <dgm:t>
        <a:bodyPr lIns="108000" tIns="648000" rIns="288000" rtlCol="0" anchor="t" anchorCtr="0"/>
        <a:lstStyle/>
        <a:p>
          <a:pPr rtl="0">
            <a:lnSpc>
              <a:spcPts val="1500"/>
            </a:lnSpc>
            <a:spcAft>
              <a:spcPts val="0"/>
            </a:spcAft>
          </a:pPr>
          <a:r>
            <a:rPr lang="en-GB" sz="1200" b="1" noProof="0">
              <a:latin typeface="+mn-lt"/>
            </a:rPr>
            <a:t>Scoping, identification and selection of participants in the pilot</a:t>
          </a:r>
          <a:endParaRPr lang="en-GB" sz="1200" noProof="0">
            <a:latin typeface="+mn-lt"/>
          </a:endParaRPr>
        </a:p>
        <a:p>
          <a:pPr rtl="0">
            <a:lnSpc>
              <a:spcPts val="1500"/>
            </a:lnSpc>
            <a:spcAft>
              <a:spcPts val="0"/>
            </a:spcAft>
          </a:pPr>
          <a:endParaRPr lang="en-GB" sz="1200" noProof="0">
            <a:latin typeface="+mn-lt"/>
          </a:endParaRPr>
        </a:p>
      </dgm:t>
    </dgm:pt>
    <dgm:pt modelId="{AEA27547-B9ED-4994-BD27-04EC297EF367}" type="parTrans" cxnId="{0EFA3039-6828-403C-9445-4359BA6645E6}">
      <dgm:prSet/>
      <dgm:spPr/>
      <dgm:t>
        <a:bodyPr rtlCol="0"/>
        <a:lstStyle/>
        <a:p>
          <a:pPr rtl="0"/>
          <a:endParaRPr lang="en-US" noProof="0"/>
        </a:p>
      </dgm:t>
    </dgm:pt>
    <dgm:pt modelId="{9D819F52-ACA0-4B08-8256-DF6BD8FA3A0B}" type="sibTrans" cxnId="{0EFA3039-6828-403C-9445-4359BA6645E6}">
      <dgm:prSet/>
      <dgm:spPr/>
      <dgm:t>
        <a:bodyPr rtlCol="0"/>
        <a:lstStyle/>
        <a:p>
          <a:pPr rtl="0"/>
          <a:endParaRPr lang="en-US" noProof="0"/>
        </a:p>
      </dgm:t>
    </dgm:pt>
    <dgm:pt modelId="{5D70EFF5-8B31-4A1F-AE44-51E4CF0013EB}">
      <dgm:prSet phldrT="[Text]" custT="1"/>
      <dgm:spPr/>
      <dgm:t>
        <a:bodyPr lIns="108000" tIns="648000" rIns="288000" rtlCol="0" anchor="t" anchorCtr="0"/>
        <a:lstStyle/>
        <a:p>
          <a:pPr rtl="0">
            <a:lnSpc>
              <a:spcPts val="1500"/>
            </a:lnSpc>
          </a:pPr>
          <a:r>
            <a:rPr lang="en-GB" sz="1200" b="1" noProof="0">
              <a:latin typeface="+mn-lt"/>
            </a:rPr>
            <a:t>Project processes adaption to pilot participants (universities, students and placement providers) </a:t>
          </a:r>
          <a:endParaRPr lang="en-GB" sz="1200" noProof="0">
            <a:latin typeface="+mn-lt"/>
          </a:endParaRPr>
        </a:p>
      </dgm:t>
    </dgm:pt>
    <dgm:pt modelId="{96C720A0-FEEF-48D1-8DF6-ABA03C304822}" type="parTrans" cxnId="{E97FF64F-8020-497E-AE7D-2395DDA4560D}">
      <dgm:prSet/>
      <dgm:spPr/>
      <dgm:t>
        <a:bodyPr rtlCol="0"/>
        <a:lstStyle/>
        <a:p>
          <a:pPr rtl="0"/>
          <a:endParaRPr lang="en-US" noProof="0"/>
        </a:p>
      </dgm:t>
    </dgm:pt>
    <dgm:pt modelId="{B6A59CDE-18AD-4553-B6C5-FF001A8E8510}" type="sibTrans" cxnId="{E97FF64F-8020-497E-AE7D-2395DDA4560D}">
      <dgm:prSet/>
      <dgm:spPr/>
      <dgm:t>
        <a:bodyPr rtlCol="0"/>
        <a:lstStyle/>
        <a:p>
          <a:pPr rtl="0"/>
          <a:endParaRPr lang="en-US" noProof="0"/>
        </a:p>
      </dgm:t>
    </dgm:pt>
    <dgm:pt modelId="{D71FC021-6A65-44D1-95B9-0E6C89079866}">
      <dgm:prSet phldrT="[Text]"/>
      <dgm:spPr>
        <a:solidFill>
          <a:srgbClr val="15BBD1"/>
        </a:solidFill>
      </dgm:spPr>
      <dgm:t>
        <a:bodyPr rtlCol="0"/>
        <a:lstStyle/>
        <a:p>
          <a:pPr rtl="0"/>
          <a:r>
            <a:rPr lang="en-GB" b="1" noProof="0">
              <a:solidFill>
                <a:schemeClr val="bg1"/>
              </a:solidFill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n-lt"/>
            </a:rPr>
            <a:t>Aug-Sept 25</a:t>
          </a:r>
        </a:p>
      </dgm:t>
    </dgm:pt>
    <dgm:pt modelId="{862AAE39-3AAD-40E3-BA20-90187BD73242}" type="parTrans" cxnId="{53239C96-427C-420B-95DC-546F3B30ED65}">
      <dgm:prSet/>
      <dgm:spPr/>
      <dgm:t>
        <a:bodyPr rtlCol="0"/>
        <a:lstStyle/>
        <a:p>
          <a:pPr rtl="0"/>
          <a:endParaRPr lang="en-US" noProof="0"/>
        </a:p>
      </dgm:t>
    </dgm:pt>
    <dgm:pt modelId="{9B090D9D-470E-46E2-AABB-0368A52481AA}" type="sibTrans" cxnId="{53239C96-427C-420B-95DC-546F3B30ED65}">
      <dgm:prSet/>
      <dgm:spPr/>
      <dgm:t>
        <a:bodyPr rtlCol="0"/>
        <a:lstStyle/>
        <a:p>
          <a:pPr rtl="0"/>
          <a:endParaRPr lang="en-US" noProof="0"/>
        </a:p>
      </dgm:t>
    </dgm:pt>
    <dgm:pt modelId="{D07AD3FD-84FF-467E-9693-752776549C61}">
      <dgm:prSet phldrT="[Text]"/>
      <dgm:spPr>
        <a:solidFill>
          <a:srgbClr val="82D1CB"/>
        </a:solidFill>
      </dgm:spPr>
      <dgm:t>
        <a:bodyPr rtlCol="0"/>
        <a:lstStyle/>
        <a:p>
          <a:pPr rtl="0"/>
          <a:r>
            <a:rPr lang="en-GB" b="1" noProof="0">
              <a:solidFill>
                <a:schemeClr val="bg1"/>
              </a:solidFill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n-lt"/>
            </a:rPr>
            <a:t>July 25</a:t>
          </a:r>
        </a:p>
      </dgm:t>
    </dgm:pt>
    <dgm:pt modelId="{A8C9B7A9-BC2A-4753-B7F0-F2E361D95520}" type="sibTrans" cxnId="{55492768-9A5E-4F74-AC7C-959C5C24EFD3}">
      <dgm:prSet/>
      <dgm:spPr/>
      <dgm:t>
        <a:bodyPr rtlCol="0"/>
        <a:lstStyle/>
        <a:p>
          <a:pPr rtl="0"/>
          <a:endParaRPr lang="en-US" noProof="0"/>
        </a:p>
      </dgm:t>
    </dgm:pt>
    <dgm:pt modelId="{7B691773-F524-4FAD-A272-BDF0B0C4370A}" type="parTrans" cxnId="{55492768-9A5E-4F74-AC7C-959C5C24EFD3}">
      <dgm:prSet/>
      <dgm:spPr/>
      <dgm:t>
        <a:bodyPr rtlCol="0"/>
        <a:lstStyle/>
        <a:p>
          <a:pPr rtl="0"/>
          <a:endParaRPr lang="en-US" noProof="0"/>
        </a:p>
      </dgm:t>
    </dgm:pt>
    <dgm:pt modelId="{32CCB050-072A-41BF-BE1B-388CF53E5629}">
      <dgm:prSet/>
      <dgm:spPr>
        <a:solidFill>
          <a:srgbClr val="0072CE"/>
        </a:solidFill>
      </dgm:spPr>
      <dgm:t>
        <a:bodyPr rtlCol="0"/>
        <a:lstStyle/>
        <a:p>
          <a:pPr rtl="0"/>
          <a:r>
            <a:rPr lang="en-GB" b="1" noProof="0">
              <a:solidFill>
                <a:schemeClr val="bg1"/>
              </a:solidFill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n-lt"/>
            </a:rPr>
            <a:t>Oct 25-May 26</a:t>
          </a:r>
        </a:p>
      </dgm:t>
    </dgm:pt>
    <dgm:pt modelId="{B301371B-A53D-4B79-8B8D-7B304894442B}" type="parTrans" cxnId="{042E0AE1-6450-410A-B96E-AFBADB139BEA}">
      <dgm:prSet/>
      <dgm:spPr/>
      <dgm:t>
        <a:bodyPr rtlCol="0"/>
        <a:lstStyle/>
        <a:p>
          <a:pPr rtl="0"/>
          <a:endParaRPr lang="en-US" noProof="0"/>
        </a:p>
      </dgm:t>
    </dgm:pt>
    <dgm:pt modelId="{BF05D8EE-4413-4737-8721-DAF10D6CAB04}" type="sibTrans" cxnId="{042E0AE1-6450-410A-B96E-AFBADB139BEA}">
      <dgm:prSet/>
      <dgm:spPr/>
      <dgm:t>
        <a:bodyPr rtlCol="0"/>
        <a:lstStyle/>
        <a:p>
          <a:pPr rtl="0"/>
          <a:endParaRPr lang="en-US" noProof="0"/>
        </a:p>
      </dgm:t>
    </dgm:pt>
    <dgm:pt modelId="{9E838AE2-4659-4603-ABC8-58DF4222C0D4}">
      <dgm:prSet/>
      <dgm:spPr>
        <a:solidFill>
          <a:srgbClr val="003087"/>
        </a:solidFill>
      </dgm:spPr>
      <dgm:t>
        <a:bodyPr rtlCol="0"/>
        <a:lstStyle/>
        <a:p>
          <a:pPr rtl="0"/>
          <a:r>
            <a:rPr lang="en-GB" b="1" noProof="0">
              <a:solidFill>
                <a:schemeClr val="bg1"/>
              </a:solidFill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n-lt"/>
            </a:rPr>
            <a:t>June 26</a:t>
          </a:r>
        </a:p>
      </dgm:t>
    </dgm:pt>
    <dgm:pt modelId="{5FC53805-9431-4BC8-ADB9-DABF59DE31C7}" type="parTrans" cxnId="{CF54291C-AAFD-4FA4-9A16-20CE892BA907}">
      <dgm:prSet/>
      <dgm:spPr/>
      <dgm:t>
        <a:bodyPr rtlCol="0"/>
        <a:lstStyle/>
        <a:p>
          <a:pPr rtl="0"/>
          <a:endParaRPr lang="en-US" noProof="0"/>
        </a:p>
      </dgm:t>
    </dgm:pt>
    <dgm:pt modelId="{61F1BCD3-232D-4C03-B56C-182BCB6108CD}" type="sibTrans" cxnId="{CF54291C-AAFD-4FA4-9A16-20CE892BA907}">
      <dgm:prSet/>
      <dgm:spPr/>
      <dgm:t>
        <a:bodyPr rtlCol="0"/>
        <a:lstStyle/>
        <a:p>
          <a:pPr rtl="0"/>
          <a:endParaRPr lang="en-US" noProof="0"/>
        </a:p>
      </dgm:t>
    </dgm:pt>
    <dgm:pt modelId="{04A40292-9119-41B2-B968-7B651F20675D}">
      <dgm:prSet custT="1"/>
      <dgm:spPr/>
      <dgm:t>
        <a:bodyPr lIns="108000" tIns="648000" rIns="288000" rtlCol="0" anchor="t" anchorCtr="0"/>
        <a:lstStyle/>
        <a:p>
          <a:pPr marL="0" lvl="0" indent="0" algn="l" defTabSz="533400" rtl="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200" b="1" kern="1200" noProof="0">
              <a:latin typeface="+mn-lt"/>
              <a:ea typeface="+mn-ea"/>
              <a:cs typeface="+mn-cs"/>
            </a:rPr>
            <a:t>Process monitoring and stakeholder engagement</a:t>
          </a:r>
          <a:endParaRPr lang="en-GB" sz="1200" kern="1200" noProof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+mn-lt"/>
            <a:ea typeface="+mn-ea"/>
            <a:cs typeface="+mn-cs"/>
          </a:endParaRPr>
        </a:p>
      </dgm:t>
    </dgm:pt>
    <dgm:pt modelId="{70078FF1-F2A9-4A6B-88D1-8CF3595EFE73}" type="parTrans" cxnId="{1D6C5464-DE30-4BEC-9E27-B2C179C39CC4}">
      <dgm:prSet/>
      <dgm:spPr/>
      <dgm:t>
        <a:bodyPr rtlCol="0"/>
        <a:lstStyle/>
        <a:p>
          <a:pPr rtl="0"/>
          <a:endParaRPr lang="en-US" noProof="0"/>
        </a:p>
      </dgm:t>
    </dgm:pt>
    <dgm:pt modelId="{B4C4972A-0898-484E-AF78-D5D7E0F991F2}" type="sibTrans" cxnId="{1D6C5464-DE30-4BEC-9E27-B2C179C39CC4}">
      <dgm:prSet/>
      <dgm:spPr/>
      <dgm:t>
        <a:bodyPr rtlCol="0"/>
        <a:lstStyle/>
        <a:p>
          <a:pPr rtl="0"/>
          <a:endParaRPr lang="en-US" noProof="0"/>
        </a:p>
      </dgm:t>
    </dgm:pt>
    <dgm:pt modelId="{C8E903CE-0CFD-4D68-A857-80E14557005E}">
      <dgm:prSet custT="1"/>
      <dgm:spPr/>
      <dgm:t>
        <a:bodyPr lIns="108000" tIns="648000" rIns="288000" rtlCol="0" anchor="t" anchorCtr="0"/>
        <a:lstStyle/>
        <a:p>
          <a:pPr marL="0" lvl="0" indent="0" algn="l" defTabSz="533400" rtl="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200" b="1" kern="1200" noProof="0">
              <a:latin typeface="+mn-lt"/>
              <a:ea typeface="+mn-ea"/>
              <a:cs typeface="+mn-cs"/>
            </a:rPr>
            <a:t>Data summary and reporting, promotion of results to wider stakeholder groups</a:t>
          </a:r>
          <a:endParaRPr lang="en-GB" sz="1200" kern="1200" noProof="0">
            <a:latin typeface="+mn-lt"/>
            <a:ea typeface="+mn-ea"/>
            <a:cs typeface="+mn-cs"/>
          </a:endParaRPr>
        </a:p>
      </dgm:t>
    </dgm:pt>
    <dgm:pt modelId="{D5890537-0D77-4DA1-A100-62C393623468}" type="parTrans" cxnId="{17BD67AD-4331-49EC-BC4A-29404E891597}">
      <dgm:prSet/>
      <dgm:spPr/>
      <dgm:t>
        <a:bodyPr rtlCol="0"/>
        <a:lstStyle/>
        <a:p>
          <a:pPr rtl="0"/>
          <a:endParaRPr lang="en-US" noProof="0"/>
        </a:p>
      </dgm:t>
    </dgm:pt>
    <dgm:pt modelId="{862799CE-00F4-4DD6-894E-A487503F8DE6}" type="sibTrans" cxnId="{17BD67AD-4331-49EC-BC4A-29404E891597}">
      <dgm:prSet/>
      <dgm:spPr/>
      <dgm:t>
        <a:bodyPr rtlCol="0"/>
        <a:lstStyle/>
        <a:p>
          <a:pPr rtl="0"/>
          <a:endParaRPr lang="en-US" noProof="0"/>
        </a:p>
      </dgm:t>
    </dgm:pt>
    <dgm:pt modelId="{4A6BB192-9983-4F48-BBC5-6E384EED7EC5}">
      <dgm:prSet phldrT="[Text]" custT="1"/>
      <dgm:spPr/>
      <dgm:t>
        <a:bodyPr lIns="108000" tIns="648000" rIns="288000" rtlCol="0" anchor="t" anchorCtr="0"/>
        <a:lstStyle/>
        <a:p>
          <a:pPr rtl="0">
            <a:lnSpc>
              <a:spcPts val="1500"/>
            </a:lnSpc>
          </a:pPr>
          <a:r>
            <a:rPr lang="en-GB" sz="1200" b="1" noProof="0">
              <a:latin typeface="+mn-lt"/>
            </a:rPr>
            <a:t>Launch of pre- implementation surveys with universities and placement providers</a:t>
          </a:r>
          <a:endParaRPr lang="en-GB" sz="1200" noProof="0">
            <a:latin typeface="+mn-lt"/>
          </a:endParaRPr>
        </a:p>
      </dgm:t>
    </dgm:pt>
    <dgm:pt modelId="{0B568EC2-5D2A-4B00-8047-B7832F245B44}" type="sibTrans" cxnId="{E3115EEA-DE9C-4F06-B8B3-BEB263D5F2B1}">
      <dgm:prSet/>
      <dgm:spPr/>
      <dgm:t>
        <a:bodyPr rtlCol="0"/>
        <a:lstStyle/>
        <a:p>
          <a:pPr rtl="0"/>
          <a:endParaRPr lang="en-US" noProof="0"/>
        </a:p>
      </dgm:t>
    </dgm:pt>
    <dgm:pt modelId="{230A6E4A-6CED-4DC0-AEFE-6859FE07B658}" type="parTrans" cxnId="{E3115EEA-DE9C-4F06-B8B3-BEB263D5F2B1}">
      <dgm:prSet/>
      <dgm:spPr/>
      <dgm:t>
        <a:bodyPr rtlCol="0"/>
        <a:lstStyle/>
        <a:p>
          <a:pPr rtl="0"/>
          <a:endParaRPr lang="en-US" noProof="0"/>
        </a:p>
      </dgm:t>
    </dgm:pt>
    <dgm:pt modelId="{594BF422-752C-42F3-A230-3D0E6AE9A886}" type="pres">
      <dgm:prSet presAssocID="{55C0B14E-AEA6-48D3-A387-ED4A3A3BF840}" presName="Name0" presStyleCnt="0">
        <dgm:presLayoutVars>
          <dgm:animLvl val="lvl"/>
          <dgm:resizeHandles val="exact"/>
        </dgm:presLayoutVars>
      </dgm:prSet>
      <dgm:spPr/>
    </dgm:pt>
    <dgm:pt modelId="{F6A1B9E0-4B4A-47A4-A011-67526CEEA770}" type="pres">
      <dgm:prSet presAssocID="{AACEAFD5-63CF-4AFC-B46F-BE086C5D447C}" presName="composite" presStyleCnt="0"/>
      <dgm:spPr/>
    </dgm:pt>
    <dgm:pt modelId="{FA4E6E73-A3C8-4495-927B-8AADA5A74297}" type="pres">
      <dgm:prSet presAssocID="{AACEAFD5-63CF-4AFC-B46F-BE086C5D447C}" presName="L" presStyleLbl="solidFgAcc1" presStyleIdx="0" presStyleCnt="5">
        <dgm:presLayoutVars>
          <dgm:chMax val="0"/>
          <dgm:chPref val="0"/>
        </dgm:presLayoutVars>
      </dgm:prSet>
      <dgm:spPr/>
    </dgm:pt>
    <dgm:pt modelId="{CA3A6A4E-2D39-41D2-A6B1-B590D0C452D2}" type="pres">
      <dgm:prSet presAssocID="{AACEAFD5-63CF-4AFC-B46F-BE086C5D447C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</dgm:pt>
    <dgm:pt modelId="{810D7AA7-A541-4507-BE7F-36CCF210089F}" type="pres">
      <dgm:prSet presAssocID="{AACEAFD5-63CF-4AFC-B46F-BE086C5D447C}" presName="desTx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4F7CDD44-32F1-4759-861F-8DABEBBA8D89}" type="pres">
      <dgm:prSet presAssocID="{AACEAFD5-63CF-4AFC-B46F-BE086C5D447C}" presName="EmptyPlaceHolder" presStyleCnt="0"/>
      <dgm:spPr/>
    </dgm:pt>
    <dgm:pt modelId="{C9A9B9EA-6A1D-4A13-9C7F-C112F25D2888}" type="pres">
      <dgm:prSet presAssocID="{7A8D4B4D-06E9-4958-810D-A6226B6AC588}" presName="space" presStyleCnt="0"/>
      <dgm:spPr/>
    </dgm:pt>
    <dgm:pt modelId="{EC37843F-14A6-4E20-B7AE-2B086A8F5F45}" type="pres">
      <dgm:prSet presAssocID="{D07AD3FD-84FF-467E-9693-752776549C61}" presName="composite" presStyleCnt="0"/>
      <dgm:spPr/>
    </dgm:pt>
    <dgm:pt modelId="{E41E7729-FD3F-426D-804C-45BD60BD762D}" type="pres">
      <dgm:prSet presAssocID="{D07AD3FD-84FF-467E-9693-752776549C61}" presName="L" presStyleLbl="solidFgAcc1" presStyleIdx="1" presStyleCnt="5">
        <dgm:presLayoutVars>
          <dgm:chMax val="0"/>
          <dgm:chPref val="0"/>
        </dgm:presLayoutVars>
      </dgm:prSet>
      <dgm:spPr/>
    </dgm:pt>
    <dgm:pt modelId="{6C46E586-0364-4C52-98F9-74A7ACD803D1}" type="pres">
      <dgm:prSet presAssocID="{D07AD3FD-84FF-467E-9693-752776549C61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</dgm:pt>
    <dgm:pt modelId="{5E07F9E4-149C-4A89-848F-4ABDD305F0C5}" type="pres">
      <dgm:prSet presAssocID="{D07AD3FD-84FF-467E-9693-752776549C61}" presName="desTx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2928FCAD-BE3F-45AC-93A5-FD98F8A50E00}" type="pres">
      <dgm:prSet presAssocID="{D07AD3FD-84FF-467E-9693-752776549C61}" presName="EmptyPlaceHolder" presStyleCnt="0"/>
      <dgm:spPr/>
    </dgm:pt>
    <dgm:pt modelId="{C2DF8D93-19C7-4E07-BCAF-9FAAB62C8CF2}" type="pres">
      <dgm:prSet presAssocID="{A8C9B7A9-BC2A-4753-B7F0-F2E361D95520}" presName="space" presStyleCnt="0"/>
      <dgm:spPr/>
    </dgm:pt>
    <dgm:pt modelId="{86E313B1-36D3-44D7-907E-22A08CB8E9CC}" type="pres">
      <dgm:prSet presAssocID="{D71FC021-6A65-44D1-95B9-0E6C89079866}" presName="composite" presStyleCnt="0"/>
      <dgm:spPr/>
    </dgm:pt>
    <dgm:pt modelId="{473F2067-7126-4D56-A328-5A8CFD3D8D52}" type="pres">
      <dgm:prSet presAssocID="{D71FC021-6A65-44D1-95B9-0E6C89079866}" presName="L" presStyleLbl="solidFgAcc1" presStyleIdx="2" presStyleCnt="5">
        <dgm:presLayoutVars>
          <dgm:chMax val="0"/>
          <dgm:chPref val="0"/>
        </dgm:presLayoutVars>
      </dgm:prSet>
      <dgm:spPr/>
    </dgm:pt>
    <dgm:pt modelId="{7A0B5EFC-88FB-4ED5-994F-D5F6584C2293}" type="pres">
      <dgm:prSet presAssocID="{D71FC021-6A65-44D1-95B9-0E6C89079866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</dgm:pt>
    <dgm:pt modelId="{FD7B29F2-0D66-4B4B-BC8A-82DA23575305}" type="pres">
      <dgm:prSet presAssocID="{D71FC021-6A65-44D1-95B9-0E6C89079866}" presName="desTx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BABAA172-7B81-4C6B-BCF2-4572322515C5}" type="pres">
      <dgm:prSet presAssocID="{D71FC021-6A65-44D1-95B9-0E6C89079866}" presName="EmptyPlaceHolder" presStyleCnt="0"/>
      <dgm:spPr/>
    </dgm:pt>
    <dgm:pt modelId="{F5592489-4EC4-4CD3-8C9F-861313656D99}" type="pres">
      <dgm:prSet presAssocID="{9B090D9D-470E-46E2-AABB-0368A52481AA}" presName="space" presStyleCnt="0"/>
      <dgm:spPr/>
    </dgm:pt>
    <dgm:pt modelId="{62262EA1-D674-4DE8-B444-FEC3F6748520}" type="pres">
      <dgm:prSet presAssocID="{32CCB050-072A-41BF-BE1B-388CF53E5629}" presName="composite" presStyleCnt="0"/>
      <dgm:spPr/>
    </dgm:pt>
    <dgm:pt modelId="{7BF6E820-C6E3-4E2C-BB23-ADF9AD641C6B}" type="pres">
      <dgm:prSet presAssocID="{32CCB050-072A-41BF-BE1B-388CF53E5629}" presName="L" presStyleLbl="solidFgAcc1" presStyleIdx="3" presStyleCnt="5">
        <dgm:presLayoutVars>
          <dgm:chMax val="0"/>
          <dgm:chPref val="0"/>
        </dgm:presLayoutVars>
      </dgm:prSet>
      <dgm:spPr/>
    </dgm:pt>
    <dgm:pt modelId="{B8046455-4EBB-40A8-838B-B584850A8B8E}" type="pres">
      <dgm:prSet presAssocID="{32CCB050-072A-41BF-BE1B-388CF53E5629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</dgm:pt>
    <dgm:pt modelId="{1D84544C-5924-422B-9546-A86AE4927E4C}" type="pres">
      <dgm:prSet presAssocID="{32CCB050-072A-41BF-BE1B-388CF53E5629}" presName="desTx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ED05E404-1B63-4FC9-A7B8-277860DEBCD0}" type="pres">
      <dgm:prSet presAssocID="{32CCB050-072A-41BF-BE1B-388CF53E5629}" presName="EmptyPlaceHolder" presStyleCnt="0"/>
      <dgm:spPr/>
    </dgm:pt>
    <dgm:pt modelId="{AB144E95-E2AA-430B-870C-A44D04CCB5A8}" type="pres">
      <dgm:prSet presAssocID="{BF05D8EE-4413-4737-8721-DAF10D6CAB04}" presName="space" presStyleCnt="0"/>
      <dgm:spPr/>
    </dgm:pt>
    <dgm:pt modelId="{D0A9E9B9-B6D2-49AA-91D6-7CE223E637D0}" type="pres">
      <dgm:prSet presAssocID="{9E838AE2-4659-4603-ABC8-58DF4222C0D4}" presName="composite" presStyleCnt="0"/>
      <dgm:spPr/>
    </dgm:pt>
    <dgm:pt modelId="{0EE416CF-D8AE-41BD-BF35-9148040E1274}" type="pres">
      <dgm:prSet presAssocID="{9E838AE2-4659-4603-ABC8-58DF4222C0D4}" presName="L" presStyleLbl="solidFgAcc1" presStyleIdx="4" presStyleCnt="5">
        <dgm:presLayoutVars>
          <dgm:chMax val="0"/>
          <dgm:chPref val="0"/>
        </dgm:presLayoutVars>
      </dgm:prSet>
      <dgm:spPr/>
    </dgm:pt>
    <dgm:pt modelId="{559A9A18-D6AE-4459-8C7F-A17CAB50744A}" type="pres">
      <dgm:prSet presAssocID="{9E838AE2-4659-4603-ABC8-58DF4222C0D4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</dgm:pt>
    <dgm:pt modelId="{7F54B493-FCA8-4A1F-A2B1-FCB26CA9C396}" type="pres">
      <dgm:prSet presAssocID="{9E838AE2-4659-4603-ABC8-58DF4222C0D4}" presName="desTx" presStyleLbl="revTx" presStyleIdx="4" presStyleCnt="5">
        <dgm:presLayoutVars>
          <dgm:chMax val="0"/>
          <dgm:chPref val="0"/>
          <dgm:bulletEnabled val="1"/>
        </dgm:presLayoutVars>
      </dgm:prSet>
      <dgm:spPr/>
    </dgm:pt>
    <dgm:pt modelId="{D73F5E39-8993-4D6C-9D92-8E8F41E329B8}" type="pres">
      <dgm:prSet presAssocID="{9E838AE2-4659-4603-ABC8-58DF4222C0D4}" presName="EmptyPlaceHolder" presStyleCnt="0"/>
      <dgm:spPr/>
    </dgm:pt>
  </dgm:ptLst>
  <dgm:cxnLst>
    <dgm:cxn modelId="{20190A0D-EF75-4224-80CC-FC8EBDEF2138}" type="presOf" srcId="{C8E903CE-0CFD-4D68-A857-80E14557005E}" destId="{7F54B493-FCA8-4A1F-A2B1-FCB26CA9C396}" srcOrd="0" destOrd="0" presId="urn:microsoft.com/office/officeart/2016/7/layout/AccentHomeChevronProcess"/>
    <dgm:cxn modelId="{CF54291C-AAFD-4FA4-9A16-20CE892BA907}" srcId="{55C0B14E-AEA6-48D3-A387-ED4A3A3BF840}" destId="{9E838AE2-4659-4603-ABC8-58DF4222C0D4}" srcOrd="4" destOrd="0" parTransId="{5FC53805-9431-4BC8-ADB9-DABF59DE31C7}" sibTransId="{61F1BCD3-232D-4C03-B56C-182BCB6108CD}"/>
    <dgm:cxn modelId="{F23BFC27-EEA1-48DD-A68B-3C9BF1AE455D}" type="presOf" srcId="{349299C9-846E-4827-813A-349CCCE20782}" destId="{810D7AA7-A541-4507-BE7F-36CCF210089F}" srcOrd="0" destOrd="0" presId="urn:microsoft.com/office/officeart/2016/7/layout/AccentHomeChevronProcess"/>
    <dgm:cxn modelId="{0EFA3039-6828-403C-9445-4359BA6645E6}" srcId="{AACEAFD5-63CF-4AFC-B46F-BE086C5D447C}" destId="{349299C9-846E-4827-813A-349CCCE20782}" srcOrd="0" destOrd="0" parTransId="{AEA27547-B9ED-4994-BD27-04EC297EF367}" sibTransId="{9D819F52-ACA0-4B08-8256-DF6BD8FA3A0B}"/>
    <dgm:cxn modelId="{6CDEA839-6538-453E-9113-58ECC65280CB}" type="presOf" srcId="{AACEAFD5-63CF-4AFC-B46F-BE086C5D447C}" destId="{CA3A6A4E-2D39-41D2-A6B1-B590D0C452D2}" srcOrd="0" destOrd="0" presId="urn:microsoft.com/office/officeart/2016/7/layout/AccentHomeChevronProcess"/>
    <dgm:cxn modelId="{1D6C5464-DE30-4BEC-9E27-B2C179C39CC4}" srcId="{32CCB050-072A-41BF-BE1B-388CF53E5629}" destId="{04A40292-9119-41B2-B968-7B651F20675D}" srcOrd="0" destOrd="0" parTransId="{70078FF1-F2A9-4A6B-88D1-8CF3595EFE73}" sibTransId="{B4C4972A-0898-484E-AF78-D5D7E0F991F2}"/>
    <dgm:cxn modelId="{55492768-9A5E-4F74-AC7C-959C5C24EFD3}" srcId="{55C0B14E-AEA6-48D3-A387-ED4A3A3BF840}" destId="{D07AD3FD-84FF-467E-9693-752776549C61}" srcOrd="1" destOrd="0" parTransId="{7B691773-F524-4FAD-A272-BDF0B0C4370A}" sibTransId="{A8C9B7A9-BC2A-4753-B7F0-F2E361D95520}"/>
    <dgm:cxn modelId="{993A834D-F9E7-487D-A46B-FD9A309F5C59}" type="presOf" srcId="{04A40292-9119-41B2-B968-7B651F20675D}" destId="{1D84544C-5924-422B-9546-A86AE4927E4C}" srcOrd="0" destOrd="0" presId="urn:microsoft.com/office/officeart/2016/7/layout/AccentHomeChevronProcess"/>
    <dgm:cxn modelId="{E97FF64F-8020-497E-AE7D-2395DDA4560D}" srcId="{D07AD3FD-84FF-467E-9693-752776549C61}" destId="{5D70EFF5-8B31-4A1F-AE44-51E4CF0013EB}" srcOrd="0" destOrd="0" parTransId="{96C720A0-FEEF-48D1-8DF6-ABA03C304822}" sibTransId="{B6A59CDE-18AD-4553-B6C5-FF001A8E8510}"/>
    <dgm:cxn modelId="{219EA357-E48B-4A91-91A7-8282DFF10601}" type="presOf" srcId="{55C0B14E-AEA6-48D3-A387-ED4A3A3BF840}" destId="{594BF422-752C-42F3-A230-3D0E6AE9A886}" srcOrd="0" destOrd="0" presId="urn:microsoft.com/office/officeart/2016/7/layout/AccentHomeChevronProcess"/>
    <dgm:cxn modelId="{61E56288-5A92-4019-989A-398C8EA8A844}" type="presOf" srcId="{4A6BB192-9983-4F48-BBC5-6E384EED7EC5}" destId="{FD7B29F2-0D66-4B4B-BC8A-82DA23575305}" srcOrd="0" destOrd="0" presId="urn:microsoft.com/office/officeart/2016/7/layout/AccentHomeChevronProcess"/>
    <dgm:cxn modelId="{60399491-EC61-4ACD-870E-1A66600F3D26}" type="presOf" srcId="{D71FC021-6A65-44D1-95B9-0E6C89079866}" destId="{7A0B5EFC-88FB-4ED5-994F-D5F6584C2293}" srcOrd="0" destOrd="0" presId="urn:microsoft.com/office/officeart/2016/7/layout/AccentHomeChevronProcess"/>
    <dgm:cxn modelId="{53239C96-427C-420B-95DC-546F3B30ED65}" srcId="{55C0B14E-AEA6-48D3-A387-ED4A3A3BF840}" destId="{D71FC021-6A65-44D1-95B9-0E6C89079866}" srcOrd="2" destOrd="0" parTransId="{862AAE39-3AAD-40E3-BA20-90187BD73242}" sibTransId="{9B090D9D-470E-46E2-AABB-0368A52481AA}"/>
    <dgm:cxn modelId="{17BD67AD-4331-49EC-BC4A-29404E891597}" srcId="{9E838AE2-4659-4603-ABC8-58DF4222C0D4}" destId="{C8E903CE-0CFD-4D68-A857-80E14557005E}" srcOrd="0" destOrd="0" parTransId="{D5890537-0D77-4DA1-A100-62C393623468}" sibTransId="{862799CE-00F4-4DD6-894E-A487503F8DE6}"/>
    <dgm:cxn modelId="{2F6485B4-0735-4D01-8060-5A89B7562619}" type="presOf" srcId="{5D70EFF5-8B31-4A1F-AE44-51E4CF0013EB}" destId="{5E07F9E4-149C-4A89-848F-4ABDD305F0C5}" srcOrd="0" destOrd="0" presId="urn:microsoft.com/office/officeart/2016/7/layout/AccentHomeChevronProcess"/>
    <dgm:cxn modelId="{AE101ABC-7EA3-4444-A576-8AB15A371C84}" srcId="{55C0B14E-AEA6-48D3-A387-ED4A3A3BF840}" destId="{AACEAFD5-63CF-4AFC-B46F-BE086C5D447C}" srcOrd="0" destOrd="0" parTransId="{7A0BD8EC-BB4A-4912-A54E-6F39B681264E}" sibTransId="{7A8D4B4D-06E9-4958-810D-A6226B6AC588}"/>
    <dgm:cxn modelId="{665C05C7-3CB0-428C-B457-E59A0AF60DA1}" type="presOf" srcId="{D07AD3FD-84FF-467E-9693-752776549C61}" destId="{6C46E586-0364-4C52-98F9-74A7ACD803D1}" srcOrd="0" destOrd="0" presId="urn:microsoft.com/office/officeart/2016/7/layout/AccentHomeChevronProcess"/>
    <dgm:cxn modelId="{042E0AE1-6450-410A-B96E-AFBADB139BEA}" srcId="{55C0B14E-AEA6-48D3-A387-ED4A3A3BF840}" destId="{32CCB050-072A-41BF-BE1B-388CF53E5629}" srcOrd="3" destOrd="0" parTransId="{B301371B-A53D-4B79-8B8D-7B304894442B}" sibTransId="{BF05D8EE-4413-4737-8721-DAF10D6CAB04}"/>
    <dgm:cxn modelId="{E3115EEA-DE9C-4F06-B8B3-BEB263D5F2B1}" srcId="{D71FC021-6A65-44D1-95B9-0E6C89079866}" destId="{4A6BB192-9983-4F48-BBC5-6E384EED7EC5}" srcOrd="0" destOrd="0" parTransId="{230A6E4A-6CED-4DC0-AEFE-6859FE07B658}" sibTransId="{0B568EC2-5D2A-4B00-8047-B7832F245B44}"/>
    <dgm:cxn modelId="{DB636DF2-EC68-445F-B7E9-11D2D9235026}" type="presOf" srcId="{9E838AE2-4659-4603-ABC8-58DF4222C0D4}" destId="{559A9A18-D6AE-4459-8C7F-A17CAB50744A}" srcOrd="0" destOrd="0" presId="urn:microsoft.com/office/officeart/2016/7/layout/AccentHomeChevronProcess"/>
    <dgm:cxn modelId="{10122CFA-F2C6-4519-A06A-6ABCC8B80C59}" type="presOf" srcId="{32CCB050-072A-41BF-BE1B-388CF53E5629}" destId="{B8046455-4EBB-40A8-838B-B584850A8B8E}" srcOrd="0" destOrd="0" presId="urn:microsoft.com/office/officeart/2016/7/layout/AccentHomeChevronProcess"/>
    <dgm:cxn modelId="{C93892E1-28C0-4B75-A464-293C00708672}" type="presParOf" srcId="{594BF422-752C-42F3-A230-3D0E6AE9A886}" destId="{F6A1B9E0-4B4A-47A4-A011-67526CEEA770}" srcOrd="0" destOrd="0" presId="urn:microsoft.com/office/officeart/2016/7/layout/AccentHomeChevronProcess"/>
    <dgm:cxn modelId="{D5413575-9692-46A2-A045-9ED8482318DF}" type="presParOf" srcId="{F6A1B9E0-4B4A-47A4-A011-67526CEEA770}" destId="{FA4E6E73-A3C8-4495-927B-8AADA5A74297}" srcOrd="0" destOrd="0" presId="urn:microsoft.com/office/officeart/2016/7/layout/AccentHomeChevronProcess"/>
    <dgm:cxn modelId="{3303BDD6-668D-45F1-9491-4125E782D67C}" type="presParOf" srcId="{F6A1B9E0-4B4A-47A4-A011-67526CEEA770}" destId="{CA3A6A4E-2D39-41D2-A6B1-B590D0C452D2}" srcOrd="1" destOrd="0" presId="urn:microsoft.com/office/officeart/2016/7/layout/AccentHomeChevronProcess"/>
    <dgm:cxn modelId="{3BAD5A1C-162E-4722-B818-968C4083BECD}" type="presParOf" srcId="{F6A1B9E0-4B4A-47A4-A011-67526CEEA770}" destId="{810D7AA7-A541-4507-BE7F-36CCF210089F}" srcOrd="2" destOrd="0" presId="urn:microsoft.com/office/officeart/2016/7/layout/AccentHomeChevronProcess"/>
    <dgm:cxn modelId="{A3B267C1-BAFC-42F0-A63A-6491CFDC1ED2}" type="presParOf" srcId="{F6A1B9E0-4B4A-47A4-A011-67526CEEA770}" destId="{4F7CDD44-32F1-4759-861F-8DABEBBA8D89}" srcOrd="3" destOrd="0" presId="urn:microsoft.com/office/officeart/2016/7/layout/AccentHomeChevronProcess"/>
    <dgm:cxn modelId="{80CC9289-BA8F-4ED7-A4ED-9FA5EF71D964}" type="presParOf" srcId="{594BF422-752C-42F3-A230-3D0E6AE9A886}" destId="{C9A9B9EA-6A1D-4A13-9C7F-C112F25D2888}" srcOrd="1" destOrd="0" presId="urn:microsoft.com/office/officeart/2016/7/layout/AccentHomeChevronProcess"/>
    <dgm:cxn modelId="{5B7985CA-BC92-461D-A77E-E2320D4992D0}" type="presParOf" srcId="{594BF422-752C-42F3-A230-3D0E6AE9A886}" destId="{EC37843F-14A6-4E20-B7AE-2B086A8F5F45}" srcOrd="2" destOrd="0" presId="urn:microsoft.com/office/officeart/2016/7/layout/AccentHomeChevronProcess"/>
    <dgm:cxn modelId="{1996E4D7-D809-45CA-9DF0-561A93BDAFB1}" type="presParOf" srcId="{EC37843F-14A6-4E20-B7AE-2B086A8F5F45}" destId="{E41E7729-FD3F-426D-804C-45BD60BD762D}" srcOrd="0" destOrd="0" presId="urn:microsoft.com/office/officeart/2016/7/layout/AccentHomeChevronProcess"/>
    <dgm:cxn modelId="{16E53752-1AB8-4CD2-BFD6-85C0CDA26E1B}" type="presParOf" srcId="{EC37843F-14A6-4E20-B7AE-2B086A8F5F45}" destId="{6C46E586-0364-4C52-98F9-74A7ACD803D1}" srcOrd="1" destOrd="0" presId="urn:microsoft.com/office/officeart/2016/7/layout/AccentHomeChevronProcess"/>
    <dgm:cxn modelId="{FAC2F23D-E510-4342-91C3-FCAB11B207C0}" type="presParOf" srcId="{EC37843F-14A6-4E20-B7AE-2B086A8F5F45}" destId="{5E07F9E4-149C-4A89-848F-4ABDD305F0C5}" srcOrd="2" destOrd="0" presId="urn:microsoft.com/office/officeart/2016/7/layout/AccentHomeChevronProcess"/>
    <dgm:cxn modelId="{3843A525-0A63-4743-B0E8-0F795D54B4E4}" type="presParOf" srcId="{EC37843F-14A6-4E20-B7AE-2B086A8F5F45}" destId="{2928FCAD-BE3F-45AC-93A5-FD98F8A50E00}" srcOrd="3" destOrd="0" presId="urn:microsoft.com/office/officeart/2016/7/layout/AccentHomeChevronProcess"/>
    <dgm:cxn modelId="{D179D84E-BE2C-46EF-8594-412D3A7F9213}" type="presParOf" srcId="{594BF422-752C-42F3-A230-3D0E6AE9A886}" destId="{C2DF8D93-19C7-4E07-BCAF-9FAAB62C8CF2}" srcOrd="3" destOrd="0" presId="urn:microsoft.com/office/officeart/2016/7/layout/AccentHomeChevronProcess"/>
    <dgm:cxn modelId="{D8554B98-FAA7-4800-BB76-916BA7A2B10E}" type="presParOf" srcId="{594BF422-752C-42F3-A230-3D0E6AE9A886}" destId="{86E313B1-36D3-44D7-907E-22A08CB8E9CC}" srcOrd="4" destOrd="0" presId="urn:microsoft.com/office/officeart/2016/7/layout/AccentHomeChevronProcess"/>
    <dgm:cxn modelId="{19D10FBF-8E65-4EB5-9B54-54A271982B0D}" type="presParOf" srcId="{86E313B1-36D3-44D7-907E-22A08CB8E9CC}" destId="{473F2067-7126-4D56-A328-5A8CFD3D8D52}" srcOrd="0" destOrd="0" presId="urn:microsoft.com/office/officeart/2016/7/layout/AccentHomeChevronProcess"/>
    <dgm:cxn modelId="{11A73768-8587-4E2B-BDDA-6254211FDF2D}" type="presParOf" srcId="{86E313B1-36D3-44D7-907E-22A08CB8E9CC}" destId="{7A0B5EFC-88FB-4ED5-994F-D5F6584C2293}" srcOrd="1" destOrd="0" presId="urn:microsoft.com/office/officeart/2016/7/layout/AccentHomeChevronProcess"/>
    <dgm:cxn modelId="{522D3FED-6E8C-40DF-8BA8-A80510ACC48F}" type="presParOf" srcId="{86E313B1-36D3-44D7-907E-22A08CB8E9CC}" destId="{FD7B29F2-0D66-4B4B-BC8A-82DA23575305}" srcOrd="2" destOrd="0" presId="urn:microsoft.com/office/officeart/2016/7/layout/AccentHomeChevronProcess"/>
    <dgm:cxn modelId="{8075A955-4651-4DD2-B114-EB147BF378DF}" type="presParOf" srcId="{86E313B1-36D3-44D7-907E-22A08CB8E9CC}" destId="{BABAA172-7B81-4C6B-BCF2-4572322515C5}" srcOrd="3" destOrd="0" presId="urn:microsoft.com/office/officeart/2016/7/layout/AccentHomeChevronProcess"/>
    <dgm:cxn modelId="{76487C60-81CC-4808-A6F6-74C757E56AA2}" type="presParOf" srcId="{594BF422-752C-42F3-A230-3D0E6AE9A886}" destId="{F5592489-4EC4-4CD3-8C9F-861313656D99}" srcOrd="5" destOrd="0" presId="urn:microsoft.com/office/officeart/2016/7/layout/AccentHomeChevronProcess"/>
    <dgm:cxn modelId="{DF11AE77-7C6F-4023-B9CA-C466C92E9683}" type="presParOf" srcId="{594BF422-752C-42F3-A230-3D0E6AE9A886}" destId="{62262EA1-D674-4DE8-B444-FEC3F6748520}" srcOrd="6" destOrd="0" presId="urn:microsoft.com/office/officeart/2016/7/layout/AccentHomeChevronProcess"/>
    <dgm:cxn modelId="{18CDA0B2-B372-4A35-AE00-5304AC3837D3}" type="presParOf" srcId="{62262EA1-D674-4DE8-B444-FEC3F6748520}" destId="{7BF6E820-C6E3-4E2C-BB23-ADF9AD641C6B}" srcOrd="0" destOrd="0" presId="urn:microsoft.com/office/officeart/2016/7/layout/AccentHomeChevronProcess"/>
    <dgm:cxn modelId="{0DF47D5B-8611-4D8E-928B-AA2D5766C18B}" type="presParOf" srcId="{62262EA1-D674-4DE8-B444-FEC3F6748520}" destId="{B8046455-4EBB-40A8-838B-B584850A8B8E}" srcOrd="1" destOrd="0" presId="urn:microsoft.com/office/officeart/2016/7/layout/AccentHomeChevronProcess"/>
    <dgm:cxn modelId="{7C4A88D9-8926-4433-834A-47C1FDDF722F}" type="presParOf" srcId="{62262EA1-D674-4DE8-B444-FEC3F6748520}" destId="{1D84544C-5924-422B-9546-A86AE4927E4C}" srcOrd="2" destOrd="0" presId="urn:microsoft.com/office/officeart/2016/7/layout/AccentHomeChevronProcess"/>
    <dgm:cxn modelId="{43D30544-AB0A-43E8-A43D-B1F41277B0F8}" type="presParOf" srcId="{62262EA1-D674-4DE8-B444-FEC3F6748520}" destId="{ED05E404-1B63-4FC9-A7B8-277860DEBCD0}" srcOrd="3" destOrd="0" presId="urn:microsoft.com/office/officeart/2016/7/layout/AccentHomeChevronProcess"/>
    <dgm:cxn modelId="{6BC4A82E-C8CE-405D-BE38-CA09533ECB3A}" type="presParOf" srcId="{594BF422-752C-42F3-A230-3D0E6AE9A886}" destId="{AB144E95-E2AA-430B-870C-A44D04CCB5A8}" srcOrd="7" destOrd="0" presId="urn:microsoft.com/office/officeart/2016/7/layout/AccentHomeChevronProcess"/>
    <dgm:cxn modelId="{B07B5F95-29F3-4EBA-881F-2F9C82CD9290}" type="presParOf" srcId="{594BF422-752C-42F3-A230-3D0E6AE9A886}" destId="{D0A9E9B9-B6D2-49AA-91D6-7CE223E637D0}" srcOrd="8" destOrd="0" presId="urn:microsoft.com/office/officeart/2016/7/layout/AccentHomeChevronProcess"/>
    <dgm:cxn modelId="{6DCE379C-942E-4A9E-8128-B2C269A9781F}" type="presParOf" srcId="{D0A9E9B9-B6D2-49AA-91D6-7CE223E637D0}" destId="{0EE416CF-D8AE-41BD-BF35-9148040E1274}" srcOrd="0" destOrd="0" presId="urn:microsoft.com/office/officeart/2016/7/layout/AccentHomeChevronProcess"/>
    <dgm:cxn modelId="{FE2C896A-6834-4EDF-8664-05B479C8F0ED}" type="presParOf" srcId="{D0A9E9B9-B6D2-49AA-91D6-7CE223E637D0}" destId="{559A9A18-D6AE-4459-8C7F-A17CAB50744A}" srcOrd="1" destOrd="0" presId="urn:microsoft.com/office/officeart/2016/7/layout/AccentHomeChevronProcess"/>
    <dgm:cxn modelId="{10CD1AE1-F5D1-4C7E-9DFC-2BC8AB439A36}" type="presParOf" srcId="{D0A9E9B9-B6D2-49AA-91D6-7CE223E637D0}" destId="{7F54B493-FCA8-4A1F-A2B1-FCB26CA9C396}" srcOrd="2" destOrd="0" presId="urn:microsoft.com/office/officeart/2016/7/layout/AccentHomeChevronProcess"/>
    <dgm:cxn modelId="{3BA0BF32-4C4F-4617-8C77-FB7B13572D62}" type="presParOf" srcId="{D0A9E9B9-B6D2-49AA-91D6-7CE223E637D0}" destId="{D73F5E39-8993-4D6C-9D92-8E8F41E329B8}" srcOrd="3" destOrd="0" presId="urn:microsoft.com/office/officeart/2016/7/layout/AccentHomeChevro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438DEE-1539-49C4-ABF1-F2996B4AF187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97B1EDC-BBB7-4992-9B42-6D3505975F82}">
      <dgm:prSet phldrT="[Text]"/>
      <dgm:spPr>
        <a:solidFill>
          <a:srgbClr val="12A597"/>
        </a:solidFill>
      </dgm:spPr>
      <dgm:t>
        <a:bodyPr/>
        <a:lstStyle/>
        <a:p>
          <a:pPr algn="ctr"/>
          <a:r>
            <a:rPr lang="en-GB" b="1"/>
            <a:t>Pre-SLEC </a:t>
          </a:r>
          <a:r>
            <a:rPr lang="en-GB" b="1" err="1"/>
            <a:t>EoP</a:t>
          </a:r>
          <a:endParaRPr lang="en-GB" b="1"/>
        </a:p>
      </dgm:t>
    </dgm:pt>
    <dgm:pt modelId="{F4A5EED1-50CA-4F58-822C-7BFB3F57C793}" type="parTrans" cxnId="{B6CBBCEE-7A2D-4BCB-AF36-E8CE6A03AC95}">
      <dgm:prSet/>
      <dgm:spPr/>
      <dgm:t>
        <a:bodyPr/>
        <a:lstStyle/>
        <a:p>
          <a:endParaRPr lang="en-GB"/>
        </a:p>
      </dgm:t>
    </dgm:pt>
    <dgm:pt modelId="{8BC8CBBD-8EAC-461A-870B-8ED4F5DA1BA1}" type="sibTrans" cxnId="{B6CBBCEE-7A2D-4BCB-AF36-E8CE6A03AC95}">
      <dgm:prSet/>
      <dgm:spPr/>
      <dgm:t>
        <a:bodyPr/>
        <a:lstStyle/>
        <a:p>
          <a:endParaRPr lang="en-GB"/>
        </a:p>
      </dgm:t>
    </dgm:pt>
    <dgm:pt modelId="{75F5EA5A-A9E8-49CD-A5D6-6FC80AF2C28F}">
      <dgm:prSet phldrT="[Text]"/>
      <dgm:spPr/>
      <dgm:t>
        <a:bodyPr/>
        <a:lstStyle/>
        <a:p>
          <a:r>
            <a:rPr lang="en-GB"/>
            <a:t>Identify courses for pilot</a:t>
          </a:r>
        </a:p>
      </dgm:t>
    </dgm:pt>
    <dgm:pt modelId="{C570BABD-7E4E-480D-B4B7-0875D803E6D6}" type="parTrans" cxnId="{A4F2722A-6C3B-4898-9E7A-179A665346C6}">
      <dgm:prSet/>
      <dgm:spPr/>
      <dgm:t>
        <a:bodyPr/>
        <a:lstStyle/>
        <a:p>
          <a:endParaRPr lang="en-GB"/>
        </a:p>
      </dgm:t>
    </dgm:pt>
    <dgm:pt modelId="{4B395BB1-4C2B-4DE5-87E9-ADD1B9390F52}" type="sibTrans" cxnId="{A4F2722A-6C3B-4898-9E7A-179A665346C6}">
      <dgm:prSet/>
      <dgm:spPr/>
      <dgm:t>
        <a:bodyPr/>
        <a:lstStyle/>
        <a:p>
          <a:endParaRPr lang="en-GB"/>
        </a:p>
      </dgm:t>
    </dgm:pt>
    <dgm:pt modelId="{1EF85659-6080-4C88-BBBA-A8DFA6350438}">
      <dgm:prSet phldrT="[Text]"/>
      <dgm:spPr>
        <a:solidFill>
          <a:srgbClr val="15BBD1"/>
        </a:solidFill>
      </dgm:spPr>
      <dgm:t>
        <a:bodyPr/>
        <a:lstStyle/>
        <a:p>
          <a:pPr algn="ctr"/>
          <a:r>
            <a:rPr lang="en-GB" b="1"/>
            <a:t>Implement SLEC </a:t>
          </a:r>
          <a:r>
            <a:rPr lang="en-GB" b="1" err="1"/>
            <a:t>EoP</a:t>
          </a:r>
          <a:endParaRPr lang="en-GB" b="1"/>
        </a:p>
      </dgm:t>
    </dgm:pt>
    <dgm:pt modelId="{3019097D-B369-4A9F-B1BB-9661C2A6AC0E}" type="parTrans" cxnId="{98234936-B208-4EC5-994A-EE04DE24C5E1}">
      <dgm:prSet/>
      <dgm:spPr/>
      <dgm:t>
        <a:bodyPr/>
        <a:lstStyle/>
        <a:p>
          <a:endParaRPr lang="en-GB"/>
        </a:p>
      </dgm:t>
    </dgm:pt>
    <dgm:pt modelId="{1D7A74BA-59A9-4352-A000-609286F4215C}" type="sibTrans" cxnId="{98234936-B208-4EC5-994A-EE04DE24C5E1}">
      <dgm:prSet/>
      <dgm:spPr/>
      <dgm:t>
        <a:bodyPr/>
        <a:lstStyle/>
        <a:p>
          <a:endParaRPr lang="en-GB"/>
        </a:p>
      </dgm:t>
    </dgm:pt>
    <dgm:pt modelId="{306244BC-B232-448E-8221-77DEB277ECB1}">
      <dgm:prSet phldrT="[Text]"/>
      <dgm:spPr/>
      <dgm:t>
        <a:bodyPr/>
        <a:lstStyle/>
        <a:p>
          <a:r>
            <a:rPr lang="en-GB"/>
            <a:t>Embed SLEC </a:t>
          </a:r>
          <a:r>
            <a:rPr lang="en-GB" err="1"/>
            <a:t>EoP</a:t>
          </a:r>
          <a:r>
            <a:rPr lang="en-GB"/>
            <a:t> survey in existing processes</a:t>
          </a:r>
        </a:p>
      </dgm:t>
    </dgm:pt>
    <dgm:pt modelId="{B8CBF6D0-00D5-4877-9A33-F858C05678BF}" type="parTrans" cxnId="{A50A027C-7A18-4B24-8BAD-C1668D51FCF2}">
      <dgm:prSet/>
      <dgm:spPr/>
      <dgm:t>
        <a:bodyPr/>
        <a:lstStyle/>
        <a:p>
          <a:endParaRPr lang="en-GB"/>
        </a:p>
      </dgm:t>
    </dgm:pt>
    <dgm:pt modelId="{238DEF7D-0B0D-463A-B9E3-71862058BB0E}" type="sibTrans" cxnId="{A50A027C-7A18-4B24-8BAD-C1668D51FCF2}">
      <dgm:prSet/>
      <dgm:spPr/>
      <dgm:t>
        <a:bodyPr/>
        <a:lstStyle/>
        <a:p>
          <a:endParaRPr lang="en-GB"/>
        </a:p>
      </dgm:t>
    </dgm:pt>
    <dgm:pt modelId="{8F09BE36-8305-4F16-B736-CA9A903FE4FE}">
      <dgm:prSet phldrT="[Text]"/>
      <dgm:spPr/>
      <dgm:t>
        <a:bodyPr/>
        <a:lstStyle/>
        <a:p>
          <a:pPr algn="ctr"/>
          <a:r>
            <a:rPr lang="en-GB" b="1"/>
            <a:t>Post SLEC </a:t>
          </a:r>
          <a:r>
            <a:rPr lang="en-GB" b="1" err="1"/>
            <a:t>EoP</a:t>
          </a:r>
          <a:endParaRPr lang="en-GB" b="1"/>
        </a:p>
      </dgm:t>
    </dgm:pt>
    <dgm:pt modelId="{DFDEB3EC-AB97-4016-8747-64646644A3C0}" type="parTrans" cxnId="{1758AD1F-6001-48E0-9B86-2AAB96833A0E}">
      <dgm:prSet/>
      <dgm:spPr/>
      <dgm:t>
        <a:bodyPr/>
        <a:lstStyle/>
        <a:p>
          <a:endParaRPr lang="en-GB"/>
        </a:p>
      </dgm:t>
    </dgm:pt>
    <dgm:pt modelId="{72C61D72-1F91-437E-9337-F52EA6ECB2D2}" type="sibTrans" cxnId="{1758AD1F-6001-48E0-9B86-2AAB96833A0E}">
      <dgm:prSet/>
      <dgm:spPr/>
      <dgm:t>
        <a:bodyPr/>
        <a:lstStyle/>
        <a:p>
          <a:endParaRPr lang="en-GB"/>
        </a:p>
      </dgm:t>
    </dgm:pt>
    <dgm:pt modelId="{81946DF2-284C-40DE-A99E-2E6EC2F5E7A0}">
      <dgm:prSet phldrT="[Text]"/>
      <dgm:spPr/>
      <dgm:t>
        <a:bodyPr/>
        <a:lstStyle/>
        <a:p>
          <a:r>
            <a:rPr lang="en-GB"/>
            <a:t>Complete and share post-implementation survey for pilot</a:t>
          </a:r>
        </a:p>
      </dgm:t>
    </dgm:pt>
    <dgm:pt modelId="{D64EA61C-32B6-4754-A556-9BD37FD20E8F}" type="parTrans" cxnId="{4CC57BD1-FE15-413C-AAAE-F0393F8E0C17}">
      <dgm:prSet/>
      <dgm:spPr/>
      <dgm:t>
        <a:bodyPr/>
        <a:lstStyle/>
        <a:p>
          <a:endParaRPr lang="en-GB"/>
        </a:p>
      </dgm:t>
    </dgm:pt>
    <dgm:pt modelId="{CBC06C1D-6127-41FC-8BB6-F4C0585F0A50}" type="sibTrans" cxnId="{4CC57BD1-FE15-413C-AAAE-F0393F8E0C17}">
      <dgm:prSet/>
      <dgm:spPr/>
      <dgm:t>
        <a:bodyPr/>
        <a:lstStyle/>
        <a:p>
          <a:endParaRPr lang="en-GB"/>
        </a:p>
      </dgm:t>
    </dgm:pt>
    <dgm:pt modelId="{FE2AA3D0-8ACD-421D-96D4-8B87A8DE983B}">
      <dgm:prSet phldrT="[Text]"/>
      <dgm:spPr/>
      <dgm:t>
        <a:bodyPr/>
        <a:lstStyle/>
        <a:p>
          <a:endParaRPr lang="en-GB"/>
        </a:p>
      </dgm:t>
    </dgm:pt>
    <dgm:pt modelId="{2344E8D2-8B13-47D8-86A3-6ADAC72AACCD}" type="parTrans" cxnId="{F0475A6B-8D95-472D-83EC-9C4E1AE32D6A}">
      <dgm:prSet/>
      <dgm:spPr/>
      <dgm:t>
        <a:bodyPr/>
        <a:lstStyle/>
        <a:p>
          <a:endParaRPr lang="en-GB"/>
        </a:p>
      </dgm:t>
    </dgm:pt>
    <dgm:pt modelId="{6F53977E-8ACA-4F79-A7C9-0EAF78F0A661}" type="sibTrans" cxnId="{F0475A6B-8D95-472D-83EC-9C4E1AE32D6A}">
      <dgm:prSet/>
      <dgm:spPr/>
      <dgm:t>
        <a:bodyPr/>
        <a:lstStyle/>
        <a:p>
          <a:endParaRPr lang="en-GB"/>
        </a:p>
      </dgm:t>
    </dgm:pt>
    <dgm:pt modelId="{4AA704ED-30F6-4660-8E61-4D84D4CFB158}">
      <dgm:prSet phldrT="[Text]"/>
      <dgm:spPr/>
      <dgm:t>
        <a:bodyPr/>
        <a:lstStyle/>
        <a:p>
          <a:r>
            <a:rPr lang="en-GB"/>
            <a:t>Identify placement partners</a:t>
          </a:r>
        </a:p>
      </dgm:t>
    </dgm:pt>
    <dgm:pt modelId="{128C00B5-9E66-4008-B6F3-8A82914C5166}" type="parTrans" cxnId="{14A2A82F-CCEA-44CE-AD04-B34F45D78644}">
      <dgm:prSet/>
      <dgm:spPr/>
      <dgm:t>
        <a:bodyPr/>
        <a:lstStyle/>
        <a:p>
          <a:endParaRPr lang="en-GB"/>
        </a:p>
      </dgm:t>
    </dgm:pt>
    <dgm:pt modelId="{95D14325-3F5A-49F8-AC14-859A42F1759D}" type="sibTrans" cxnId="{14A2A82F-CCEA-44CE-AD04-B34F45D78644}">
      <dgm:prSet/>
      <dgm:spPr/>
      <dgm:t>
        <a:bodyPr/>
        <a:lstStyle/>
        <a:p>
          <a:endParaRPr lang="en-GB"/>
        </a:p>
      </dgm:t>
    </dgm:pt>
    <dgm:pt modelId="{8B3F6EF4-CA38-4680-8D7B-D38B22AE55F9}">
      <dgm:prSet phldrT="[Text]"/>
      <dgm:spPr/>
      <dgm:t>
        <a:bodyPr/>
        <a:lstStyle/>
        <a:p>
          <a:r>
            <a:rPr lang="en-GB"/>
            <a:t>Complete and share pre-implementation survey for pilot</a:t>
          </a:r>
        </a:p>
      </dgm:t>
    </dgm:pt>
    <dgm:pt modelId="{8C4DFAF7-0BBC-4C10-894D-A142F11EF592}" type="parTrans" cxnId="{041062D5-952B-435F-A3F8-B306D2FD82B7}">
      <dgm:prSet/>
      <dgm:spPr/>
      <dgm:t>
        <a:bodyPr/>
        <a:lstStyle/>
        <a:p>
          <a:endParaRPr lang="en-GB"/>
        </a:p>
      </dgm:t>
    </dgm:pt>
    <dgm:pt modelId="{C4827DBD-F31D-4BDB-94D8-351F22640757}" type="sibTrans" cxnId="{041062D5-952B-435F-A3F8-B306D2FD82B7}">
      <dgm:prSet/>
      <dgm:spPr/>
      <dgm:t>
        <a:bodyPr/>
        <a:lstStyle/>
        <a:p>
          <a:endParaRPr lang="en-GB"/>
        </a:p>
      </dgm:t>
    </dgm:pt>
    <dgm:pt modelId="{A57E6D5F-6823-4E0C-A7B0-7823F8BF4E13}">
      <dgm:prSet phldrT="[Text]"/>
      <dgm:spPr/>
      <dgm:t>
        <a:bodyPr/>
        <a:lstStyle/>
        <a:p>
          <a:r>
            <a:rPr lang="en-GB"/>
            <a:t>Collect learner feedback</a:t>
          </a:r>
        </a:p>
      </dgm:t>
    </dgm:pt>
    <dgm:pt modelId="{EB474ABC-5016-4F17-A6C5-D0FADE09A204}" type="parTrans" cxnId="{13DD53C1-A373-46F7-9EF6-47B679CAE5C7}">
      <dgm:prSet/>
      <dgm:spPr/>
      <dgm:t>
        <a:bodyPr/>
        <a:lstStyle/>
        <a:p>
          <a:endParaRPr lang="en-GB"/>
        </a:p>
      </dgm:t>
    </dgm:pt>
    <dgm:pt modelId="{A047902A-48FA-4869-A770-18E867BD8771}" type="sibTrans" cxnId="{13DD53C1-A373-46F7-9EF6-47B679CAE5C7}">
      <dgm:prSet/>
      <dgm:spPr/>
      <dgm:t>
        <a:bodyPr/>
        <a:lstStyle/>
        <a:p>
          <a:endParaRPr lang="en-GB"/>
        </a:p>
      </dgm:t>
    </dgm:pt>
    <dgm:pt modelId="{52D19E19-5E32-4E99-AD0C-5D850293A4CF}">
      <dgm:prSet phldrT="[Text]"/>
      <dgm:spPr/>
      <dgm:t>
        <a:bodyPr/>
        <a:lstStyle/>
        <a:p>
          <a:r>
            <a:rPr lang="en-GB"/>
            <a:t>Collate learner feedback</a:t>
          </a:r>
        </a:p>
      </dgm:t>
    </dgm:pt>
    <dgm:pt modelId="{C1757660-FBDF-42C6-94F5-D5708FCA8BEB}" type="parTrans" cxnId="{A39943A9-966D-40CD-B7B2-1C1D8142514C}">
      <dgm:prSet/>
      <dgm:spPr/>
      <dgm:t>
        <a:bodyPr/>
        <a:lstStyle/>
        <a:p>
          <a:endParaRPr lang="en-GB"/>
        </a:p>
      </dgm:t>
    </dgm:pt>
    <dgm:pt modelId="{F4861201-9C8C-49C8-ABF5-CF0C43C4FF00}" type="sibTrans" cxnId="{A39943A9-966D-40CD-B7B2-1C1D8142514C}">
      <dgm:prSet/>
      <dgm:spPr/>
      <dgm:t>
        <a:bodyPr/>
        <a:lstStyle/>
        <a:p>
          <a:endParaRPr lang="en-GB"/>
        </a:p>
      </dgm:t>
    </dgm:pt>
    <dgm:pt modelId="{9CA6705A-8038-4F61-ABDE-A913F1AF06D9}">
      <dgm:prSet phldrT="[Text]"/>
      <dgm:spPr/>
      <dgm:t>
        <a:bodyPr/>
        <a:lstStyle/>
        <a:p>
          <a:r>
            <a:rPr lang="en-GB"/>
            <a:t>Share with placement partners</a:t>
          </a:r>
        </a:p>
      </dgm:t>
    </dgm:pt>
    <dgm:pt modelId="{57DB7EC8-C9E8-4429-A2EE-F2F3031B7B27}" type="parTrans" cxnId="{22027FD0-831B-4619-9DD2-69A9C7167F3F}">
      <dgm:prSet/>
      <dgm:spPr/>
      <dgm:t>
        <a:bodyPr/>
        <a:lstStyle/>
        <a:p>
          <a:endParaRPr lang="en-GB"/>
        </a:p>
      </dgm:t>
    </dgm:pt>
    <dgm:pt modelId="{4987B67D-6718-41AF-9B48-6432129F7355}" type="sibTrans" cxnId="{22027FD0-831B-4619-9DD2-69A9C7167F3F}">
      <dgm:prSet/>
      <dgm:spPr/>
      <dgm:t>
        <a:bodyPr/>
        <a:lstStyle/>
        <a:p>
          <a:endParaRPr lang="en-GB"/>
        </a:p>
      </dgm:t>
    </dgm:pt>
    <dgm:pt modelId="{82DEC7B3-2F06-4B9E-A667-DFFD1CF9C3CC}" type="pres">
      <dgm:prSet presAssocID="{36438DEE-1539-49C4-ABF1-F2996B4AF187}" presName="linearFlow" presStyleCnt="0">
        <dgm:presLayoutVars>
          <dgm:dir/>
          <dgm:animLvl val="lvl"/>
          <dgm:resizeHandles val="exact"/>
        </dgm:presLayoutVars>
      </dgm:prSet>
      <dgm:spPr/>
    </dgm:pt>
    <dgm:pt modelId="{831DB080-8C1E-4E3C-9575-9F54BD6CA375}" type="pres">
      <dgm:prSet presAssocID="{697B1EDC-BBB7-4992-9B42-6D3505975F82}" presName="composite" presStyleCnt="0"/>
      <dgm:spPr/>
    </dgm:pt>
    <dgm:pt modelId="{367CFDE0-951F-41F0-B2C7-5E4FFFC6DDEF}" type="pres">
      <dgm:prSet presAssocID="{697B1EDC-BBB7-4992-9B42-6D3505975F82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D2578CE8-558F-4025-8851-EB7FA338F619}" type="pres">
      <dgm:prSet presAssocID="{697B1EDC-BBB7-4992-9B42-6D3505975F82}" presName="parSh" presStyleLbl="node1" presStyleIdx="0" presStyleCnt="3"/>
      <dgm:spPr/>
    </dgm:pt>
    <dgm:pt modelId="{E70C4B37-650F-4367-8FC1-BDA6E97AA046}" type="pres">
      <dgm:prSet presAssocID="{697B1EDC-BBB7-4992-9B42-6D3505975F82}" presName="desTx" presStyleLbl="fgAcc1" presStyleIdx="0" presStyleCnt="3">
        <dgm:presLayoutVars>
          <dgm:bulletEnabled val="1"/>
        </dgm:presLayoutVars>
      </dgm:prSet>
      <dgm:spPr/>
    </dgm:pt>
    <dgm:pt modelId="{ED22114A-7C54-4516-AA97-28C47CB632DA}" type="pres">
      <dgm:prSet presAssocID="{8BC8CBBD-8EAC-461A-870B-8ED4F5DA1BA1}" presName="sibTrans" presStyleLbl="sibTrans2D1" presStyleIdx="0" presStyleCnt="2"/>
      <dgm:spPr/>
    </dgm:pt>
    <dgm:pt modelId="{B55F4B3A-34A1-4702-8C26-9F329FE111C1}" type="pres">
      <dgm:prSet presAssocID="{8BC8CBBD-8EAC-461A-870B-8ED4F5DA1BA1}" presName="connTx" presStyleLbl="sibTrans2D1" presStyleIdx="0" presStyleCnt="2"/>
      <dgm:spPr/>
    </dgm:pt>
    <dgm:pt modelId="{937DBF6A-CB57-4998-849F-B153BE5368C4}" type="pres">
      <dgm:prSet presAssocID="{1EF85659-6080-4C88-BBBA-A8DFA6350438}" presName="composite" presStyleCnt="0"/>
      <dgm:spPr/>
    </dgm:pt>
    <dgm:pt modelId="{794B9389-6F80-469C-8F33-ED003AE0EF73}" type="pres">
      <dgm:prSet presAssocID="{1EF85659-6080-4C88-BBBA-A8DFA6350438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F2DEC3EA-1518-42C6-A1E4-CC03E2493931}" type="pres">
      <dgm:prSet presAssocID="{1EF85659-6080-4C88-BBBA-A8DFA6350438}" presName="parSh" presStyleLbl="node1" presStyleIdx="1" presStyleCnt="3"/>
      <dgm:spPr/>
    </dgm:pt>
    <dgm:pt modelId="{979AB032-8505-47C8-BC7D-77B7470CBC26}" type="pres">
      <dgm:prSet presAssocID="{1EF85659-6080-4C88-BBBA-A8DFA6350438}" presName="desTx" presStyleLbl="fgAcc1" presStyleIdx="1" presStyleCnt="3">
        <dgm:presLayoutVars>
          <dgm:bulletEnabled val="1"/>
        </dgm:presLayoutVars>
      </dgm:prSet>
      <dgm:spPr/>
    </dgm:pt>
    <dgm:pt modelId="{4D09FB99-9BED-435D-9F7C-8ADC4AC6A66F}" type="pres">
      <dgm:prSet presAssocID="{1D7A74BA-59A9-4352-A000-609286F4215C}" presName="sibTrans" presStyleLbl="sibTrans2D1" presStyleIdx="1" presStyleCnt="2"/>
      <dgm:spPr/>
    </dgm:pt>
    <dgm:pt modelId="{8ED4C82C-9772-4094-8E5E-1AFE3E5B90F2}" type="pres">
      <dgm:prSet presAssocID="{1D7A74BA-59A9-4352-A000-609286F4215C}" presName="connTx" presStyleLbl="sibTrans2D1" presStyleIdx="1" presStyleCnt="2"/>
      <dgm:spPr/>
    </dgm:pt>
    <dgm:pt modelId="{DA21EC72-D53E-4719-8EA7-3CF9209697E3}" type="pres">
      <dgm:prSet presAssocID="{8F09BE36-8305-4F16-B736-CA9A903FE4FE}" presName="composite" presStyleCnt="0"/>
      <dgm:spPr/>
    </dgm:pt>
    <dgm:pt modelId="{F371383E-8E33-4A31-9097-0C2ED1A3BE94}" type="pres">
      <dgm:prSet presAssocID="{8F09BE36-8305-4F16-B736-CA9A903FE4FE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04937560-F70A-4406-AF6B-3330A1006095}" type="pres">
      <dgm:prSet presAssocID="{8F09BE36-8305-4F16-B736-CA9A903FE4FE}" presName="parSh" presStyleLbl="node1" presStyleIdx="2" presStyleCnt="3"/>
      <dgm:spPr/>
    </dgm:pt>
    <dgm:pt modelId="{1580EF56-479C-4055-9F9F-47220DA53B2B}" type="pres">
      <dgm:prSet presAssocID="{8F09BE36-8305-4F16-B736-CA9A903FE4FE}" presName="desTx" presStyleLbl="fgAcc1" presStyleIdx="2" presStyleCnt="3">
        <dgm:presLayoutVars>
          <dgm:bulletEnabled val="1"/>
        </dgm:presLayoutVars>
      </dgm:prSet>
      <dgm:spPr/>
    </dgm:pt>
  </dgm:ptLst>
  <dgm:cxnLst>
    <dgm:cxn modelId="{94D7F70F-063D-49B6-BFA1-8308E60DB96F}" type="presOf" srcId="{75F5EA5A-A9E8-49CD-A5D6-6FC80AF2C28F}" destId="{E70C4B37-650F-4367-8FC1-BDA6E97AA046}" srcOrd="0" destOrd="0" presId="urn:microsoft.com/office/officeart/2005/8/layout/process3"/>
    <dgm:cxn modelId="{3BFD8310-E94F-4F10-B55D-90CC631A553B}" type="presOf" srcId="{697B1EDC-BBB7-4992-9B42-6D3505975F82}" destId="{367CFDE0-951F-41F0-B2C7-5E4FFFC6DDEF}" srcOrd="0" destOrd="0" presId="urn:microsoft.com/office/officeart/2005/8/layout/process3"/>
    <dgm:cxn modelId="{1758AD1F-6001-48E0-9B86-2AAB96833A0E}" srcId="{36438DEE-1539-49C4-ABF1-F2996B4AF187}" destId="{8F09BE36-8305-4F16-B736-CA9A903FE4FE}" srcOrd="2" destOrd="0" parTransId="{DFDEB3EC-AB97-4016-8747-64646644A3C0}" sibTransId="{72C61D72-1F91-437E-9337-F52EA6ECB2D2}"/>
    <dgm:cxn modelId="{ED440A24-13CC-4793-BF40-4E20B6B0ECE7}" type="presOf" srcId="{9CA6705A-8038-4F61-ABDE-A913F1AF06D9}" destId="{979AB032-8505-47C8-BC7D-77B7470CBC26}" srcOrd="0" destOrd="3" presId="urn:microsoft.com/office/officeart/2005/8/layout/process3"/>
    <dgm:cxn modelId="{29E0C227-72D2-45D7-A196-2A7237932861}" type="presOf" srcId="{52D19E19-5E32-4E99-AD0C-5D850293A4CF}" destId="{979AB032-8505-47C8-BC7D-77B7470CBC26}" srcOrd="0" destOrd="2" presId="urn:microsoft.com/office/officeart/2005/8/layout/process3"/>
    <dgm:cxn modelId="{A4F2722A-6C3B-4898-9E7A-179A665346C6}" srcId="{697B1EDC-BBB7-4992-9B42-6D3505975F82}" destId="{75F5EA5A-A9E8-49CD-A5D6-6FC80AF2C28F}" srcOrd="0" destOrd="0" parTransId="{C570BABD-7E4E-480D-B4B7-0875D803E6D6}" sibTransId="{4B395BB1-4C2B-4DE5-87E9-ADD1B9390F52}"/>
    <dgm:cxn modelId="{14A2A82F-CCEA-44CE-AD04-B34F45D78644}" srcId="{697B1EDC-BBB7-4992-9B42-6D3505975F82}" destId="{4AA704ED-30F6-4660-8E61-4D84D4CFB158}" srcOrd="1" destOrd="0" parTransId="{128C00B5-9E66-4008-B6F3-8A82914C5166}" sibTransId="{95D14325-3F5A-49F8-AC14-859A42F1759D}"/>
    <dgm:cxn modelId="{98234936-B208-4EC5-994A-EE04DE24C5E1}" srcId="{36438DEE-1539-49C4-ABF1-F2996B4AF187}" destId="{1EF85659-6080-4C88-BBBA-A8DFA6350438}" srcOrd="1" destOrd="0" parTransId="{3019097D-B369-4A9F-B1BB-9661C2A6AC0E}" sibTransId="{1D7A74BA-59A9-4352-A000-609286F4215C}"/>
    <dgm:cxn modelId="{6FC5A03A-58D3-456B-9A40-4B9AA05FFA93}" type="presOf" srcId="{8BC8CBBD-8EAC-461A-870B-8ED4F5DA1BA1}" destId="{B55F4B3A-34A1-4702-8C26-9F329FE111C1}" srcOrd="1" destOrd="0" presId="urn:microsoft.com/office/officeart/2005/8/layout/process3"/>
    <dgm:cxn modelId="{9F148D3C-9799-4FED-993A-A20123818A2B}" type="presOf" srcId="{8B3F6EF4-CA38-4680-8D7B-D38B22AE55F9}" destId="{E70C4B37-650F-4367-8FC1-BDA6E97AA046}" srcOrd="0" destOrd="2" presId="urn:microsoft.com/office/officeart/2005/8/layout/process3"/>
    <dgm:cxn modelId="{68E9C546-29EB-47F0-8C70-BB21D4A95617}" type="presOf" srcId="{1D7A74BA-59A9-4352-A000-609286F4215C}" destId="{4D09FB99-9BED-435D-9F7C-8ADC4AC6A66F}" srcOrd="0" destOrd="0" presId="urn:microsoft.com/office/officeart/2005/8/layout/process3"/>
    <dgm:cxn modelId="{D2990368-C318-4D56-90A7-33FC2D02ADB7}" type="presOf" srcId="{36438DEE-1539-49C4-ABF1-F2996B4AF187}" destId="{82DEC7B3-2F06-4B9E-A667-DFFD1CF9C3CC}" srcOrd="0" destOrd="0" presId="urn:microsoft.com/office/officeart/2005/8/layout/process3"/>
    <dgm:cxn modelId="{11F85B4B-ED28-4DD4-96BD-1D4B2BC0A170}" type="presOf" srcId="{FE2AA3D0-8ACD-421D-96D4-8B87A8DE983B}" destId="{E70C4B37-650F-4367-8FC1-BDA6E97AA046}" srcOrd="0" destOrd="3" presId="urn:microsoft.com/office/officeart/2005/8/layout/process3"/>
    <dgm:cxn modelId="{F0475A6B-8D95-472D-83EC-9C4E1AE32D6A}" srcId="{697B1EDC-BBB7-4992-9B42-6D3505975F82}" destId="{FE2AA3D0-8ACD-421D-96D4-8B87A8DE983B}" srcOrd="3" destOrd="0" parTransId="{2344E8D2-8B13-47D8-86A3-6ADAC72AACCD}" sibTransId="{6F53977E-8ACA-4F79-A7C9-0EAF78F0A661}"/>
    <dgm:cxn modelId="{96878150-AFF6-4F37-931D-1948548005B6}" type="presOf" srcId="{697B1EDC-BBB7-4992-9B42-6D3505975F82}" destId="{D2578CE8-558F-4025-8851-EB7FA338F619}" srcOrd="1" destOrd="0" presId="urn:microsoft.com/office/officeart/2005/8/layout/process3"/>
    <dgm:cxn modelId="{9C9BB457-3B8D-4115-8B14-AB327E06EF7A}" type="presOf" srcId="{81946DF2-284C-40DE-A99E-2E6EC2F5E7A0}" destId="{1580EF56-479C-4055-9F9F-47220DA53B2B}" srcOrd="0" destOrd="0" presId="urn:microsoft.com/office/officeart/2005/8/layout/process3"/>
    <dgm:cxn modelId="{A50A027C-7A18-4B24-8BAD-C1668D51FCF2}" srcId="{1EF85659-6080-4C88-BBBA-A8DFA6350438}" destId="{306244BC-B232-448E-8221-77DEB277ECB1}" srcOrd="0" destOrd="0" parTransId="{B8CBF6D0-00D5-4877-9A33-F858C05678BF}" sibTransId="{238DEF7D-0B0D-463A-B9E3-71862058BB0E}"/>
    <dgm:cxn modelId="{26DF167D-A48D-4F5F-9F7A-ED6D3477C39A}" type="presOf" srcId="{8F09BE36-8305-4F16-B736-CA9A903FE4FE}" destId="{F371383E-8E33-4A31-9097-0C2ED1A3BE94}" srcOrd="0" destOrd="0" presId="urn:microsoft.com/office/officeart/2005/8/layout/process3"/>
    <dgm:cxn modelId="{8A57AC84-4454-49D8-8329-60BF6E2545A3}" type="presOf" srcId="{306244BC-B232-448E-8221-77DEB277ECB1}" destId="{979AB032-8505-47C8-BC7D-77B7470CBC26}" srcOrd="0" destOrd="0" presId="urn:microsoft.com/office/officeart/2005/8/layout/process3"/>
    <dgm:cxn modelId="{5C700286-67DB-437D-8AD8-8AB1A056AA34}" type="presOf" srcId="{8F09BE36-8305-4F16-B736-CA9A903FE4FE}" destId="{04937560-F70A-4406-AF6B-3330A1006095}" srcOrd="1" destOrd="0" presId="urn:microsoft.com/office/officeart/2005/8/layout/process3"/>
    <dgm:cxn modelId="{97367D9A-B7AB-4D27-A520-CA2CCD319048}" type="presOf" srcId="{1D7A74BA-59A9-4352-A000-609286F4215C}" destId="{8ED4C82C-9772-4094-8E5E-1AFE3E5B90F2}" srcOrd="1" destOrd="0" presId="urn:microsoft.com/office/officeart/2005/8/layout/process3"/>
    <dgm:cxn modelId="{A39943A9-966D-40CD-B7B2-1C1D8142514C}" srcId="{1EF85659-6080-4C88-BBBA-A8DFA6350438}" destId="{52D19E19-5E32-4E99-AD0C-5D850293A4CF}" srcOrd="2" destOrd="0" parTransId="{C1757660-FBDF-42C6-94F5-D5708FCA8BEB}" sibTransId="{F4861201-9C8C-49C8-ABF5-CF0C43C4FF00}"/>
    <dgm:cxn modelId="{7F93A8B0-1E4F-4F97-9F4A-D861CDBD4967}" type="presOf" srcId="{8BC8CBBD-8EAC-461A-870B-8ED4F5DA1BA1}" destId="{ED22114A-7C54-4516-AA97-28C47CB632DA}" srcOrd="0" destOrd="0" presId="urn:microsoft.com/office/officeart/2005/8/layout/process3"/>
    <dgm:cxn modelId="{DF1246B6-9263-4A98-9AD9-9667DCF8D087}" type="presOf" srcId="{1EF85659-6080-4C88-BBBA-A8DFA6350438}" destId="{794B9389-6F80-469C-8F33-ED003AE0EF73}" srcOrd="0" destOrd="0" presId="urn:microsoft.com/office/officeart/2005/8/layout/process3"/>
    <dgm:cxn modelId="{689A46BE-61B7-4F10-90A6-D90E4C68C938}" type="presOf" srcId="{1EF85659-6080-4C88-BBBA-A8DFA6350438}" destId="{F2DEC3EA-1518-42C6-A1E4-CC03E2493931}" srcOrd="1" destOrd="0" presId="urn:microsoft.com/office/officeart/2005/8/layout/process3"/>
    <dgm:cxn modelId="{13DD53C1-A373-46F7-9EF6-47B679CAE5C7}" srcId="{1EF85659-6080-4C88-BBBA-A8DFA6350438}" destId="{A57E6D5F-6823-4E0C-A7B0-7823F8BF4E13}" srcOrd="1" destOrd="0" parTransId="{EB474ABC-5016-4F17-A6C5-D0FADE09A204}" sibTransId="{A047902A-48FA-4869-A770-18E867BD8771}"/>
    <dgm:cxn modelId="{22027FD0-831B-4619-9DD2-69A9C7167F3F}" srcId="{1EF85659-6080-4C88-BBBA-A8DFA6350438}" destId="{9CA6705A-8038-4F61-ABDE-A913F1AF06D9}" srcOrd="3" destOrd="0" parTransId="{57DB7EC8-C9E8-4429-A2EE-F2F3031B7B27}" sibTransId="{4987B67D-6718-41AF-9B48-6432129F7355}"/>
    <dgm:cxn modelId="{4CC57BD1-FE15-413C-AAAE-F0393F8E0C17}" srcId="{8F09BE36-8305-4F16-B736-CA9A903FE4FE}" destId="{81946DF2-284C-40DE-A99E-2E6EC2F5E7A0}" srcOrd="0" destOrd="0" parTransId="{D64EA61C-32B6-4754-A556-9BD37FD20E8F}" sibTransId="{CBC06C1D-6127-41FC-8BB6-F4C0585F0A50}"/>
    <dgm:cxn modelId="{041062D5-952B-435F-A3F8-B306D2FD82B7}" srcId="{697B1EDC-BBB7-4992-9B42-6D3505975F82}" destId="{8B3F6EF4-CA38-4680-8D7B-D38B22AE55F9}" srcOrd="2" destOrd="0" parTransId="{8C4DFAF7-0BBC-4C10-894D-A142F11EF592}" sibTransId="{C4827DBD-F31D-4BDB-94D8-351F22640757}"/>
    <dgm:cxn modelId="{0342FAD5-6F5B-42A9-915B-0B25B2A4D2B5}" type="presOf" srcId="{4AA704ED-30F6-4660-8E61-4D84D4CFB158}" destId="{E70C4B37-650F-4367-8FC1-BDA6E97AA046}" srcOrd="0" destOrd="1" presId="urn:microsoft.com/office/officeart/2005/8/layout/process3"/>
    <dgm:cxn modelId="{295B81E6-9095-478C-B2B9-2AF255373A6A}" type="presOf" srcId="{A57E6D5F-6823-4E0C-A7B0-7823F8BF4E13}" destId="{979AB032-8505-47C8-BC7D-77B7470CBC26}" srcOrd="0" destOrd="1" presId="urn:microsoft.com/office/officeart/2005/8/layout/process3"/>
    <dgm:cxn modelId="{B6CBBCEE-7A2D-4BCB-AF36-E8CE6A03AC95}" srcId="{36438DEE-1539-49C4-ABF1-F2996B4AF187}" destId="{697B1EDC-BBB7-4992-9B42-6D3505975F82}" srcOrd="0" destOrd="0" parTransId="{F4A5EED1-50CA-4F58-822C-7BFB3F57C793}" sibTransId="{8BC8CBBD-8EAC-461A-870B-8ED4F5DA1BA1}"/>
    <dgm:cxn modelId="{484FED53-AB4E-4141-B193-0A9B8AD61A52}" type="presParOf" srcId="{82DEC7B3-2F06-4B9E-A667-DFFD1CF9C3CC}" destId="{831DB080-8C1E-4E3C-9575-9F54BD6CA375}" srcOrd="0" destOrd="0" presId="urn:microsoft.com/office/officeart/2005/8/layout/process3"/>
    <dgm:cxn modelId="{4D5D9768-3DE7-4783-A872-F752ED3A4F8E}" type="presParOf" srcId="{831DB080-8C1E-4E3C-9575-9F54BD6CA375}" destId="{367CFDE0-951F-41F0-B2C7-5E4FFFC6DDEF}" srcOrd="0" destOrd="0" presId="urn:microsoft.com/office/officeart/2005/8/layout/process3"/>
    <dgm:cxn modelId="{DBA3B945-6A0C-445E-8F9B-11F0877B9737}" type="presParOf" srcId="{831DB080-8C1E-4E3C-9575-9F54BD6CA375}" destId="{D2578CE8-558F-4025-8851-EB7FA338F619}" srcOrd="1" destOrd="0" presId="urn:microsoft.com/office/officeart/2005/8/layout/process3"/>
    <dgm:cxn modelId="{6BB5EED8-CF69-46B1-96C7-3ABE199A2E41}" type="presParOf" srcId="{831DB080-8C1E-4E3C-9575-9F54BD6CA375}" destId="{E70C4B37-650F-4367-8FC1-BDA6E97AA046}" srcOrd="2" destOrd="0" presId="urn:microsoft.com/office/officeart/2005/8/layout/process3"/>
    <dgm:cxn modelId="{9428778F-2BDC-48C5-8049-2C4AFC672A95}" type="presParOf" srcId="{82DEC7B3-2F06-4B9E-A667-DFFD1CF9C3CC}" destId="{ED22114A-7C54-4516-AA97-28C47CB632DA}" srcOrd="1" destOrd="0" presId="urn:microsoft.com/office/officeart/2005/8/layout/process3"/>
    <dgm:cxn modelId="{6A8527C4-6009-44CD-A9DB-7886086BCA1D}" type="presParOf" srcId="{ED22114A-7C54-4516-AA97-28C47CB632DA}" destId="{B55F4B3A-34A1-4702-8C26-9F329FE111C1}" srcOrd="0" destOrd="0" presId="urn:microsoft.com/office/officeart/2005/8/layout/process3"/>
    <dgm:cxn modelId="{7206CF71-3737-4D74-8263-89707244331C}" type="presParOf" srcId="{82DEC7B3-2F06-4B9E-A667-DFFD1CF9C3CC}" destId="{937DBF6A-CB57-4998-849F-B153BE5368C4}" srcOrd="2" destOrd="0" presId="urn:microsoft.com/office/officeart/2005/8/layout/process3"/>
    <dgm:cxn modelId="{2DDF62CA-EAE8-45B5-9A05-5D2854493533}" type="presParOf" srcId="{937DBF6A-CB57-4998-849F-B153BE5368C4}" destId="{794B9389-6F80-469C-8F33-ED003AE0EF73}" srcOrd="0" destOrd="0" presId="urn:microsoft.com/office/officeart/2005/8/layout/process3"/>
    <dgm:cxn modelId="{7E130156-097C-470D-8894-876B0BDE7718}" type="presParOf" srcId="{937DBF6A-CB57-4998-849F-B153BE5368C4}" destId="{F2DEC3EA-1518-42C6-A1E4-CC03E2493931}" srcOrd="1" destOrd="0" presId="urn:microsoft.com/office/officeart/2005/8/layout/process3"/>
    <dgm:cxn modelId="{57E77A60-0F69-45DA-9EA0-3A3983CB83B1}" type="presParOf" srcId="{937DBF6A-CB57-4998-849F-B153BE5368C4}" destId="{979AB032-8505-47C8-BC7D-77B7470CBC26}" srcOrd="2" destOrd="0" presId="urn:microsoft.com/office/officeart/2005/8/layout/process3"/>
    <dgm:cxn modelId="{CEBA6EC9-4607-45B6-9119-ED5CCFE4AA43}" type="presParOf" srcId="{82DEC7B3-2F06-4B9E-A667-DFFD1CF9C3CC}" destId="{4D09FB99-9BED-435D-9F7C-8ADC4AC6A66F}" srcOrd="3" destOrd="0" presId="urn:microsoft.com/office/officeart/2005/8/layout/process3"/>
    <dgm:cxn modelId="{62567B7B-EEB5-454F-B1C4-32C17C9BC98D}" type="presParOf" srcId="{4D09FB99-9BED-435D-9F7C-8ADC4AC6A66F}" destId="{8ED4C82C-9772-4094-8E5E-1AFE3E5B90F2}" srcOrd="0" destOrd="0" presId="urn:microsoft.com/office/officeart/2005/8/layout/process3"/>
    <dgm:cxn modelId="{CCBE65EB-94D5-4C62-A9A9-DF0D0435F688}" type="presParOf" srcId="{82DEC7B3-2F06-4B9E-A667-DFFD1CF9C3CC}" destId="{DA21EC72-D53E-4719-8EA7-3CF9209697E3}" srcOrd="4" destOrd="0" presId="urn:microsoft.com/office/officeart/2005/8/layout/process3"/>
    <dgm:cxn modelId="{282E2897-4888-4EE6-B48B-70C8775AE159}" type="presParOf" srcId="{DA21EC72-D53E-4719-8EA7-3CF9209697E3}" destId="{F371383E-8E33-4A31-9097-0C2ED1A3BE94}" srcOrd="0" destOrd="0" presId="urn:microsoft.com/office/officeart/2005/8/layout/process3"/>
    <dgm:cxn modelId="{C755284A-1687-4AA8-824C-5C30ADC5C9D5}" type="presParOf" srcId="{DA21EC72-D53E-4719-8EA7-3CF9209697E3}" destId="{04937560-F70A-4406-AF6B-3330A1006095}" srcOrd="1" destOrd="0" presId="urn:microsoft.com/office/officeart/2005/8/layout/process3"/>
    <dgm:cxn modelId="{B0CD6AE8-8233-4076-8887-29EDC5E2C4D8}" type="presParOf" srcId="{DA21EC72-D53E-4719-8EA7-3CF9209697E3}" destId="{1580EF56-479C-4055-9F9F-47220DA53B2B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2966016-D285-4FD4-8B5C-8BE453E2E1E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9131B40-AEAC-49A7-A83E-DFB08EC8091B}">
      <dgm:prSet phldrT="[Text]" custT="1"/>
      <dgm:spPr>
        <a:solidFill>
          <a:srgbClr val="15BBD1"/>
        </a:solidFill>
      </dgm:spPr>
      <dgm:t>
        <a:bodyPr/>
        <a:lstStyle/>
        <a:p>
          <a:r>
            <a:rPr lang="en-GB" sz="1600" b="1"/>
            <a:t>Impact analysis of data comparability – practice learning environments</a:t>
          </a:r>
        </a:p>
      </dgm:t>
    </dgm:pt>
    <dgm:pt modelId="{FD8A4402-164C-4F9F-80FC-6B6C717B3FF5}" type="parTrans" cxnId="{C2877EED-7A82-4A8E-82C3-7BAE48C42BEB}">
      <dgm:prSet/>
      <dgm:spPr/>
      <dgm:t>
        <a:bodyPr/>
        <a:lstStyle/>
        <a:p>
          <a:endParaRPr lang="en-GB" sz="1600"/>
        </a:p>
      </dgm:t>
    </dgm:pt>
    <dgm:pt modelId="{3D0B1F61-2110-4B6D-B657-E8EF62CB2033}" type="sibTrans" cxnId="{C2877EED-7A82-4A8E-82C3-7BAE48C42BEB}">
      <dgm:prSet/>
      <dgm:spPr/>
      <dgm:t>
        <a:bodyPr/>
        <a:lstStyle/>
        <a:p>
          <a:endParaRPr lang="en-GB" sz="1600"/>
        </a:p>
      </dgm:t>
    </dgm:pt>
    <dgm:pt modelId="{A0BB12A5-A7CF-4297-BA33-666EB41AED44}">
      <dgm:prSet phldrT="[Text]" custT="1"/>
      <dgm:spPr>
        <a:solidFill>
          <a:srgbClr val="0072CE"/>
        </a:solidFill>
      </dgm:spPr>
      <dgm:t>
        <a:bodyPr/>
        <a:lstStyle/>
        <a:p>
          <a:r>
            <a:rPr lang="en-GB" sz="1600" b="1" i="0">
              <a:effectLst/>
            </a:rPr>
            <a:t>Summary report </a:t>
          </a:r>
          <a:endParaRPr lang="en-GB" sz="1600" b="1"/>
        </a:p>
      </dgm:t>
    </dgm:pt>
    <dgm:pt modelId="{28545082-CE7A-4801-BA99-64501D180F54}" type="parTrans" cxnId="{62A3ECF7-3F4A-4B1F-BB79-0CB0E48260EB}">
      <dgm:prSet/>
      <dgm:spPr/>
      <dgm:t>
        <a:bodyPr/>
        <a:lstStyle/>
        <a:p>
          <a:endParaRPr lang="en-GB" sz="1600"/>
        </a:p>
      </dgm:t>
    </dgm:pt>
    <dgm:pt modelId="{323F1000-7B6C-4811-9298-4D728CC20A99}" type="sibTrans" cxnId="{62A3ECF7-3F4A-4B1F-BB79-0CB0E48260EB}">
      <dgm:prSet/>
      <dgm:spPr/>
      <dgm:t>
        <a:bodyPr/>
        <a:lstStyle/>
        <a:p>
          <a:endParaRPr lang="en-GB" sz="1600"/>
        </a:p>
      </dgm:t>
    </dgm:pt>
    <dgm:pt modelId="{E62127CB-857B-4E95-B83B-F8D1D7940C50}">
      <dgm:prSet custT="1"/>
      <dgm:spPr/>
      <dgm:t>
        <a:bodyPr/>
        <a:lstStyle/>
        <a:p>
          <a:r>
            <a:rPr lang="en-GB" sz="1600" b="0" i="0">
              <a:solidFill>
                <a:srgbClr val="000000"/>
              </a:solidFill>
              <a:effectLst/>
              <a:latin typeface="Calibri" panose="020F0502020204030204" pitchFamily="34" charset="0"/>
            </a:rPr>
            <a:t>Time spent on combining and analysing learner feedback</a:t>
          </a:r>
          <a:endParaRPr lang="en-GB" sz="1600"/>
        </a:p>
      </dgm:t>
    </dgm:pt>
    <dgm:pt modelId="{A04ADAC0-0620-4CD4-ACA0-F9952B0F5C97}" type="parTrans" cxnId="{ABEA2CD8-5575-42A8-A17F-CAE0AB4EE1DF}">
      <dgm:prSet/>
      <dgm:spPr/>
      <dgm:t>
        <a:bodyPr/>
        <a:lstStyle/>
        <a:p>
          <a:endParaRPr lang="en-GB" sz="1600"/>
        </a:p>
      </dgm:t>
    </dgm:pt>
    <dgm:pt modelId="{2860A54F-1322-4353-B92A-15C20CCD14C9}" type="sibTrans" cxnId="{ABEA2CD8-5575-42A8-A17F-CAE0AB4EE1DF}">
      <dgm:prSet/>
      <dgm:spPr/>
      <dgm:t>
        <a:bodyPr/>
        <a:lstStyle/>
        <a:p>
          <a:endParaRPr lang="en-GB" sz="1600"/>
        </a:p>
      </dgm:t>
    </dgm:pt>
    <dgm:pt modelId="{E36975DA-970C-45C1-BD07-D90285382BB0}">
      <dgm:prSet phldrT="[Text]" custT="1"/>
      <dgm:spPr>
        <a:solidFill>
          <a:srgbClr val="00A499"/>
        </a:solidFill>
      </dgm:spPr>
      <dgm:t>
        <a:bodyPr/>
        <a:lstStyle/>
        <a:p>
          <a:r>
            <a:rPr lang="en-GB" sz="1600" b="1" i="0">
              <a:effectLst/>
            </a:rPr>
            <a:t>Impact analysis of compatible learner feedback surveys</a:t>
          </a:r>
          <a:endParaRPr lang="en-GB" sz="1600" b="1"/>
        </a:p>
      </dgm:t>
    </dgm:pt>
    <dgm:pt modelId="{9315CE95-F3F2-440A-BC15-B40AD717419F}" type="sibTrans" cxnId="{CA9EA954-3976-4DEE-9F19-D60D30CE6586}">
      <dgm:prSet/>
      <dgm:spPr/>
      <dgm:t>
        <a:bodyPr/>
        <a:lstStyle/>
        <a:p>
          <a:endParaRPr lang="en-GB" sz="1600"/>
        </a:p>
      </dgm:t>
    </dgm:pt>
    <dgm:pt modelId="{0095F8A8-28EB-4055-B3CA-8DCCCD1FAE9E}" type="parTrans" cxnId="{CA9EA954-3976-4DEE-9F19-D60D30CE6586}">
      <dgm:prSet/>
      <dgm:spPr/>
      <dgm:t>
        <a:bodyPr/>
        <a:lstStyle/>
        <a:p>
          <a:endParaRPr lang="en-GB" sz="1600"/>
        </a:p>
      </dgm:t>
    </dgm:pt>
    <dgm:pt modelId="{3CB13744-B083-4224-91ED-A7049442ECF6}">
      <dgm:prSet custT="1"/>
      <dgm:spPr/>
      <dgm:t>
        <a:bodyPr/>
        <a:lstStyle/>
        <a:p>
          <a:r>
            <a:rPr lang="en-GB" sz="1600" b="0" i="0">
              <a:solidFill>
                <a:srgbClr val="000000"/>
              </a:solidFill>
              <a:effectLst/>
              <a:latin typeface="Calibri" panose="020F0502020204030204" pitchFamily="34" charset="0"/>
            </a:rPr>
            <a:t>Placement intelligence across learner cohorts from various university courses </a:t>
          </a:r>
          <a:endParaRPr lang="en-GB" sz="1600"/>
        </a:p>
      </dgm:t>
    </dgm:pt>
    <dgm:pt modelId="{4D694DB8-5910-4EF0-A2DD-B48D8AB52D90}" type="parTrans" cxnId="{2B3EC892-C2BF-4780-805B-3A054C1AE246}">
      <dgm:prSet/>
      <dgm:spPr/>
      <dgm:t>
        <a:bodyPr/>
        <a:lstStyle/>
        <a:p>
          <a:endParaRPr lang="en-GB" sz="1600"/>
        </a:p>
      </dgm:t>
    </dgm:pt>
    <dgm:pt modelId="{A5A87AC8-1FB4-4EDF-80A7-2433FBD98B60}" type="sibTrans" cxnId="{2B3EC892-C2BF-4780-805B-3A054C1AE246}">
      <dgm:prSet/>
      <dgm:spPr/>
      <dgm:t>
        <a:bodyPr/>
        <a:lstStyle/>
        <a:p>
          <a:endParaRPr lang="en-GB" sz="1600"/>
        </a:p>
      </dgm:t>
    </dgm:pt>
    <dgm:pt modelId="{6B54D939-91DD-4305-B729-A1E0AC8301C1}">
      <dgm:prSet custT="1"/>
      <dgm:spPr/>
      <dgm:t>
        <a:bodyPr/>
        <a:lstStyle/>
        <a:p>
          <a:r>
            <a:rPr lang="en-GB" sz="1600" b="0" i="0">
              <a:solidFill>
                <a:srgbClr val="000000"/>
              </a:solidFill>
              <a:effectLst/>
              <a:latin typeface="Calibri" panose="020F0502020204030204" pitchFamily="34" charset="0"/>
            </a:rPr>
            <a:t>Placement intelligence across practice learning environments</a:t>
          </a:r>
          <a:endParaRPr lang="en-GB" sz="1600"/>
        </a:p>
      </dgm:t>
    </dgm:pt>
    <dgm:pt modelId="{1535ABF0-BFAF-4176-A1C1-B9668AD623C8}" type="parTrans" cxnId="{09E73C63-8855-49FD-BC8D-E4F9B9AC7B14}">
      <dgm:prSet/>
      <dgm:spPr/>
      <dgm:t>
        <a:bodyPr/>
        <a:lstStyle/>
        <a:p>
          <a:endParaRPr lang="en-GB" sz="1600"/>
        </a:p>
      </dgm:t>
    </dgm:pt>
    <dgm:pt modelId="{B879908B-BDF7-494C-8660-7014D18EE141}" type="sibTrans" cxnId="{09E73C63-8855-49FD-BC8D-E4F9B9AC7B14}">
      <dgm:prSet/>
      <dgm:spPr/>
      <dgm:t>
        <a:bodyPr/>
        <a:lstStyle/>
        <a:p>
          <a:endParaRPr lang="en-GB" sz="1600"/>
        </a:p>
      </dgm:t>
    </dgm:pt>
    <dgm:pt modelId="{FAA06907-C21C-4DA3-9430-5C8380CD247F}">
      <dgm:prSet custT="1"/>
      <dgm:spPr/>
      <dgm:t>
        <a:bodyPr/>
        <a:lstStyle/>
        <a:p>
          <a:r>
            <a:rPr lang="en-GB" sz="1600" b="0" i="0"/>
            <a:t>Identification and documentation of benefits in a project report</a:t>
          </a:r>
          <a:endParaRPr lang="en-GB" sz="1600"/>
        </a:p>
      </dgm:t>
    </dgm:pt>
    <dgm:pt modelId="{7BA27859-4092-4C35-A4DF-13A467CDC7F3}" type="parTrans" cxnId="{307FA991-E692-47E4-AF90-F1D594F5C535}">
      <dgm:prSet/>
      <dgm:spPr/>
      <dgm:t>
        <a:bodyPr/>
        <a:lstStyle/>
        <a:p>
          <a:endParaRPr lang="en-GB" sz="1600"/>
        </a:p>
      </dgm:t>
    </dgm:pt>
    <dgm:pt modelId="{956EA39F-DE35-4605-B413-22BC3C563066}" type="sibTrans" cxnId="{307FA991-E692-47E4-AF90-F1D594F5C535}">
      <dgm:prSet/>
      <dgm:spPr/>
      <dgm:t>
        <a:bodyPr/>
        <a:lstStyle/>
        <a:p>
          <a:endParaRPr lang="en-GB" sz="1600"/>
        </a:p>
      </dgm:t>
    </dgm:pt>
    <dgm:pt modelId="{1C7C0ECD-612D-4A71-A31F-0429AC2F274E}">
      <dgm:prSet custT="1"/>
      <dgm:spPr>
        <a:solidFill>
          <a:srgbClr val="82D1CB"/>
        </a:solidFill>
      </dgm:spPr>
      <dgm:t>
        <a:bodyPr/>
        <a:lstStyle/>
        <a:p>
          <a:r>
            <a:rPr lang="en-GB" sz="1600" b="1" i="0">
              <a:effectLst/>
            </a:rPr>
            <a:t>Impact analysis of data </a:t>
          </a:r>
          <a:r>
            <a:rPr lang="en-GB" sz="1600" b="1"/>
            <a:t>comparability – universities</a:t>
          </a:r>
        </a:p>
      </dgm:t>
    </dgm:pt>
    <dgm:pt modelId="{A552739C-3D1C-4DD7-BD1E-4B664658AA1C}" type="parTrans" cxnId="{D6F354C5-F6BB-472B-99A6-21FAB5D40162}">
      <dgm:prSet/>
      <dgm:spPr/>
      <dgm:t>
        <a:bodyPr/>
        <a:lstStyle/>
        <a:p>
          <a:endParaRPr lang="en-GB"/>
        </a:p>
      </dgm:t>
    </dgm:pt>
    <dgm:pt modelId="{85E8F125-F4B6-4E7C-B732-F3B266418EF0}" type="sibTrans" cxnId="{D6F354C5-F6BB-472B-99A6-21FAB5D40162}">
      <dgm:prSet/>
      <dgm:spPr/>
      <dgm:t>
        <a:bodyPr/>
        <a:lstStyle/>
        <a:p>
          <a:endParaRPr lang="en-GB"/>
        </a:p>
      </dgm:t>
    </dgm:pt>
    <dgm:pt modelId="{8D4D63C8-DAFB-4CE4-B8AE-D4FCE0D1F178}">
      <dgm:prSet custT="1"/>
      <dgm:spPr>
        <a:solidFill>
          <a:srgbClr val="002060"/>
        </a:solidFill>
      </dgm:spPr>
      <dgm:t>
        <a:bodyPr/>
        <a:lstStyle/>
        <a:p>
          <a:r>
            <a:rPr lang="en-GB" sz="1600" b="1"/>
            <a:t>Result dissemination</a:t>
          </a:r>
        </a:p>
      </dgm:t>
    </dgm:pt>
    <dgm:pt modelId="{0BB5EA07-BE0C-446C-B1EA-D5208703D641}" type="parTrans" cxnId="{8D536206-0731-4A15-B1A0-63102D56D791}">
      <dgm:prSet/>
      <dgm:spPr/>
      <dgm:t>
        <a:bodyPr/>
        <a:lstStyle/>
        <a:p>
          <a:endParaRPr lang="en-GB"/>
        </a:p>
      </dgm:t>
    </dgm:pt>
    <dgm:pt modelId="{C523C8B6-0223-4BD4-8FCD-AF13E9ADA003}" type="sibTrans" cxnId="{8D536206-0731-4A15-B1A0-63102D56D791}">
      <dgm:prSet/>
      <dgm:spPr/>
      <dgm:t>
        <a:bodyPr/>
        <a:lstStyle/>
        <a:p>
          <a:endParaRPr lang="en-GB"/>
        </a:p>
      </dgm:t>
    </dgm:pt>
    <dgm:pt modelId="{427F7101-E630-4902-8A8D-9B3C9A187F11}">
      <dgm:prSet custT="1"/>
      <dgm:spPr/>
      <dgm:t>
        <a:bodyPr/>
        <a:lstStyle/>
        <a:p>
          <a:r>
            <a:rPr lang="en-GB" sz="1600" b="0" i="0"/>
            <a:t>Wider sharing of project results to promote adaption of SLEC </a:t>
          </a:r>
          <a:r>
            <a:rPr lang="en-GB" sz="1600" b="0" i="0" err="1"/>
            <a:t>EoP</a:t>
          </a:r>
          <a:r>
            <a:rPr lang="en-GB" sz="1600" b="0" i="0"/>
            <a:t> survey  </a:t>
          </a:r>
          <a:endParaRPr lang="en-GB" sz="1600"/>
        </a:p>
      </dgm:t>
    </dgm:pt>
    <dgm:pt modelId="{BF8D9AF8-885B-48FD-8534-6232DC47CBE3}" type="parTrans" cxnId="{2FF7F70A-83FA-474B-B6D7-F1E28259A5F2}">
      <dgm:prSet/>
      <dgm:spPr/>
      <dgm:t>
        <a:bodyPr/>
        <a:lstStyle/>
        <a:p>
          <a:endParaRPr lang="en-GB"/>
        </a:p>
      </dgm:t>
    </dgm:pt>
    <dgm:pt modelId="{FB2D0A64-7A8C-421A-A5CB-147A5AF698E2}" type="sibTrans" cxnId="{2FF7F70A-83FA-474B-B6D7-F1E28259A5F2}">
      <dgm:prSet/>
      <dgm:spPr/>
      <dgm:t>
        <a:bodyPr/>
        <a:lstStyle/>
        <a:p>
          <a:endParaRPr lang="en-GB"/>
        </a:p>
      </dgm:t>
    </dgm:pt>
    <dgm:pt modelId="{702BA5CD-1B93-4737-82B2-7C5710907058}" type="pres">
      <dgm:prSet presAssocID="{22966016-D285-4FD4-8B5C-8BE453E2E1E6}" presName="linear" presStyleCnt="0">
        <dgm:presLayoutVars>
          <dgm:dir/>
          <dgm:animLvl val="lvl"/>
          <dgm:resizeHandles val="exact"/>
        </dgm:presLayoutVars>
      </dgm:prSet>
      <dgm:spPr/>
    </dgm:pt>
    <dgm:pt modelId="{27E2A47D-DD22-4A85-BB06-27B98D40C96F}" type="pres">
      <dgm:prSet presAssocID="{E36975DA-970C-45C1-BD07-D90285382BB0}" presName="parentLin" presStyleCnt="0"/>
      <dgm:spPr/>
    </dgm:pt>
    <dgm:pt modelId="{2B4ECEF3-E08E-449A-8658-6840FE35E783}" type="pres">
      <dgm:prSet presAssocID="{E36975DA-970C-45C1-BD07-D90285382BB0}" presName="parentLeftMargin" presStyleLbl="node1" presStyleIdx="0" presStyleCnt="5"/>
      <dgm:spPr/>
    </dgm:pt>
    <dgm:pt modelId="{B758C225-C631-42FA-B9D7-6ED746AEAE75}" type="pres">
      <dgm:prSet presAssocID="{E36975DA-970C-45C1-BD07-D90285382BB0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4729A94C-E6CE-4C5A-83F6-A0DBE96EE461}" type="pres">
      <dgm:prSet presAssocID="{E36975DA-970C-45C1-BD07-D90285382BB0}" presName="negativeSpace" presStyleCnt="0"/>
      <dgm:spPr/>
    </dgm:pt>
    <dgm:pt modelId="{C4D9C216-02E6-48A7-A382-FF443C6054AB}" type="pres">
      <dgm:prSet presAssocID="{E36975DA-970C-45C1-BD07-D90285382BB0}" presName="childText" presStyleLbl="conFgAcc1" presStyleIdx="0" presStyleCnt="5">
        <dgm:presLayoutVars>
          <dgm:bulletEnabled val="1"/>
        </dgm:presLayoutVars>
      </dgm:prSet>
      <dgm:spPr/>
    </dgm:pt>
    <dgm:pt modelId="{E30AA4D3-2B9D-4BB5-A620-42E19EDEEF0C}" type="pres">
      <dgm:prSet presAssocID="{9315CE95-F3F2-440A-BC15-B40AD717419F}" presName="spaceBetweenRectangles" presStyleCnt="0"/>
      <dgm:spPr/>
    </dgm:pt>
    <dgm:pt modelId="{9243BA3A-D87E-40F7-BE3F-9EDEDDF974A2}" type="pres">
      <dgm:prSet presAssocID="{1C7C0ECD-612D-4A71-A31F-0429AC2F274E}" presName="parentLin" presStyleCnt="0"/>
      <dgm:spPr/>
    </dgm:pt>
    <dgm:pt modelId="{5281ED2D-44FE-4AF0-AAEE-E283B339C5B0}" type="pres">
      <dgm:prSet presAssocID="{1C7C0ECD-612D-4A71-A31F-0429AC2F274E}" presName="parentLeftMargin" presStyleLbl="node1" presStyleIdx="0" presStyleCnt="5"/>
      <dgm:spPr/>
    </dgm:pt>
    <dgm:pt modelId="{FADE2A57-99AC-4677-8BB7-E3BCAC7989A8}" type="pres">
      <dgm:prSet presAssocID="{1C7C0ECD-612D-4A71-A31F-0429AC2F274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B3D6DBC-CF33-4143-9305-20391293D7EB}" type="pres">
      <dgm:prSet presAssocID="{1C7C0ECD-612D-4A71-A31F-0429AC2F274E}" presName="negativeSpace" presStyleCnt="0"/>
      <dgm:spPr/>
    </dgm:pt>
    <dgm:pt modelId="{33C807CD-253D-429C-866D-2B643782F70E}" type="pres">
      <dgm:prSet presAssocID="{1C7C0ECD-612D-4A71-A31F-0429AC2F274E}" presName="childText" presStyleLbl="conFgAcc1" presStyleIdx="1" presStyleCnt="5">
        <dgm:presLayoutVars>
          <dgm:bulletEnabled val="1"/>
        </dgm:presLayoutVars>
      </dgm:prSet>
      <dgm:spPr/>
    </dgm:pt>
    <dgm:pt modelId="{AA01D661-8785-4F9B-8FC0-BA9E3822ABC5}" type="pres">
      <dgm:prSet presAssocID="{85E8F125-F4B6-4E7C-B732-F3B266418EF0}" presName="spaceBetweenRectangles" presStyleCnt="0"/>
      <dgm:spPr/>
    </dgm:pt>
    <dgm:pt modelId="{2C1319AA-5273-4B3F-97C0-C417703ABBF9}" type="pres">
      <dgm:prSet presAssocID="{89131B40-AEAC-49A7-A83E-DFB08EC8091B}" presName="parentLin" presStyleCnt="0"/>
      <dgm:spPr/>
    </dgm:pt>
    <dgm:pt modelId="{E8560490-EE2C-4BCD-90A2-887D1244C9BD}" type="pres">
      <dgm:prSet presAssocID="{89131B40-AEAC-49A7-A83E-DFB08EC8091B}" presName="parentLeftMargin" presStyleLbl="node1" presStyleIdx="1" presStyleCnt="5"/>
      <dgm:spPr/>
    </dgm:pt>
    <dgm:pt modelId="{5EEADD33-D8B9-4696-86FE-59FA8A5B02A6}" type="pres">
      <dgm:prSet presAssocID="{89131B40-AEAC-49A7-A83E-DFB08EC8091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8C89AE63-22AD-42F2-A5A2-11B85A56123B}" type="pres">
      <dgm:prSet presAssocID="{89131B40-AEAC-49A7-A83E-DFB08EC8091B}" presName="negativeSpace" presStyleCnt="0"/>
      <dgm:spPr/>
    </dgm:pt>
    <dgm:pt modelId="{93B9D898-5FB4-4605-A05C-861C6F898677}" type="pres">
      <dgm:prSet presAssocID="{89131B40-AEAC-49A7-A83E-DFB08EC8091B}" presName="childText" presStyleLbl="conFgAcc1" presStyleIdx="2" presStyleCnt="5">
        <dgm:presLayoutVars>
          <dgm:bulletEnabled val="1"/>
        </dgm:presLayoutVars>
      </dgm:prSet>
      <dgm:spPr/>
    </dgm:pt>
    <dgm:pt modelId="{91BD5255-DC75-45E8-B491-E4E58EDD5822}" type="pres">
      <dgm:prSet presAssocID="{3D0B1F61-2110-4B6D-B657-E8EF62CB2033}" presName="spaceBetweenRectangles" presStyleCnt="0"/>
      <dgm:spPr/>
    </dgm:pt>
    <dgm:pt modelId="{5D0A8A8D-8A41-4FDC-9DE2-0BC4A7789E8D}" type="pres">
      <dgm:prSet presAssocID="{A0BB12A5-A7CF-4297-BA33-666EB41AED44}" presName="parentLin" presStyleCnt="0"/>
      <dgm:spPr/>
    </dgm:pt>
    <dgm:pt modelId="{5B52C63B-C69A-4320-8AF6-F0506D656C04}" type="pres">
      <dgm:prSet presAssocID="{A0BB12A5-A7CF-4297-BA33-666EB41AED44}" presName="parentLeftMargin" presStyleLbl="node1" presStyleIdx="2" presStyleCnt="5"/>
      <dgm:spPr/>
    </dgm:pt>
    <dgm:pt modelId="{C5505884-7246-4DC5-A911-67E7EF66E5DF}" type="pres">
      <dgm:prSet presAssocID="{A0BB12A5-A7CF-4297-BA33-666EB41AED44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CDF641A4-EFF5-4AA3-8252-29BDB8AB1BAB}" type="pres">
      <dgm:prSet presAssocID="{A0BB12A5-A7CF-4297-BA33-666EB41AED44}" presName="negativeSpace" presStyleCnt="0"/>
      <dgm:spPr/>
    </dgm:pt>
    <dgm:pt modelId="{585CEEC7-EC33-45A8-9681-12CF505F96F7}" type="pres">
      <dgm:prSet presAssocID="{A0BB12A5-A7CF-4297-BA33-666EB41AED44}" presName="childText" presStyleLbl="conFgAcc1" presStyleIdx="3" presStyleCnt="5">
        <dgm:presLayoutVars>
          <dgm:bulletEnabled val="1"/>
        </dgm:presLayoutVars>
      </dgm:prSet>
      <dgm:spPr/>
    </dgm:pt>
    <dgm:pt modelId="{F645F33F-2D4E-427C-A42B-AF6B2BBDC52C}" type="pres">
      <dgm:prSet presAssocID="{323F1000-7B6C-4811-9298-4D728CC20A99}" presName="spaceBetweenRectangles" presStyleCnt="0"/>
      <dgm:spPr/>
    </dgm:pt>
    <dgm:pt modelId="{5F1C2FE1-0A64-4778-917E-17C03018E535}" type="pres">
      <dgm:prSet presAssocID="{8D4D63C8-DAFB-4CE4-B8AE-D4FCE0D1F178}" presName="parentLin" presStyleCnt="0"/>
      <dgm:spPr/>
    </dgm:pt>
    <dgm:pt modelId="{48DB5B55-F3DE-450C-AC24-66DF19C6E2E1}" type="pres">
      <dgm:prSet presAssocID="{8D4D63C8-DAFB-4CE4-B8AE-D4FCE0D1F178}" presName="parentLeftMargin" presStyleLbl="node1" presStyleIdx="3" presStyleCnt="5"/>
      <dgm:spPr/>
    </dgm:pt>
    <dgm:pt modelId="{3E707838-0A8B-404E-B019-26C26331BBD5}" type="pres">
      <dgm:prSet presAssocID="{8D4D63C8-DAFB-4CE4-B8AE-D4FCE0D1F178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62C2D579-90F6-45B4-8CAC-7D0B9394D89D}" type="pres">
      <dgm:prSet presAssocID="{8D4D63C8-DAFB-4CE4-B8AE-D4FCE0D1F178}" presName="negativeSpace" presStyleCnt="0"/>
      <dgm:spPr/>
    </dgm:pt>
    <dgm:pt modelId="{3969D7DE-02E3-4E57-8A5C-88D0A8306752}" type="pres">
      <dgm:prSet presAssocID="{8D4D63C8-DAFB-4CE4-B8AE-D4FCE0D1F178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29FA5000-C7F1-4548-8231-2EDEA5BA4057}" type="presOf" srcId="{FAA06907-C21C-4DA3-9430-5C8380CD247F}" destId="{585CEEC7-EC33-45A8-9681-12CF505F96F7}" srcOrd="0" destOrd="0" presId="urn:microsoft.com/office/officeart/2005/8/layout/list1"/>
    <dgm:cxn modelId="{8D536206-0731-4A15-B1A0-63102D56D791}" srcId="{22966016-D285-4FD4-8B5C-8BE453E2E1E6}" destId="{8D4D63C8-DAFB-4CE4-B8AE-D4FCE0D1F178}" srcOrd="4" destOrd="0" parTransId="{0BB5EA07-BE0C-446C-B1EA-D5208703D641}" sibTransId="{C523C8B6-0223-4BD4-8FCD-AF13E9ADA003}"/>
    <dgm:cxn modelId="{2FF7F70A-83FA-474B-B6D7-F1E28259A5F2}" srcId="{8D4D63C8-DAFB-4CE4-B8AE-D4FCE0D1F178}" destId="{427F7101-E630-4902-8A8D-9B3C9A187F11}" srcOrd="0" destOrd="0" parTransId="{BF8D9AF8-885B-48FD-8534-6232DC47CBE3}" sibTransId="{FB2D0A64-7A8C-421A-A5CB-147A5AF698E2}"/>
    <dgm:cxn modelId="{C0D8AE21-DC67-4589-BAC3-0B4BA10F9647}" type="presOf" srcId="{89131B40-AEAC-49A7-A83E-DFB08EC8091B}" destId="{E8560490-EE2C-4BCD-90A2-887D1244C9BD}" srcOrd="0" destOrd="0" presId="urn:microsoft.com/office/officeart/2005/8/layout/list1"/>
    <dgm:cxn modelId="{CCB1862D-BB43-4669-BD8D-BF52607F9A7A}" type="presOf" srcId="{3CB13744-B083-4224-91ED-A7049442ECF6}" destId="{33C807CD-253D-429C-866D-2B643782F70E}" srcOrd="0" destOrd="0" presId="urn:microsoft.com/office/officeart/2005/8/layout/list1"/>
    <dgm:cxn modelId="{CD23EB33-C7DB-464E-BDB3-96139732E29E}" type="presOf" srcId="{8D4D63C8-DAFB-4CE4-B8AE-D4FCE0D1F178}" destId="{3E707838-0A8B-404E-B019-26C26331BBD5}" srcOrd="1" destOrd="0" presId="urn:microsoft.com/office/officeart/2005/8/layout/list1"/>
    <dgm:cxn modelId="{E98A2B3D-3F20-4EA5-A314-FCDCC2BF8816}" type="presOf" srcId="{E62127CB-857B-4E95-B83B-F8D1D7940C50}" destId="{C4D9C216-02E6-48A7-A382-FF443C6054AB}" srcOrd="0" destOrd="0" presId="urn:microsoft.com/office/officeart/2005/8/layout/list1"/>
    <dgm:cxn modelId="{09E73C63-8855-49FD-BC8D-E4F9B9AC7B14}" srcId="{89131B40-AEAC-49A7-A83E-DFB08EC8091B}" destId="{6B54D939-91DD-4305-B729-A1E0AC8301C1}" srcOrd="0" destOrd="0" parTransId="{1535ABF0-BFAF-4176-A1C1-B9668AD623C8}" sibTransId="{B879908B-BDF7-494C-8660-7014D18EE141}"/>
    <dgm:cxn modelId="{8BFAFA44-DF5B-4EFD-97A4-C4370E522851}" type="presOf" srcId="{6B54D939-91DD-4305-B729-A1E0AC8301C1}" destId="{93B9D898-5FB4-4605-A05C-861C6F898677}" srcOrd="0" destOrd="0" presId="urn:microsoft.com/office/officeart/2005/8/layout/list1"/>
    <dgm:cxn modelId="{9D3CE845-3899-4219-A36F-676E63623D25}" type="presOf" srcId="{A0BB12A5-A7CF-4297-BA33-666EB41AED44}" destId="{C5505884-7246-4DC5-A911-67E7EF66E5DF}" srcOrd="1" destOrd="0" presId="urn:microsoft.com/office/officeart/2005/8/layout/list1"/>
    <dgm:cxn modelId="{3D3E2948-4879-4D3A-B225-B4134465BEA3}" type="presOf" srcId="{427F7101-E630-4902-8A8D-9B3C9A187F11}" destId="{3969D7DE-02E3-4E57-8A5C-88D0A8306752}" srcOrd="0" destOrd="0" presId="urn:microsoft.com/office/officeart/2005/8/layout/list1"/>
    <dgm:cxn modelId="{CA9EA954-3976-4DEE-9F19-D60D30CE6586}" srcId="{22966016-D285-4FD4-8B5C-8BE453E2E1E6}" destId="{E36975DA-970C-45C1-BD07-D90285382BB0}" srcOrd="0" destOrd="0" parTransId="{0095F8A8-28EB-4055-B3CA-8DCCCD1FAE9E}" sibTransId="{9315CE95-F3F2-440A-BC15-B40AD717419F}"/>
    <dgm:cxn modelId="{E4ACC058-EA6B-46F1-A668-4DA8EA75E46D}" type="presOf" srcId="{22966016-D285-4FD4-8B5C-8BE453E2E1E6}" destId="{702BA5CD-1B93-4737-82B2-7C5710907058}" srcOrd="0" destOrd="0" presId="urn:microsoft.com/office/officeart/2005/8/layout/list1"/>
    <dgm:cxn modelId="{3C24A07B-2E3D-40A1-9E6B-0504F271D183}" type="presOf" srcId="{8D4D63C8-DAFB-4CE4-B8AE-D4FCE0D1F178}" destId="{48DB5B55-F3DE-450C-AC24-66DF19C6E2E1}" srcOrd="0" destOrd="0" presId="urn:microsoft.com/office/officeart/2005/8/layout/list1"/>
    <dgm:cxn modelId="{3C7B2780-AF42-4D1A-ACF0-FD969AA20270}" type="presOf" srcId="{1C7C0ECD-612D-4A71-A31F-0429AC2F274E}" destId="{FADE2A57-99AC-4677-8BB7-E3BCAC7989A8}" srcOrd="1" destOrd="0" presId="urn:microsoft.com/office/officeart/2005/8/layout/list1"/>
    <dgm:cxn modelId="{307FA991-E692-47E4-AF90-F1D594F5C535}" srcId="{A0BB12A5-A7CF-4297-BA33-666EB41AED44}" destId="{FAA06907-C21C-4DA3-9430-5C8380CD247F}" srcOrd="0" destOrd="0" parTransId="{7BA27859-4092-4C35-A4DF-13A467CDC7F3}" sibTransId="{956EA39F-DE35-4605-B413-22BC3C563066}"/>
    <dgm:cxn modelId="{2B3EC892-C2BF-4780-805B-3A054C1AE246}" srcId="{1C7C0ECD-612D-4A71-A31F-0429AC2F274E}" destId="{3CB13744-B083-4224-91ED-A7049442ECF6}" srcOrd="0" destOrd="0" parTransId="{4D694DB8-5910-4EF0-A2DD-B48D8AB52D90}" sibTransId="{A5A87AC8-1FB4-4EDF-80A7-2433FBD98B60}"/>
    <dgm:cxn modelId="{D8A31EB3-42D2-4296-BB6C-B919C99F28EC}" type="presOf" srcId="{E36975DA-970C-45C1-BD07-D90285382BB0}" destId="{2B4ECEF3-E08E-449A-8658-6840FE35E783}" srcOrd="0" destOrd="0" presId="urn:microsoft.com/office/officeart/2005/8/layout/list1"/>
    <dgm:cxn modelId="{080097BD-5D20-408E-A44D-B139D3AEA748}" type="presOf" srcId="{89131B40-AEAC-49A7-A83E-DFB08EC8091B}" destId="{5EEADD33-D8B9-4696-86FE-59FA8A5B02A6}" srcOrd="1" destOrd="0" presId="urn:microsoft.com/office/officeart/2005/8/layout/list1"/>
    <dgm:cxn modelId="{D6F354C5-F6BB-472B-99A6-21FAB5D40162}" srcId="{22966016-D285-4FD4-8B5C-8BE453E2E1E6}" destId="{1C7C0ECD-612D-4A71-A31F-0429AC2F274E}" srcOrd="1" destOrd="0" parTransId="{A552739C-3D1C-4DD7-BD1E-4B664658AA1C}" sibTransId="{85E8F125-F4B6-4E7C-B732-F3B266418EF0}"/>
    <dgm:cxn modelId="{2F65F0D5-145D-4EF5-86AE-F71BB17FE01C}" type="presOf" srcId="{A0BB12A5-A7CF-4297-BA33-666EB41AED44}" destId="{5B52C63B-C69A-4320-8AF6-F0506D656C04}" srcOrd="0" destOrd="0" presId="urn:microsoft.com/office/officeart/2005/8/layout/list1"/>
    <dgm:cxn modelId="{ABEA2CD8-5575-42A8-A17F-CAE0AB4EE1DF}" srcId="{E36975DA-970C-45C1-BD07-D90285382BB0}" destId="{E62127CB-857B-4E95-B83B-F8D1D7940C50}" srcOrd="0" destOrd="0" parTransId="{A04ADAC0-0620-4CD4-ACA0-F9952B0F5C97}" sibTransId="{2860A54F-1322-4353-B92A-15C20CCD14C9}"/>
    <dgm:cxn modelId="{A64D5EE7-E223-4EE2-925B-D3C55DA81EA7}" type="presOf" srcId="{E36975DA-970C-45C1-BD07-D90285382BB0}" destId="{B758C225-C631-42FA-B9D7-6ED746AEAE75}" srcOrd="1" destOrd="0" presId="urn:microsoft.com/office/officeart/2005/8/layout/list1"/>
    <dgm:cxn modelId="{C2877EED-7A82-4A8E-82C3-7BAE48C42BEB}" srcId="{22966016-D285-4FD4-8B5C-8BE453E2E1E6}" destId="{89131B40-AEAC-49A7-A83E-DFB08EC8091B}" srcOrd="2" destOrd="0" parTransId="{FD8A4402-164C-4F9F-80FC-6B6C717B3FF5}" sibTransId="{3D0B1F61-2110-4B6D-B657-E8EF62CB2033}"/>
    <dgm:cxn modelId="{62A3ECF7-3F4A-4B1F-BB79-0CB0E48260EB}" srcId="{22966016-D285-4FD4-8B5C-8BE453E2E1E6}" destId="{A0BB12A5-A7CF-4297-BA33-666EB41AED44}" srcOrd="3" destOrd="0" parTransId="{28545082-CE7A-4801-BA99-64501D180F54}" sibTransId="{323F1000-7B6C-4811-9298-4D728CC20A99}"/>
    <dgm:cxn modelId="{78A900FE-559F-40A8-AD0D-8E704B3DB321}" type="presOf" srcId="{1C7C0ECD-612D-4A71-A31F-0429AC2F274E}" destId="{5281ED2D-44FE-4AF0-AAEE-E283B339C5B0}" srcOrd="0" destOrd="0" presId="urn:microsoft.com/office/officeart/2005/8/layout/list1"/>
    <dgm:cxn modelId="{3D051FCF-7814-4C9D-BF93-7FFBC6F3D45F}" type="presParOf" srcId="{702BA5CD-1B93-4737-82B2-7C5710907058}" destId="{27E2A47D-DD22-4A85-BB06-27B98D40C96F}" srcOrd="0" destOrd="0" presId="urn:microsoft.com/office/officeart/2005/8/layout/list1"/>
    <dgm:cxn modelId="{5602D8FA-9B52-4C32-941E-DF92B06CFBF8}" type="presParOf" srcId="{27E2A47D-DD22-4A85-BB06-27B98D40C96F}" destId="{2B4ECEF3-E08E-449A-8658-6840FE35E783}" srcOrd="0" destOrd="0" presId="urn:microsoft.com/office/officeart/2005/8/layout/list1"/>
    <dgm:cxn modelId="{162794AC-FC9C-4DDB-874D-F6C1B59E106B}" type="presParOf" srcId="{27E2A47D-DD22-4A85-BB06-27B98D40C96F}" destId="{B758C225-C631-42FA-B9D7-6ED746AEAE75}" srcOrd="1" destOrd="0" presId="urn:microsoft.com/office/officeart/2005/8/layout/list1"/>
    <dgm:cxn modelId="{711E9498-EE44-425C-870E-573F6E5BD577}" type="presParOf" srcId="{702BA5CD-1B93-4737-82B2-7C5710907058}" destId="{4729A94C-E6CE-4C5A-83F6-A0DBE96EE461}" srcOrd="1" destOrd="0" presId="urn:microsoft.com/office/officeart/2005/8/layout/list1"/>
    <dgm:cxn modelId="{C9344265-1137-4530-8C05-34661FD5820A}" type="presParOf" srcId="{702BA5CD-1B93-4737-82B2-7C5710907058}" destId="{C4D9C216-02E6-48A7-A382-FF443C6054AB}" srcOrd="2" destOrd="0" presId="urn:microsoft.com/office/officeart/2005/8/layout/list1"/>
    <dgm:cxn modelId="{4B7D2936-A9AB-4FC2-8CC6-1206529B9991}" type="presParOf" srcId="{702BA5CD-1B93-4737-82B2-7C5710907058}" destId="{E30AA4D3-2B9D-4BB5-A620-42E19EDEEF0C}" srcOrd="3" destOrd="0" presId="urn:microsoft.com/office/officeart/2005/8/layout/list1"/>
    <dgm:cxn modelId="{62EE878F-C2E6-4F64-B0B6-DE82A0647E1A}" type="presParOf" srcId="{702BA5CD-1B93-4737-82B2-7C5710907058}" destId="{9243BA3A-D87E-40F7-BE3F-9EDEDDF974A2}" srcOrd="4" destOrd="0" presId="urn:microsoft.com/office/officeart/2005/8/layout/list1"/>
    <dgm:cxn modelId="{57D0F47B-3CE0-4A42-9AA2-798046BFA029}" type="presParOf" srcId="{9243BA3A-D87E-40F7-BE3F-9EDEDDF974A2}" destId="{5281ED2D-44FE-4AF0-AAEE-E283B339C5B0}" srcOrd="0" destOrd="0" presId="urn:microsoft.com/office/officeart/2005/8/layout/list1"/>
    <dgm:cxn modelId="{1DD74247-F00A-4DBE-905C-6F01684AFB29}" type="presParOf" srcId="{9243BA3A-D87E-40F7-BE3F-9EDEDDF974A2}" destId="{FADE2A57-99AC-4677-8BB7-E3BCAC7989A8}" srcOrd="1" destOrd="0" presId="urn:microsoft.com/office/officeart/2005/8/layout/list1"/>
    <dgm:cxn modelId="{9C5DD341-46BC-47E1-B582-33252DD63C71}" type="presParOf" srcId="{702BA5CD-1B93-4737-82B2-7C5710907058}" destId="{2B3D6DBC-CF33-4143-9305-20391293D7EB}" srcOrd="5" destOrd="0" presId="urn:microsoft.com/office/officeart/2005/8/layout/list1"/>
    <dgm:cxn modelId="{21386AE1-93B7-4F2E-95AC-450D1B9F5FBF}" type="presParOf" srcId="{702BA5CD-1B93-4737-82B2-7C5710907058}" destId="{33C807CD-253D-429C-866D-2B643782F70E}" srcOrd="6" destOrd="0" presId="urn:microsoft.com/office/officeart/2005/8/layout/list1"/>
    <dgm:cxn modelId="{56AB059F-062B-4CEF-A4AB-50EDBB44E2B7}" type="presParOf" srcId="{702BA5CD-1B93-4737-82B2-7C5710907058}" destId="{AA01D661-8785-4F9B-8FC0-BA9E3822ABC5}" srcOrd="7" destOrd="0" presId="urn:microsoft.com/office/officeart/2005/8/layout/list1"/>
    <dgm:cxn modelId="{D73D23F7-E695-4F49-AD8A-265C48DD30E3}" type="presParOf" srcId="{702BA5CD-1B93-4737-82B2-7C5710907058}" destId="{2C1319AA-5273-4B3F-97C0-C417703ABBF9}" srcOrd="8" destOrd="0" presId="urn:microsoft.com/office/officeart/2005/8/layout/list1"/>
    <dgm:cxn modelId="{1057F744-5EA7-45F5-AF3D-BAFA4DAF7658}" type="presParOf" srcId="{2C1319AA-5273-4B3F-97C0-C417703ABBF9}" destId="{E8560490-EE2C-4BCD-90A2-887D1244C9BD}" srcOrd="0" destOrd="0" presId="urn:microsoft.com/office/officeart/2005/8/layout/list1"/>
    <dgm:cxn modelId="{A4749D27-150C-4993-BD9E-B40EE253B503}" type="presParOf" srcId="{2C1319AA-5273-4B3F-97C0-C417703ABBF9}" destId="{5EEADD33-D8B9-4696-86FE-59FA8A5B02A6}" srcOrd="1" destOrd="0" presId="urn:microsoft.com/office/officeart/2005/8/layout/list1"/>
    <dgm:cxn modelId="{7B25E0D2-61D6-4DC6-B72D-29F01382F25E}" type="presParOf" srcId="{702BA5CD-1B93-4737-82B2-7C5710907058}" destId="{8C89AE63-22AD-42F2-A5A2-11B85A56123B}" srcOrd="9" destOrd="0" presId="urn:microsoft.com/office/officeart/2005/8/layout/list1"/>
    <dgm:cxn modelId="{4D19B011-05D0-4A23-BD5C-8FC1AD745B5E}" type="presParOf" srcId="{702BA5CD-1B93-4737-82B2-7C5710907058}" destId="{93B9D898-5FB4-4605-A05C-861C6F898677}" srcOrd="10" destOrd="0" presId="urn:microsoft.com/office/officeart/2005/8/layout/list1"/>
    <dgm:cxn modelId="{2B210524-6D32-47EA-ABD6-16B7F71BB033}" type="presParOf" srcId="{702BA5CD-1B93-4737-82B2-7C5710907058}" destId="{91BD5255-DC75-45E8-B491-E4E58EDD5822}" srcOrd="11" destOrd="0" presId="urn:microsoft.com/office/officeart/2005/8/layout/list1"/>
    <dgm:cxn modelId="{F45255DA-3419-432F-A8FF-E98DAAD9B250}" type="presParOf" srcId="{702BA5CD-1B93-4737-82B2-7C5710907058}" destId="{5D0A8A8D-8A41-4FDC-9DE2-0BC4A7789E8D}" srcOrd="12" destOrd="0" presId="urn:microsoft.com/office/officeart/2005/8/layout/list1"/>
    <dgm:cxn modelId="{718D8BDC-3FE5-441C-84DD-A191E59B0617}" type="presParOf" srcId="{5D0A8A8D-8A41-4FDC-9DE2-0BC4A7789E8D}" destId="{5B52C63B-C69A-4320-8AF6-F0506D656C04}" srcOrd="0" destOrd="0" presId="urn:microsoft.com/office/officeart/2005/8/layout/list1"/>
    <dgm:cxn modelId="{5B6D65BD-30C2-4D02-95B0-6A87FBEBA624}" type="presParOf" srcId="{5D0A8A8D-8A41-4FDC-9DE2-0BC4A7789E8D}" destId="{C5505884-7246-4DC5-A911-67E7EF66E5DF}" srcOrd="1" destOrd="0" presId="urn:microsoft.com/office/officeart/2005/8/layout/list1"/>
    <dgm:cxn modelId="{60669350-10B2-49F8-B269-A1A45BD8E9E7}" type="presParOf" srcId="{702BA5CD-1B93-4737-82B2-7C5710907058}" destId="{CDF641A4-EFF5-4AA3-8252-29BDB8AB1BAB}" srcOrd="13" destOrd="0" presId="urn:microsoft.com/office/officeart/2005/8/layout/list1"/>
    <dgm:cxn modelId="{EDFCF126-4ACF-4F37-B1A5-77891071CC83}" type="presParOf" srcId="{702BA5CD-1B93-4737-82B2-7C5710907058}" destId="{585CEEC7-EC33-45A8-9681-12CF505F96F7}" srcOrd="14" destOrd="0" presId="urn:microsoft.com/office/officeart/2005/8/layout/list1"/>
    <dgm:cxn modelId="{F94C56BF-581D-4916-81B9-C66A813CDA62}" type="presParOf" srcId="{702BA5CD-1B93-4737-82B2-7C5710907058}" destId="{F645F33F-2D4E-427C-A42B-AF6B2BBDC52C}" srcOrd="15" destOrd="0" presId="urn:microsoft.com/office/officeart/2005/8/layout/list1"/>
    <dgm:cxn modelId="{1B2EEDE8-4093-4D52-9A64-6AD56D1B34B9}" type="presParOf" srcId="{702BA5CD-1B93-4737-82B2-7C5710907058}" destId="{5F1C2FE1-0A64-4778-917E-17C03018E535}" srcOrd="16" destOrd="0" presId="urn:microsoft.com/office/officeart/2005/8/layout/list1"/>
    <dgm:cxn modelId="{D296643A-EC0D-4E29-96C6-F498DCF9A25E}" type="presParOf" srcId="{5F1C2FE1-0A64-4778-917E-17C03018E535}" destId="{48DB5B55-F3DE-450C-AC24-66DF19C6E2E1}" srcOrd="0" destOrd="0" presId="urn:microsoft.com/office/officeart/2005/8/layout/list1"/>
    <dgm:cxn modelId="{F10CDD39-D6B8-42B8-B445-BBF51819BA83}" type="presParOf" srcId="{5F1C2FE1-0A64-4778-917E-17C03018E535}" destId="{3E707838-0A8B-404E-B019-26C26331BBD5}" srcOrd="1" destOrd="0" presId="urn:microsoft.com/office/officeart/2005/8/layout/list1"/>
    <dgm:cxn modelId="{9F02C844-3A27-4C04-BED7-B330CBECE28D}" type="presParOf" srcId="{702BA5CD-1B93-4737-82B2-7C5710907058}" destId="{62C2D579-90F6-45B4-8CAC-7D0B9394D89D}" srcOrd="17" destOrd="0" presId="urn:microsoft.com/office/officeart/2005/8/layout/list1"/>
    <dgm:cxn modelId="{67B1AFEA-1F0B-4A12-9032-168BB7098D8B}" type="presParOf" srcId="{702BA5CD-1B93-4737-82B2-7C5710907058}" destId="{3969D7DE-02E3-4E57-8A5C-88D0A8306752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6C1684-CA3A-44FD-977C-EFBDBC3176D0}">
      <dsp:nvSpPr>
        <dsp:cNvPr id="0" name=""/>
        <dsp:cNvSpPr/>
      </dsp:nvSpPr>
      <dsp:spPr>
        <a:xfrm>
          <a:off x="-6126981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AF3440-D77A-4880-B27C-D5749C73BEA4}">
      <dsp:nvSpPr>
        <dsp:cNvPr id="0" name=""/>
        <dsp:cNvSpPr/>
      </dsp:nvSpPr>
      <dsp:spPr>
        <a:xfrm>
          <a:off x="434398" y="285347"/>
          <a:ext cx="8796054" cy="570477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2816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0" i="0" kern="1200"/>
            <a:t>The project provides accompanying process monitoring to document potential improvements</a:t>
          </a:r>
          <a:endParaRPr lang="en-GB" sz="1700" kern="1200">
            <a:solidFill>
              <a:schemeClr val="bg1"/>
            </a:solidFill>
          </a:endParaRPr>
        </a:p>
      </dsp:txBody>
      <dsp:txXfrm>
        <a:off x="434398" y="285347"/>
        <a:ext cx="8796054" cy="570477"/>
      </dsp:txXfrm>
    </dsp:sp>
    <dsp:sp modelId="{CFE7639F-5134-49C2-BC33-D3EB1ADE2DE9}">
      <dsp:nvSpPr>
        <dsp:cNvPr id="0" name=""/>
        <dsp:cNvSpPr/>
      </dsp:nvSpPr>
      <dsp:spPr>
        <a:xfrm>
          <a:off x="77849" y="214037"/>
          <a:ext cx="713096" cy="7130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2298BA-6C91-4582-B62F-D896FF9A9118}">
      <dsp:nvSpPr>
        <dsp:cNvPr id="0" name=""/>
        <dsp:cNvSpPr/>
      </dsp:nvSpPr>
      <dsp:spPr>
        <a:xfrm>
          <a:off x="903654" y="1140954"/>
          <a:ext cx="8326798" cy="570477"/>
        </a:xfrm>
        <a:prstGeom prst="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2816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0" i="0" kern="1200"/>
            <a:t>Pilot the SLEC-aligned end of placement learner survey in the SE region</a:t>
          </a:r>
          <a:endParaRPr lang="en-GB" sz="1700" kern="1200">
            <a:solidFill>
              <a:schemeClr val="bg1"/>
            </a:solidFill>
          </a:endParaRPr>
        </a:p>
      </dsp:txBody>
      <dsp:txXfrm>
        <a:off x="903654" y="1140954"/>
        <a:ext cx="8326798" cy="570477"/>
      </dsp:txXfrm>
    </dsp:sp>
    <dsp:sp modelId="{C1A91C1F-33A3-4E5F-93C1-8AFDFEC6FC95}">
      <dsp:nvSpPr>
        <dsp:cNvPr id="0" name=""/>
        <dsp:cNvSpPr/>
      </dsp:nvSpPr>
      <dsp:spPr>
        <a:xfrm>
          <a:off x="547106" y="1077642"/>
          <a:ext cx="713096" cy="69710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742319-AA2F-40FC-B275-DEC8B8AB086D}">
      <dsp:nvSpPr>
        <dsp:cNvPr id="0" name=""/>
        <dsp:cNvSpPr/>
      </dsp:nvSpPr>
      <dsp:spPr>
        <a:xfrm>
          <a:off x="1118233" y="1996562"/>
          <a:ext cx="8112218" cy="570477"/>
        </a:xfrm>
        <a:prstGeom prst="rect">
          <a:avLst/>
        </a:prstGeom>
        <a:solidFill>
          <a:srgbClr val="9ECCE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2816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0" i="0" kern="1200"/>
            <a:t>Assess the potential benefits of a unified approach</a:t>
          </a:r>
          <a:endParaRPr lang="en-GB" sz="1700" kern="1200">
            <a:solidFill>
              <a:schemeClr val="bg1"/>
            </a:solidFill>
          </a:endParaRPr>
        </a:p>
      </dsp:txBody>
      <dsp:txXfrm>
        <a:off x="1118233" y="1996562"/>
        <a:ext cx="8112218" cy="570477"/>
      </dsp:txXfrm>
    </dsp:sp>
    <dsp:sp modelId="{2A86EAA7-D08C-4FF4-AF29-13412480CBF5}">
      <dsp:nvSpPr>
        <dsp:cNvPr id="0" name=""/>
        <dsp:cNvSpPr/>
      </dsp:nvSpPr>
      <dsp:spPr>
        <a:xfrm>
          <a:off x="761685" y="1925252"/>
          <a:ext cx="713096" cy="7130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8F3C25-1668-4F43-9871-8BB1472F0B8A}">
      <dsp:nvSpPr>
        <dsp:cNvPr id="0" name=""/>
        <dsp:cNvSpPr/>
      </dsp:nvSpPr>
      <dsp:spPr>
        <a:xfrm>
          <a:off x="1118233" y="2851627"/>
          <a:ext cx="8112218" cy="570477"/>
        </a:xfrm>
        <a:prstGeom prst="rect">
          <a:avLst/>
        </a:prstGeom>
        <a:solidFill>
          <a:srgbClr val="82C3D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2816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0" i="0" kern="1200"/>
            <a:t>Evaluate impact of comparability of placement quality data</a:t>
          </a:r>
          <a:endParaRPr lang="en-GB" sz="1700" kern="1200">
            <a:solidFill>
              <a:schemeClr val="bg1"/>
            </a:solidFill>
          </a:endParaRPr>
        </a:p>
      </dsp:txBody>
      <dsp:txXfrm>
        <a:off x="1118233" y="2851627"/>
        <a:ext cx="8112218" cy="570477"/>
      </dsp:txXfrm>
    </dsp:sp>
    <dsp:sp modelId="{39138364-329D-41BD-A5F7-34761CE729B9}">
      <dsp:nvSpPr>
        <dsp:cNvPr id="0" name=""/>
        <dsp:cNvSpPr/>
      </dsp:nvSpPr>
      <dsp:spPr>
        <a:xfrm>
          <a:off x="761685" y="2780318"/>
          <a:ext cx="713096" cy="7130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C2844B-AC86-46ED-A587-246849F66021}">
      <dsp:nvSpPr>
        <dsp:cNvPr id="0" name=""/>
        <dsp:cNvSpPr/>
      </dsp:nvSpPr>
      <dsp:spPr>
        <a:xfrm>
          <a:off x="903654" y="3707235"/>
          <a:ext cx="8326798" cy="570477"/>
        </a:xfrm>
        <a:prstGeom prst="rect">
          <a:avLst/>
        </a:prstGeom>
        <a:solidFill>
          <a:srgbClr val="82D1C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2816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0" i="0" kern="1200"/>
            <a:t>Consider potential for identification of wider trends and themes</a:t>
          </a:r>
          <a:endParaRPr lang="en-GB" sz="1700" kern="1200">
            <a:solidFill>
              <a:schemeClr val="bg1"/>
            </a:solidFill>
          </a:endParaRPr>
        </a:p>
      </dsp:txBody>
      <dsp:txXfrm>
        <a:off x="903654" y="3707235"/>
        <a:ext cx="8326798" cy="570477"/>
      </dsp:txXfrm>
    </dsp:sp>
    <dsp:sp modelId="{511314ED-FF8F-47D2-9ED8-BF7C092C0856}">
      <dsp:nvSpPr>
        <dsp:cNvPr id="0" name=""/>
        <dsp:cNvSpPr/>
      </dsp:nvSpPr>
      <dsp:spPr>
        <a:xfrm>
          <a:off x="547106" y="3635925"/>
          <a:ext cx="713096" cy="7130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A26869-C6A2-4ED6-B695-DB80F2C97E81}">
      <dsp:nvSpPr>
        <dsp:cNvPr id="0" name=""/>
        <dsp:cNvSpPr/>
      </dsp:nvSpPr>
      <dsp:spPr>
        <a:xfrm>
          <a:off x="434398" y="4562842"/>
          <a:ext cx="8796054" cy="570477"/>
        </a:xfrm>
        <a:prstGeom prst="rect">
          <a:avLst/>
        </a:prstGeom>
        <a:solidFill>
          <a:srgbClr val="00A4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2816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0" i="0" kern="1200"/>
            <a:t>Identify options for progress tracking of continuous QI across courses, education and placement providers </a:t>
          </a:r>
          <a:endParaRPr lang="en-GB" sz="1700" kern="1200">
            <a:solidFill>
              <a:schemeClr val="bg1"/>
            </a:solidFill>
          </a:endParaRPr>
        </a:p>
      </dsp:txBody>
      <dsp:txXfrm>
        <a:off x="434398" y="4562842"/>
        <a:ext cx="8796054" cy="570477"/>
      </dsp:txXfrm>
    </dsp:sp>
    <dsp:sp modelId="{34D956BF-1AB9-4E21-8F00-6DDF69E764C7}">
      <dsp:nvSpPr>
        <dsp:cNvPr id="0" name=""/>
        <dsp:cNvSpPr/>
      </dsp:nvSpPr>
      <dsp:spPr>
        <a:xfrm>
          <a:off x="77849" y="4491533"/>
          <a:ext cx="713096" cy="7130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4E6E73-A3C8-4495-927B-8AADA5A74297}">
      <dsp:nvSpPr>
        <dsp:cNvPr id="0" name=""/>
        <dsp:cNvSpPr/>
      </dsp:nvSpPr>
      <dsp:spPr>
        <a:xfrm rot="5400000">
          <a:off x="-1051849" y="2070415"/>
          <a:ext cx="2287048" cy="179149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3A6A4E-2D39-41D2-A6B1-B590D0C452D2}">
      <dsp:nvSpPr>
        <dsp:cNvPr id="0" name=""/>
        <dsp:cNvSpPr/>
      </dsp:nvSpPr>
      <dsp:spPr>
        <a:xfrm>
          <a:off x="2100" y="3303514"/>
          <a:ext cx="2239374" cy="762349"/>
        </a:xfrm>
        <a:prstGeom prst="homePlate">
          <a:avLst>
            <a:gd name="adj" fmla="val 25000"/>
          </a:avLst>
        </a:prstGeom>
        <a:solidFill>
          <a:srgbClr val="00A499"/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241300" rIns="120650" bIns="241300" numCol="1" spcCol="1270" rtlCol="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 noProof="0">
              <a:solidFill>
                <a:schemeClr val="bg1"/>
              </a:solidFill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n-lt"/>
            </a:rPr>
            <a:t>June 25</a:t>
          </a:r>
        </a:p>
      </dsp:txBody>
      <dsp:txXfrm>
        <a:off x="2100" y="3303514"/>
        <a:ext cx="2144080" cy="762349"/>
      </dsp:txXfrm>
    </dsp:sp>
    <dsp:sp modelId="{810D7AA7-A541-4507-BE7F-36CCF210089F}">
      <dsp:nvSpPr>
        <dsp:cNvPr id="0" name=""/>
        <dsp:cNvSpPr/>
      </dsp:nvSpPr>
      <dsp:spPr>
        <a:xfrm>
          <a:off x="181250" y="1123955"/>
          <a:ext cx="1818372" cy="16634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648000" rIns="288000" bIns="0" numCol="1" spcCol="1270" rtlCol="0" anchor="t" anchorCtr="0">
          <a:noAutofit/>
        </a:bodyPr>
        <a:lstStyle/>
        <a:p>
          <a:pPr marL="0" lvl="0" indent="0" algn="l" defTabSz="533400" rtl="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200" b="1" kern="1200" noProof="0">
              <a:latin typeface="+mn-lt"/>
            </a:rPr>
            <a:t>Scoping, identification and selection of participants in the pilot</a:t>
          </a:r>
          <a:endParaRPr lang="en-GB" sz="1200" kern="1200" noProof="0">
            <a:latin typeface="+mn-lt"/>
          </a:endParaRPr>
        </a:p>
        <a:p>
          <a:pPr marL="0" lvl="0" indent="0" algn="l" defTabSz="533400" rtl="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endParaRPr lang="en-GB" sz="1200" kern="1200" noProof="0">
            <a:latin typeface="+mn-lt"/>
          </a:endParaRPr>
        </a:p>
      </dsp:txBody>
      <dsp:txXfrm>
        <a:off x="181250" y="1123955"/>
        <a:ext cx="1818372" cy="1663404"/>
      </dsp:txXfrm>
    </dsp:sp>
    <dsp:sp modelId="{E41E7729-FD3F-426D-804C-45BD60BD762D}">
      <dsp:nvSpPr>
        <dsp:cNvPr id="0" name=""/>
        <dsp:cNvSpPr/>
      </dsp:nvSpPr>
      <dsp:spPr>
        <a:xfrm rot="5400000">
          <a:off x="1075557" y="2070415"/>
          <a:ext cx="2287048" cy="179149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46E586-0364-4C52-98F9-74A7ACD803D1}">
      <dsp:nvSpPr>
        <dsp:cNvPr id="0" name=""/>
        <dsp:cNvSpPr/>
      </dsp:nvSpPr>
      <dsp:spPr>
        <a:xfrm>
          <a:off x="2129506" y="3303514"/>
          <a:ext cx="2239374" cy="762349"/>
        </a:xfrm>
        <a:prstGeom prst="chevron">
          <a:avLst>
            <a:gd name="adj" fmla="val 25000"/>
          </a:avLst>
        </a:prstGeom>
        <a:solidFill>
          <a:srgbClr val="82D1CB"/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241300" rIns="120650" bIns="241300" numCol="1" spcCol="1270" rtlCol="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 noProof="0">
              <a:solidFill>
                <a:schemeClr val="bg1"/>
              </a:solidFill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n-lt"/>
            </a:rPr>
            <a:t>July 25</a:t>
          </a:r>
        </a:p>
      </dsp:txBody>
      <dsp:txXfrm>
        <a:off x="2320093" y="3303514"/>
        <a:ext cx="1858200" cy="762349"/>
      </dsp:txXfrm>
    </dsp:sp>
    <dsp:sp modelId="{5E07F9E4-149C-4A89-848F-4ABDD305F0C5}">
      <dsp:nvSpPr>
        <dsp:cNvPr id="0" name=""/>
        <dsp:cNvSpPr/>
      </dsp:nvSpPr>
      <dsp:spPr>
        <a:xfrm>
          <a:off x="2308656" y="1123955"/>
          <a:ext cx="1818372" cy="16634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648000" rIns="288000" bIns="0" numCol="1" spcCol="1270" rtlCol="0" anchor="t" anchorCtr="0">
          <a:noAutofit/>
        </a:bodyPr>
        <a:lstStyle/>
        <a:p>
          <a:pPr marL="0" lvl="0" indent="0" algn="l" defTabSz="533400" rtl="0">
            <a:lnSpc>
              <a:spcPts val="15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noProof="0">
              <a:latin typeface="+mn-lt"/>
            </a:rPr>
            <a:t>Project processes adaption to pilot participants (universities, students and placement providers) </a:t>
          </a:r>
          <a:endParaRPr lang="en-GB" sz="1200" kern="1200" noProof="0">
            <a:latin typeface="+mn-lt"/>
          </a:endParaRPr>
        </a:p>
      </dsp:txBody>
      <dsp:txXfrm>
        <a:off x="2308656" y="1123955"/>
        <a:ext cx="1818372" cy="1663404"/>
      </dsp:txXfrm>
    </dsp:sp>
    <dsp:sp modelId="{473F2067-7126-4D56-A328-5A8CFD3D8D52}">
      <dsp:nvSpPr>
        <dsp:cNvPr id="0" name=""/>
        <dsp:cNvSpPr/>
      </dsp:nvSpPr>
      <dsp:spPr>
        <a:xfrm rot="5400000">
          <a:off x="3202963" y="2070415"/>
          <a:ext cx="2287048" cy="179149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0B5EFC-88FB-4ED5-994F-D5F6584C2293}">
      <dsp:nvSpPr>
        <dsp:cNvPr id="0" name=""/>
        <dsp:cNvSpPr/>
      </dsp:nvSpPr>
      <dsp:spPr>
        <a:xfrm>
          <a:off x="4256912" y="3303514"/>
          <a:ext cx="2239374" cy="762349"/>
        </a:xfrm>
        <a:prstGeom prst="chevron">
          <a:avLst>
            <a:gd name="adj" fmla="val 25000"/>
          </a:avLst>
        </a:prstGeom>
        <a:solidFill>
          <a:srgbClr val="15BBD1"/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241300" rIns="120650" bIns="241300" numCol="1" spcCol="1270" rtlCol="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 noProof="0">
              <a:solidFill>
                <a:schemeClr val="bg1"/>
              </a:solidFill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n-lt"/>
            </a:rPr>
            <a:t>Aug-Sept 25</a:t>
          </a:r>
        </a:p>
      </dsp:txBody>
      <dsp:txXfrm>
        <a:off x="4447499" y="3303514"/>
        <a:ext cx="1858200" cy="762349"/>
      </dsp:txXfrm>
    </dsp:sp>
    <dsp:sp modelId="{FD7B29F2-0D66-4B4B-BC8A-82DA23575305}">
      <dsp:nvSpPr>
        <dsp:cNvPr id="0" name=""/>
        <dsp:cNvSpPr/>
      </dsp:nvSpPr>
      <dsp:spPr>
        <a:xfrm>
          <a:off x="4436062" y="1123955"/>
          <a:ext cx="1818372" cy="16634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648000" rIns="288000" bIns="0" numCol="1" spcCol="1270" rtlCol="0" anchor="t" anchorCtr="0">
          <a:noAutofit/>
        </a:bodyPr>
        <a:lstStyle/>
        <a:p>
          <a:pPr marL="0" lvl="0" indent="0" algn="l" defTabSz="533400" rtl="0">
            <a:lnSpc>
              <a:spcPts val="15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noProof="0">
              <a:latin typeface="+mn-lt"/>
            </a:rPr>
            <a:t>Launch of pre- implementation surveys with universities and placement providers</a:t>
          </a:r>
          <a:endParaRPr lang="en-GB" sz="1200" kern="1200" noProof="0">
            <a:latin typeface="+mn-lt"/>
          </a:endParaRPr>
        </a:p>
      </dsp:txBody>
      <dsp:txXfrm>
        <a:off x="4436062" y="1123955"/>
        <a:ext cx="1818372" cy="1663404"/>
      </dsp:txXfrm>
    </dsp:sp>
    <dsp:sp modelId="{7BF6E820-C6E3-4E2C-BB23-ADF9AD641C6B}">
      <dsp:nvSpPr>
        <dsp:cNvPr id="0" name=""/>
        <dsp:cNvSpPr/>
      </dsp:nvSpPr>
      <dsp:spPr>
        <a:xfrm rot="5400000">
          <a:off x="5330369" y="2070415"/>
          <a:ext cx="2287048" cy="179149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046455-4EBB-40A8-838B-B584850A8B8E}">
      <dsp:nvSpPr>
        <dsp:cNvPr id="0" name=""/>
        <dsp:cNvSpPr/>
      </dsp:nvSpPr>
      <dsp:spPr>
        <a:xfrm>
          <a:off x="6384318" y="3303514"/>
          <a:ext cx="2239374" cy="762349"/>
        </a:xfrm>
        <a:prstGeom prst="chevron">
          <a:avLst>
            <a:gd name="adj" fmla="val 25000"/>
          </a:avLst>
        </a:prstGeom>
        <a:solidFill>
          <a:srgbClr val="0072CE"/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241300" rIns="120650" bIns="241300" numCol="1" spcCol="1270" rtlCol="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 noProof="0">
              <a:solidFill>
                <a:schemeClr val="bg1"/>
              </a:solidFill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n-lt"/>
            </a:rPr>
            <a:t>Oct 25-May 26</a:t>
          </a:r>
        </a:p>
      </dsp:txBody>
      <dsp:txXfrm>
        <a:off x="6574905" y="3303514"/>
        <a:ext cx="1858200" cy="762349"/>
      </dsp:txXfrm>
    </dsp:sp>
    <dsp:sp modelId="{1D84544C-5924-422B-9546-A86AE4927E4C}">
      <dsp:nvSpPr>
        <dsp:cNvPr id="0" name=""/>
        <dsp:cNvSpPr/>
      </dsp:nvSpPr>
      <dsp:spPr>
        <a:xfrm>
          <a:off x="6563468" y="1123955"/>
          <a:ext cx="1818372" cy="16634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648000" rIns="288000" bIns="0" numCol="1" spcCol="1270" rtlCol="0" anchor="t" anchorCtr="0">
          <a:noAutofit/>
        </a:bodyPr>
        <a:lstStyle/>
        <a:p>
          <a:pPr marL="0" lvl="0" indent="0" algn="l" defTabSz="533400" rtl="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200" b="1" kern="1200" noProof="0">
              <a:latin typeface="+mn-lt"/>
              <a:ea typeface="+mn-ea"/>
              <a:cs typeface="+mn-cs"/>
            </a:rPr>
            <a:t>Process monitoring and stakeholder engagement</a:t>
          </a:r>
          <a:endParaRPr lang="en-GB" sz="1200" kern="1200" noProof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+mn-lt"/>
            <a:ea typeface="+mn-ea"/>
            <a:cs typeface="+mn-cs"/>
          </a:endParaRPr>
        </a:p>
      </dsp:txBody>
      <dsp:txXfrm>
        <a:off x="6563468" y="1123955"/>
        <a:ext cx="1818372" cy="1663404"/>
      </dsp:txXfrm>
    </dsp:sp>
    <dsp:sp modelId="{0EE416CF-D8AE-41BD-BF35-9148040E1274}">
      <dsp:nvSpPr>
        <dsp:cNvPr id="0" name=""/>
        <dsp:cNvSpPr/>
      </dsp:nvSpPr>
      <dsp:spPr>
        <a:xfrm rot="5400000">
          <a:off x="7457775" y="2070415"/>
          <a:ext cx="2287048" cy="179149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9A9A18-D6AE-4459-8C7F-A17CAB50744A}">
      <dsp:nvSpPr>
        <dsp:cNvPr id="0" name=""/>
        <dsp:cNvSpPr/>
      </dsp:nvSpPr>
      <dsp:spPr>
        <a:xfrm>
          <a:off x="8511724" y="3303514"/>
          <a:ext cx="2239374" cy="762349"/>
        </a:xfrm>
        <a:prstGeom prst="chevron">
          <a:avLst>
            <a:gd name="adj" fmla="val 25000"/>
          </a:avLst>
        </a:prstGeom>
        <a:solidFill>
          <a:srgbClr val="003087"/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241300" rIns="120650" bIns="241300" numCol="1" spcCol="1270" rtlCol="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 noProof="0">
              <a:solidFill>
                <a:schemeClr val="bg1"/>
              </a:solidFill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n-lt"/>
            </a:rPr>
            <a:t>June 26</a:t>
          </a:r>
        </a:p>
      </dsp:txBody>
      <dsp:txXfrm>
        <a:off x="8702311" y="3303514"/>
        <a:ext cx="1858200" cy="762349"/>
      </dsp:txXfrm>
    </dsp:sp>
    <dsp:sp modelId="{7F54B493-FCA8-4A1F-A2B1-FCB26CA9C396}">
      <dsp:nvSpPr>
        <dsp:cNvPr id="0" name=""/>
        <dsp:cNvSpPr/>
      </dsp:nvSpPr>
      <dsp:spPr>
        <a:xfrm>
          <a:off x="8690874" y="1123955"/>
          <a:ext cx="1818372" cy="16634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648000" rIns="288000" bIns="0" numCol="1" spcCol="1270" rtlCol="0" anchor="t" anchorCtr="0">
          <a:noAutofit/>
        </a:bodyPr>
        <a:lstStyle/>
        <a:p>
          <a:pPr marL="0" lvl="0" indent="0" algn="l" defTabSz="533400" rtl="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200" b="1" kern="1200" noProof="0">
              <a:latin typeface="+mn-lt"/>
              <a:ea typeface="+mn-ea"/>
              <a:cs typeface="+mn-cs"/>
            </a:rPr>
            <a:t>Data summary and reporting, promotion of results to wider stakeholder groups</a:t>
          </a:r>
          <a:endParaRPr lang="en-GB" sz="1200" kern="1200" noProof="0">
            <a:latin typeface="+mn-lt"/>
            <a:ea typeface="+mn-ea"/>
            <a:cs typeface="+mn-cs"/>
          </a:endParaRPr>
        </a:p>
      </dsp:txBody>
      <dsp:txXfrm>
        <a:off x="8690874" y="1123955"/>
        <a:ext cx="1818372" cy="16634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578CE8-558F-4025-8851-EB7FA338F619}">
      <dsp:nvSpPr>
        <dsp:cNvPr id="0" name=""/>
        <dsp:cNvSpPr/>
      </dsp:nvSpPr>
      <dsp:spPr>
        <a:xfrm>
          <a:off x="4636" y="693214"/>
          <a:ext cx="2108055" cy="1051668"/>
        </a:xfrm>
        <a:prstGeom prst="roundRect">
          <a:avLst>
            <a:gd name="adj" fmla="val 10000"/>
          </a:avLst>
        </a:prstGeom>
        <a:solidFill>
          <a:srgbClr val="12A5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/>
            <a:t>Pre-SLEC </a:t>
          </a:r>
          <a:r>
            <a:rPr lang="en-GB" sz="1800" b="1" kern="1200" err="1"/>
            <a:t>EoP</a:t>
          </a:r>
          <a:endParaRPr lang="en-GB" sz="1800" b="1" kern="1200"/>
        </a:p>
      </dsp:txBody>
      <dsp:txXfrm>
        <a:off x="4636" y="693214"/>
        <a:ext cx="2108055" cy="701112"/>
      </dsp:txXfrm>
    </dsp:sp>
    <dsp:sp modelId="{E70C4B37-650F-4367-8FC1-BDA6E97AA046}">
      <dsp:nvSpPr>
        <dsp:cNvPr id="0" name=""/>
        <dsp:cNvSpPr/>
      </dsp:nvSpPr>
      <dsp:spPr>
        <a:xfrm>
          <a:off x="436406" y="1394327"/>
          <a:ext cx="2108055" cy="3331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/>
            <a:t>Identify courses for pilot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/>
            <a:t>Identify placement partners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/>
            <a:t>Complete and share pre-implementation survey for pilot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800" kern="1200"/>
        </a:p>
      </dsp:txBody>
      <dsp:txXfrm>
        <a:off x="498149" y="1456070"/>
        <a:ext cx="1984569" cy="3207639"/>
      </dsp:txXfrm>
    </dsp:sp>
    <dsp:sp modelId="{ED22114A-7C54-4516-AA97-28C47CB632DA}">
      <dsp:nvSpPr>
        <dsp:cNvPr id="0" name=""/>
        <dsp:cNvSpPr/>
      </dsp:nvSpPr>
      <dsp:spPr>
        <a:xfrm>
          <a:off x="2432265" y="781348"/>
          <a:ext cx="677496" cy="5248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2432265" y="886317"/>
        <a:ext cx="520043" cy="314906"/>
      </dsp:txXfrm>
    </dsp:sp>
    <dsp:sp modelId="{F2DEC3EA-1518-42C6-A1E4-CC03E2493931}">
      <dsp:nvSpPr>
        <dsp:cNvPr id="0" name=""/>
        <dsp:cNvSpPr/>
      </dsp:nvSpPr>
      <dsp:spPr>
        <a:xfrm>
          <a:off x="3390986" y="693214"/>
          <a:ext cx="2108055" cy="1051668"/>
        </a:xfrm>
        <a:prstGeom prst="roundRect">
          <a:avLst>
            <a:gd name="adj" fmla="val 10000"/>
          </a:avLst>
        </a:prstGeom>
        <a:solidFill>
          <a:srgbClr val="15BBD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/>
            <a:t>Implement SLEC </a:t>
          </a:r>
          <a:r>
            <a:rPr lang="en-GB" sz="1800" b="1" kern="1200" err="1"/>
            <a:t>EoP</a:t>
          </a:r>
          <a:endParaRPr lang="en-GB" sz="1800" b="1" kern="1200"/>
        </a:p>
      </dsp:txBody>
      <dsp:txXfrm>
        <a:off x="3390986" y="693214"/>
        <a:ext cx="2108055" cy="701112"/>
      </dsp:txXfrm>
    </dsp:sp>
    <dsp:sp modelId="{979AB032-8505-47C8-BC7D-77B7470CBC26}">
      <dsp:nvSpPr>
        <dsp:cNvPr id="0" name=""/>
        <dsp:cNvSpPr/>
      </dsp:nvSpPr>
      <dsp:spPr>
        <a:xfrm>
          <a:off x="3822757" y="1394327"/>
          <a:ext cx="2108055" cy="3331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/>
            <a:t>Embed SLEC </a:t>
          </a:r>
          <a:r>
            <a:rPr lang="en-GB" sz="1800" kern="1200" err="1"/>
            <a:t>EoP</a:t>
          </a:r>
          <a:r>
            <a:rPr lang="en-GB" sz="1800" kern="1200"/>
            <a:t> survey in existing processes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/>
            <a:t>Collect learner feedback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/>
            <a:t>Collate learner feedback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/>
            <a:t>Share with placement partners</a:t>
          </a:r>
        </a:p>
      </dsp:txBody>
      <dsp:txXfrm>
        <a:off x="3884500" y="1456070"/>
        <a:ext cx="1984569" cy="3207639"/>
      </dsp:txXfrm>
    </dsp:sp>
    <dsp:sp modelId="{4D09FB99-9BED-435D-9F7C-8ADC4AC6A66F}">
      <dsp:nvSpPr>
        <dsp:cNvPr id="0" name=""/>
        <dsp:cNvSpPr/>
      </dsp:nvSpPr>
      <dsp:spPr>
        <a:xfrm>
          <a:off x="5818616" y="781348"/>
          <a:ext cx="677496" cy="5248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5818616" y="886317"/>
        <a:ext cx="520043" cy="314906"/>
      </dsp:txXfrm>
    </dsp:sp>
    <dsp:sp modelId="{04937560-F70A-4406-AF6B-3330A1006095}">
      <dsp:nvSpPr>
        <dsp:cNvPr id="0" name=""/>
        <dsp:cNvSpPr/>
      </dsp:nvSpPr>
      <dsp:spPr>
        <a:xfrm>
          <a:off x="6777337" y="693214"/>
          <a:ext cx="2108055" cy="10516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/>
            <a:t>Post SLEC </a:t>
          </a:r>
          <a:r>
            <a:rPr lang="en-GB" sz="1800" b="1" kern="1200" err="1"/>
            <a:t>EoP</a:t>
          </a:r>
          <a:endParaRPr lang="en-GB" sz="1800" b="1" kern="1200"/>
        </a:p>
      </dsp:txBody>
      <dsp:txXfrm>
        <a:off x="6777337" y="693214"/>
        <a:ext cx="2108055" cy="701112"/>
      </dsp:txXfrm>
    </dsp:sp>
    <dsp:sp modelId="{1580EF56-479C-4055-9F9F-47220DA53B2B}">
      <dsp:nvSpPr>
        <dsp:cNvPr id="0" name=""/>
        <dsp:cNvSpPr/>
      </dsp:nvSpPr>
      <dsp:spPr>
        <a:xfrm>
          <a:off x="7209107" y="1394327"/>
          <a:ext cx="2108055" cy="3331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/>
            <a:t>Complete and share post-implementation survey for pilot</a:t>
          </a:r>
        </a:p>
      </dsp:txBody>
      <dsp:txXfrm>
        <a:off x="7270850" y="1456070"/>
        <a:ext cx="1984569" cy="32076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D9C216-02E6-48A7-A382-FF443C6054AB}">
      <dsp:nvSpPr>
        <dsp:cNvPr id="0" name=""/>
        <dsp:cNvSpPr/>
      </dsp:nvSpPr>
      <dsp:spPr>
        <a:xfrm>
          <a:off x="0" y="204782"/>
          <a:ext cx="9566409" cy="614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2460" tIns="270764" rIns="742460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0" i="0" kern="1200">
              <a:solidFill>
                <a:srgbClr val="000000"/>
              </a:solidFill>
              <a:effectLst/>
              <a:latin typeface="Calibri" panose="020F0502020204030204" pitchFamily="34" charset="0"/>
            </a:rPr>
            <a:t>Time spent on combining and analysing learner feedback</a:t>
          </a:r>
          <a:endParaRPr lang="en-GB" sz="1600" kern="1200"/>
        </a:p>
      </dsp:txBody>
      <dsp:txXfrm>
        <a:off x="0" y="204782"/>
        <a:ext cx="9566409" cy="614250"/>
      </dsp:txXfrm>
    </dsp:sp>
    <dsp:sp modelId="{B758C225-C631-42FA-B9D7-6ED746AEAE75}">
      <dsp:nvSpPr>
        <dsp:cNvPr id="0" name=""/>
        <dsp:cNvSpPr/>
      </dsp:nvSpPr>
      <dsp:spPr>
        <a:xfrm>
          <a:off x="478320" y="12902"/>
          <a:ext cx="6696486" cy="383760"/>
        </a:xfrm>
        <a:prstGeom prst="roundRect">
          <a:avLst/>
        </a:prstGeom>
        <a:solidFill>
          <a:srgbClr val="00A4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111" tIns="0" rIns="25311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i="0" kern="1200">
              <a:effectLst/>
            </a:rPr>
            <a:t>Impact analysis of compatible learner feedback surveys</a:t>
          </a:r>
          <a:endParaRPr lang="en-GB" sz="1600" b="1" kern="1200"/>
        </a:p>
      </dsp:txBody>
      <dsp:txXfrm>
        <a:off x="497054" y="31636"/>
        <a:ext cx="6659018" cy="346292"/>
      </dsp:txXfrm>
    </dsp:sp>
    <dsp:sp modelId="{33C807CD-253D-429C-866D-2B643782F70E}">
      <dsp:nvSpPr>
        <dsp:cNvPr id="0" name=""/>
        <dsp:cNvSpPr/>
      </dsp:nvSpPr>
      <dsp:spPr>
        <a:xfrm>
          <a:off x="0" y="1081112"/>
          <a:ext cx="9566409" cy="614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2460" tIns="270764" rIns="742460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0" i="0" kern="1200">
              <a:solidFill>
                <a:srgbClr val="000000"/>
              </a:solidFill>
              <a:effectLst/>
              <a:latin typeface="Calibri" panose="020F0502020204030204" pitchFamily="34" charset="0"/>
            </a:rPr>
            <a:t>Placement intelligence across learner cohorts from various university courses </a:t>
          </a:r>
          <a:endParaRPr lang="en-GB" sz="1600" kern="1200"/>
        </a:p>
      </dsp:txBody>
      <dsp:txXfrm>
        <a:off x="0" y="1081112"/>
        <a:ext cx="9566409" cy="614250"/>
      </dsp:txXfrm>
    </dsp:sp>
    <dsp:sp modelId="{FADE2A57-99AC-4677-8BB7-E3BCAC7989A8}">
      <dsp:nvSpPr>
        <dsp:cNvPr id="0" name=""/>
        <dsp:cNvSpPr/>
      </dsp:nvSpPr>
      <dsp:spPr>
        <a:xfrm>
          <a:off x="478320" y="889232"/>
          <a:ext cx="6696486" cy="383760"/>
        </a:xfrm>
        <a:prstGeom prst="roundRect">
          <a:avLst/>
        </a:prstGeom>
        <a:solidFill>
          <a:srgbClr val="82D1C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111" tIns="0" rIns="25311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i="0" kern="1200">
              <a:effectLst/>
            </a:rPr>
            <a:t>Impact analysis of data </a:t>
          </a:r>
          <a:r>
            <a:rPr lang="en-GB" sz="1600" b="1" kern="1200"/>
            <a:t>comparability – universities</a:t>
          </a:r>
        </a:p>
      </dsp:txBody>
      <dsp:txXfrm>
        <a:off x="497054" y="907966"/>
        <a:ext cx="6659018" cy="346292"/>
      </dsp:txXfrm>
    </dsp:sp>
    <dsp:sp modelId="{93B9D898-5FB4-4605-A05C-861C6F898677}">
      <dsp:nvSpPr>
        <dsp:cNvPr id="0" name=""/>
        <dsp:cNvSpPr/>
      </dsp:nvSpPr>
      <dsp:spPr>
        <a:xfrm>
          <a:off x="0" y="1957442"/>
          <a:ext cx="9566409" cy="614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2460" tIns="270764" rIns="742460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0" i="0" kern="1200">
              <a:solidFill>
                <a:srgbClr val="000000"/>
              </a:solidFill>
              <a:effectLst/>
              <a:latin typeface="Calibri" panose="020F0502020204030204" pitchFamily="34" charset="0"/>
            </a:rPr>
            <a:t>Placement intelligence across practice learning environments</a:t>
          </a:r>
          <a:endParaRPr lang="en-GB" sz="1600" kern="1200"/>
        </a:p>
      </dsp:txBody>
      <dsp:txXfrm>
        <a:off x="0" y="1957442"/>
        <a:ext cx="9566409" cy="614250"/>
      </dsp:txXfrm>
    </dsp:sp>
    <dsp:sp modelId="{5EEADD33-D8B9-4696-86FE-59FA8A5B02A6}">
      <dsp:nvSpPr>
        <dsp:cNvPr id="0" name=""/>
        <dsp:cNvSpPr/>
      </dsp:nvSpPr>
      <dsp:spPr>
        <a:xfrm>
          <a:off x="478320" y="1765562"/>
          <a:ext cx="6696486" cy="383760"/>
        </a:xfrm>
        <a:prstGeom prst="roundRect">
          <a:avLst/>
        </a:prstGeom>
        <a:solidFill>
          <a:srgbClr val="15BBD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111" tIns="0" rIns="25311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/>
            <a:t>Impact analysis of data comparability – practice learning environments</a:t>
          </a:r>
        </a:p>
      </dsp:txBody>
      <dsp:txXfrm>
        <a:off x="497054" y="1784296"/>
        <a:ext cx="6659018" cy="346292"/>
      </dsp:txXfrm>
    </dsp:sp>
    <dsp:sp modelId="{585CEEC7-EC33-45A8-9681-12CF505F96F7}">
      <dsp:nvSpPr>
        <dsp:cNvPr id="0" name=""/>
        <dsp:cNvSpPr/>
      </dsp:nvSpPr>
      <dsp:spPr>
        <a:xfrm>
          <a:off x="0" y="2833772"/>
          <a:ext cx="9566409" cy="614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2460" tIns="270764" rIns="742460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0" i="0" kern="1200"/>
            <a:t>Identification and documentation of benefits in a project report</a:t>
          </a:r>
          <a:endParaRPr lang="en-GB" sz="1600" kern="1200"/>
        </a:p>
      </dsp:txBody>
      <dsp:txXfrm>
        <a:off x="0" y="2833772"/>
        <a:ext cx="9566409" cy="614250"/>
      </dsp:txXfrm>
    </dsp:sp>
    <dsp:sp modelId="{C5505884-7246-4DC5-A911-67E7EF66E5DF}">
      <dsp:nvSpPr>
        <dsp:cNvPr id="0" name=""/>
        <dsp:cNvSpPr/>
      </dsp:nvSpPr>
      <dsp:spPr>
        <a:xfrm>
          <a:off x="478320" y="2641892"/>
          <a:ext cx="6696486" cy="383760"/>
        </a:xfrm>
        <a:prstGeom prst="roundRect">
          <a:avLst/>
        </a:prstGeom>
        <a:solidFill>
          <a:srgbClr val="0072C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111" tIns="0" rIns="25311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i="0" kern="1200">
              <a:effectLst/>
            </a:rPr>
            <a:t>Summary report </a:t>
          </a:r>
          <a:endParaRPr lang="en-GB" sz="1600" b="1" kern="1200"/>
        </a:p>
      </dsp:txBody>
      <dsp:txXfrm>
        <a:off x="497054" y="2660626"/>
        <a:ext cx="6659018" cy="346292"/>
      </dsp:txXfrm>
    </dsp:sp>
    <dsp:sp modelId="{3969D7DE-02E3-4E57-8A5C-88D0A8306752}">
      <dsp:nvSpPr>
        <dsp:cNvPr id="0" name=""/>
        <dsp:cNvSpPr/>
      </dsp:nvSpPr>
      <dsp:spPr>
        <a:xfrm>
          <a:off x="0" y="3710102"/>
          <a:ext cx="9566409" cy="614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2460" tIns="270764" rIns="742460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0" i="0" kern="1200"/>
            <a:t>Wider sharing of project results to promote adaption of SLEC </a:t>
          </a:r>
          <a:r>
            <a:rPr lang="en-GB" sz="1600" b="0" i="0" kern="1200" err="1"/>
            <a:t>EoP</a:t>
          </a:r>
          <a:r>
            <a:rPr lang="en-GB" sz="1600" b="0" i="0" kern="1200"/>
            <a:t> survey  </a:t>
          </a:r>
          <a:endParaRPr lang="en-GB" sz="1600" kern="1200"/>
        </a:p>
      </dsp:txBody>
      <dsp:txXfrm>
        <a:off x="0" y="3710102"/>
        <a:ext cx="9566409" cy="614250"/>
      </dsp:txXfrm>
    </dsp:sp>
    <dsp:sp modelId="{3E707838-0A8B-404E-B019-26C26331BBD5}">
      <dsp:nvSpPr>
        <dsp:cNvPr id="0" name=""/>
        <dsp:cNvSpPr/>
      </dsp:nvSpPr>
      <dsp:spPr>
        <a:xfrm>
          <a:off x="478320" y="3518222"/>
          <a:ext cx="6696486" cy="383760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111" tIns="0" rIns="25311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/>
            <a:t>Result dissemination</a:t>
          </a:r>
        </a:p>
      </dsp:txBody>
      <dsp:txXfrm>
        <a:off x="497054" y="3536956"/>
        <a:ext cx="6659018" cy="3462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AccentHomeChevronProcess">
  <dgm:title val="Accent Home Chevron Process"/>
  <dgm:desc val="Use to show a progression; a timeline; sequential steps in a task, process, or workflow; or to emphasize movement or direction. Level 1 text appears inside an chevron shape, except the first shape which comes in a home shape, while Level 2 text appears above the invisible rectangle shapes."/>
  <dgm:catLst>
    <dgm:cat type="process" pri="500"/>
    <dgm:cat type="timeline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contrsBasedOnsibTransCount">
      <dgm:if name="oneSibTrans" axis="ch" ptType="sibTrans" func="cnt" op="equ" val="1">
        <dgm:constrLst>
          <dgm:constr type="h" for="ch" forName="composite" refType="h" fact="0.6"/>
          <dgm:constr type="w" for="ch" forName="composite" refType="w"/>
          <dgm:constr type="primFontSz" for="des" forName="parTx" val="20"/>
          <dgm:constr type="primFontSz" for="des" forName="desTx" refType="primFontSz" refFor="des" refForName="parTx" op="lte"/>
          <dgm:constr type="primFontSz" for="des" forName="parTx" op="equ"/>
          <dgm:constr type="primFontSz" for="des" forName="desTx" op="equ"/>
          <dgm:constr type="w" for="ch" forName="space" refType="w" refFor="ch" refForName="composite" fact="-0.02"/>
          <dgm:constr type="w" for="ch" ptType="sibTrans" op="equ"/>
        </dgm:constrLst>
      </dgm:if>
      <dgm:else name="moreThanOneSibTrans">
        <dgm:choose name="contrsForMoreThanOneSibTrans">
          <dgm:if name="twoSibTrans" axis="ch" ptType="sibTrans" func="cnt" op="equ" val="2">
            <dgm:constrLst>
              <dgm:constr type="h" for="ch" forName="composite" refType="h" fact="0.6"/>
              <dgm:constr type="w" for="ch" forName="composite" refType="w"/>
              <dgm:constr type="primFontSz" for="des" forName="parTx" val="20"/>
              <dgm:constr type="primFontSz" for="des" forName="desTx" refType="primFontSz" refFor="des" refForName="parTx" op="lte"/>
              <dgm:constr type="primFontSz" for="des" forName="parTx" op="equ"/>
              <dgm:constr type="primFontSz" for="des" forName="desTx" op="equ"/>
              <dgm:constr type="w" for="ch" forName="space" refType="w" refFor="ch" refForName="composite" fact="-0.03"/>
              <dgm:constr type="w" for="ch" ptType="sibTrans" op="equ"/>
            </dgm:constrLst>
          </dgm:if>
          <dgm:else name="moreThanTwoSibTrans">
            <dgm:choose name="contrsForMoreThanTwoSibTrans">
              <dgm:if name="threeSibTrans" axis="ch" ptType="sibTrans" func="cnt" op="equ" val="3">
                <dgm:constrLst>
                  <dgm:constr type="h" for="ch" forName="composite" refType="h" fact="0.6"/>
                  <dgm:constr type="w" for="ch" forName="composite" refType="w"/>
                  <dgm:constr type="primFontSz" for="des" forName="parTx" val="20"/>
                  <dgm:constr type="primFontSz" for="des" forName="desTx" refType="primFontSz" refFor="des" refForName="parTx" op="lte"/>
                  <dgm:constr type="primFontSz" for="des" forName="parTx" op="equ"/>
                  <dgm:constr type="primFontSz" for="des" forName="desTx" op="equ"/>
                  <dgm:constr type="w" for="ch" forName="space" refType="w" refFor="ch" refForName="composite" fact="-0.04"/>
                  <dgm:constr type="w" for="ch" ptType="sibTrans" op="equ"/>
                </dgm:constrLst>
              </dgm:if>
              <dgm:else name="moreThanThreeSibTrans">
                <dgm:choose name="contrsForMoreThanThreeSibTrans">
                  <dgm:if name="fourToSixSibTrans" axis="ch" ptType="sibTrans" func="cnt" op="lte" val="6">
                    <dgm:constrLst>
                      <dgm:constr type="h" for="ch" forName="composite" refType="h" fact="0.6"/>
                      <dgm:constr type="w" for="ch" forName="composite" refType="w"/>
                      <dgm:constr type="primFontSz" for="des" forName="parTx" val="20"/>
                      <dgm:constr type="primFontSz" for="des" forName="desTx" refType="primFontSz" refFor="des" refForName="parTx" op="lte"/>
                      <dgm:constr type="primFontSz" for="des" forName="parTx" op="equ"/>
                      <dgm:constr type="primFontSz" for="des" forName="desTx" op="equ"/>
                      <dgm:constr type="w" for="ch" forName="space" refType="w" refFor="ch" refForName="composite" fact="-0.05"/>
                      <dgm:constr type="w" for="ch" ptType="sibTrans" op="equ"/>
                    </dgm:constrLst>
                  </dgm:if>
                  <dgm:else name="moreThanSixSibTrans">
                    <dgm:choose name="contrsForMoreThanSixSibTrans">
                      <dgm:if name="sevenToEightSibTrans" axis="ch" ptType="sibTrans" func="cnt" op="lte" val="8">
                        <dgm:constrLst>
                          <dgm:constr type="h" for="ch" forName="composite" refType="h" fact="0.6"/>
                          <dgm:constr type="w" for="ch" forName="composite" refType="w"/>
                          <dgm:constr type="primFontSz" for="des" forName="parTx" val="20"/>
                          <dgm:constr type="primFontSz" for="des" forName="desTx" refType="primFontSz" refFor="des" refForName="parTx" op="lte"/>
                          <dgm:constr type="primFontSz" for="des" forName="parTx" op="equ"/>
                          <dgm:constr type="primFontSz" for="des" forName="desTx" op="equ"/>
                          <dgm:constr type="w" for="ch" forName="space" refType="w" refFor="ch" refForName="composite" fact="-0.07"/>
                          <dgm:constr type="w" for="ch" ptType="sibTrans" op="equ"/>
                        </dgm:constrLst>
                      </dgm:if>
                      <dgm:else name="moreThanEightSibTrans">
                        <dgm:constrLst>
                          <dgm:constr type="h" for="ch" forName="composite" refType="h" fact="0.6"/>
                          <dgm:constr type="w" for="ch" forName="composite" refType="w"/>
                          <dgm:constr type="primFontSz" for="des" forName="parTx" val="20"/>
                          <dgm:constr type="primFontSz" for="des" forName="desTx" refType="primFontSz" refFor="des" refForName="parTx" op="lte"/>
                          <dgm:constr type="primFontSz" for="des" forName="parTx" op="equ"/>
                          <dgm:constr type="primFontSz" for="des" forName="desTx" op="equ"/>
                          <dgm:constr type="w" for="ch" forName="space" refType="w" refFor="ch" refForName="composite" fact="-0.09"/>
                          <dgm:constr type="w" for="ch" ptType="sibTrans" op="equ"/>
                        </dgm:constrLst>
                      </dgm:else>
                    </dgm:choose>
                  </dgm:else>
                </dgm:choose>
              </dgm:else>
            </dgm:choose>
          </dgm:else>
        </dgm:choose>
      </dgm:else>
    </dgm:choose>
    <dgm:ruleLst/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LayoutLTRorRTL">
          <dgm:if name="LayoutLTR" func="var" arg="dir" op="equ" val="norm">
            <dgm:constrLst>
              <dgm:constr type="w" for="ch" forName="L" refType="w" fact="0.08"/>
              <dgm:constr type="h" for="ch" forName="L" refType="h" fact="0.75"/>
              <dgm:constr type="l" for="ch" forName="L"/>
              <dgm:constr type="l" for="ch" forName="parTx"/>
              <dgm:constr type="w" for="ch" forName="parTx" refType="w"/>
              <dgm:constr type="h" for="ch" forName="parTx" refType="h" fact="0.25"/>
              <dgm:constr type="t" for="ch" forName="parTx" refType="b" refFor="ch" refForName="L"/>
              <dgm:constr type="t" for="ch" forName="desTx" refType="w" refFor="ch" refForName="L" fact="0.6"/>
              <dgm:constr type="b" for="ch" forName="desTx" refType="t" refFor="ch" refForName="EmptyPlaceHolder"/>
              <dgm:constr type="l" for="ch" forName="desTx" refType="r" refFor="ch" refForName="L"/>
              <dgm:constr type="w" for="ch" forName="desTx" refType="w" fact="0.812"/>
              <dgm:constr type="w" for="ch" forName="EmptyPlaceHolder" refType="w" fact="0.82"/>
              <dgm:constr type="l" for="ch" forName="EmptyPlaceHolder" refType="r" refFor="ch" refForName="L"/>
              <dgm:constr type="b" for="ch" forName="EmptyPlaceHolder" refType="b" refFor="ch" refForName="L"/>
              <dgm:constr type="h" for="ch" forName="EmptyPlaceHolder" refType="t" refFor="ch" refForName="desTx"/>
            </dgm:constrLst>
          </dgm:if>
          <dgm:else name="LayoutRTL">
            <dgm:constrLst>
              <dgm:constr type="w" for="ch" forName="L" refType="w" fact="0.08"/>
              <dgm:constr type="h" for="ch" forName="L" refType="h" fact="0.75"/>
              <dgm:constr type="r" for="ch" forName="L" refType="w"/>
              <dgm:constr type="r" for="ch" forName="parTx" refType="w"/>
              <dgm:constr type="w" for="ch" forName="parTx" refType="w"/>
              <dgm:constr type="h" for="ch" forName="parTx" refType="h" fact="0.25"/>
              <dgm:constr type="t" for="ch" forName="parTx" refType="b" refFor="ch" refForName="L"/>
              <dgm:constr type="t" for="ch" forName="desTx" refType="w" refFor="ch" refForName="L" fact="0.6"/>
              <dgm:constr type="b" for="ch" forName="desTx" refType="t" refFor="ch" refForName="EmptyPlaceHolder"/>
              <dgm:constr type="r" for="ch" forName="desTx" refType="l" refFor="ch" refForName="L"/>
              <dgm:constr type="w" for="ch" forName="desTx" refType="w" fact="0.812"/>
              <dgm:constr type="w" for="ch" forName="EmptyPlaceHolder" refType="w" fact="0.82"/>
              <dgm:constr type="h" for="ch" forName="EmptyPlaceHolder" refType="w" refFor="ch" refForName="L" fact="0.6"/>
              <dgm:constr type="b" for="ch" forName="EmptyPlaceHolder" refType="b" refFor="ch" refForName="L"/>
            </dgm:constrLst>
          </dgm:else>
        </dgm:choose>
        <dgm:layoutNode name="L" styleLbl="solidFgAcc1" moveWith="parTx">
          <dgm:varLst>
            <dgm:chMax val="0"/>
            <dgm:chPref val="0"/>
          </dgm:varLst>
          <dgm:alg type="sp"/>
          <dgm:choose name="Name310">
            <dgm:if name="Name311" func="var" arg="dir" op="equ" val="norm">
              <dgm:shape xmlns:r="http://schemas.openxmlformats.org/officeDocument/2006/relationships" rot="90" type="corner" r:blip="">
                <dgm:adjLst>
                  <dgm:adj idx="1" val="0.01"/>
                  <dgm:adj idx="2" val="0.01"/>
                </dgm:adjLst>
              </dgm:shape>
            </dgm:if>
            <dgm:else name="Name312">
              <dgm:shape xmlns:r="http://schemas.openxmlformats.org/officeDocument/2006/relationships" rot="180" type="corner" r:blip="">
                <dgm:adjLst>
                  <dgm:adj idx="1" val="0.01"/>
                  <dgm:adj idx="2" val="0.01"/>
                </dgm:adjLst>
              </dgm:shape>
            </dgm:else>
          </dgm:choose>
          <dgm:presOf/>
          <dgm:constrLst/>
          <dgm:ruleLst/>
        </dgm:layoutNode>
        <dgm:layoutNode name="parTx" styleLbl="alignNode1">
          <dgm:varLst>
            <dgm:chMax val="0"/>
            <dgm:chPref val="0"/>
            <dgm:bulletEnabled val="1"/>
          </dgm:varLst>
          <dgm:alg type="tx">
            <dgm:param type="txAnchorVert" val="mid"/>
            <dgm:param type="parTxLTRAlign" val="ctr"/>
            <dgm:param type="parTxRTLAlign" val="ctr"/>
          </dgm:alg>
          <dgm:choose name="MakeFirstNodeHomePlate">
            <dgm:if name="IfFirstNode" axis="self" ptType="node" func="pos" op="equ" val="1">
              <dgm:choose name="Name110">
                <dgm:if name="Name111" func="var" arg="dir" op="equ" val="norm">
                  <dgm:shape xmlns:r="http://schemas.openxmlformats.org/officeDocument/2006/relationships" type="homePlate" r:blip="">
                    <dgm:adjLst>
                      <dgm:adj idx="1" val="0.25"/>
                    </dgm:adjLst>
                  </dgm:shape>
                </dgm:if>
                <dgm:else name="Name112">
                  <dgm:shape xmlns:r="http://schemas.openxmlformats.org/officeDocument/2006/relationships" rot="180" type="homePlate" r:blip="">
                    <dgm:adjLst>
                      <dgm:adj idx="1" val="0.25"/>
                    </dgm:adjLst>
                  </dgm:shape>
                </dgm:else>
              </dgm:choose>
            </dgm:if>
            <dgm:else name="MakeRestOfNodesChevrons"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>
                      <dgm:adj idx="1" val="0.25"/>
                    </dgm:adjLst>
                  </dgm:shape>
                </dgm:if>
                <dgm:else name="Name12">
                  <dgm:shape xmlns:r="http://schemas.openxmlformats.org/officeDocument/2006/relationships" rot="180" type="chevron" r:blip="">
                    <dgm:adjLst>
                      <dgm:adj idx="1" val="0.25"/>
                    </dgm:adjLst>
                  </dgm:shape>
                </dgm:else>
              </dgm:choose>
            </dgm:else>
          </dgm:choose>
          <dgm:presOf axis="self" ptType="node"/>
          <dgm:constrLst>
            <dgm:constr type="tMarg" refType="primFontSz"/>
            <dgm:constr type="bMarg" refType="primFontSz"/>
            <dgm:constr type="lMarg" refType="primFontSz" fact="0.5"/>
            <dgm:constr type="rMarg" refType="primFontSz" fact="0.5"/>
          </dgm:constrLst>
          <dgm:ruleLst>
            <dgm:rule type="primFontSz" val="13" fact="NaN" max="NaN"/>
          </dgm:ruleLst>
        </dgm:layoutNode>
        <dgm:layoutNode name="desTx" styleLbl="revTx" moveWith="parTx">
          <dgm:varLst>
            <dgm:chMax val="0"/>
            <dgm:chPref val="0"/>
            <dgm:bulletEnabled val="1"/>
          </dgm:varLst>
          <dgm:choose name="Name210">
            <dgm:if name="Name211" func="var" arg="dir" op="equ" val="norm">
              <dgm:alg type="tx">
                <dgm:param type="txAnchorVert" val="t"/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12">
              <dgm:alg type="tx">
                <dgm:param type="txAnchorVert" val="t"/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tMarg"/>
            <dgm:constr type="bMarg"/>
            <dgm:constr type="lMarg"/>
            <dgm:constr type="rMarg"/>
          </dgm:constrLst>
          <dgm:ruleLst>
            <dgm:rule type="primFontSz" val="11" fact="NaN" max="NaN"/>
            <dgm:rule type="secFontSz" val="9" fact="NaN" max="NaN"/>
          </dgm:ruleLst>
        </dgm:layoutNode>
        <dgm:layoutNode name="EmptyPlaceHolder">
          <dgm:alg type="sp"/>
          <dgm:shape xmlns:r="http://schemas.openxmlformats.org/officeDocument/2006/relationships" r:blip="">
            <dgm:adjLst/>
          </dgm:shape>
          <dgm:presOf/>
          <dgm:constrLst/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2CDEC-CE8F-4817-90C8-6E1FCC780EF9}" type="datetimeFigureOut">
              <a:rPr lang="en-GB" smtClean="0"/>
              <a:t>21/07/2025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4C301-6EBF-46FA-A21D-A3423466D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311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EC7EF-95E1-3D44-A982-BC7A3E9C617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756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/>
          </a:p>
          <a:p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64C301-6EBF-46FA-A21D-A3423466D3D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058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64C301-6EBF-46FA-A21D-A3423466D3D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614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FE652B-06FB-58DD-5C9D-B4206B74DD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0AF59D9-1231-ABFA-7343-4F0F64C2D5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6B9F775-0277-AF07-022A-4E75AE3600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/>
          </a:p>
          <a:p>
            <a:endParaRPr lang="en-GB" b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63EF94-5A32-FCDD-FE84-6FBAA5A093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64C301-6EBF-46FA-A21D-A3423466D3D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47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A4A602-A822-DDE3-64A3-51C9D65043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4CDEA02-A9E5-08F6-7374-17430AC867C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61D7C9D-17E4-8DB3-588F-FC199DD24D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/>
          </a:p>
          <a:p>
            <a:endParaRPr lang="en-GB" b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220FC-6C78-73DC-5C99-D6A8493787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64C301-6EBF-46FA-A21D-A3423466D3D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8995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482372-CFAF-4ADE-ECEA-43767232C7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8E3E1C9-548C-AB51-DE40-3DC3328B73B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EBE988B-C72B-7ABA-DABD-2E43A607CA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/>
          </a:p>
          <a:p>
            <a:endParaRPr lang="en-GB" b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4FD29A-43E1-DE80-7A7E-7019557283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64C301-6EBF-46FA-A21D-A3423466D3D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3281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B6777F-82AE-FB7D-1AD5-BE59A0571A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5A0F7B8-544A-43CD-50DC-89AE1717B55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43C3585-F5E7-D765-650D-E0D53C6957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/>
          </a:p>
          <a:p>
            <a:endParaRPr lang="en-GB" b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F6F479-4D49-E2BB-87E3-EA57F5B87D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64C301-6EBF-46FA-A21D-A3423466D3D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0834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53DF6D-4C8C-2698-20A9-3BE6FDD91E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BA533E6-D243-19D5-3DB6-894C136653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3E14116-4261-B3F0-A5DB-448936D836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/>
          </a:p>
          <a:p>
            <a:endParaRPr lang="en-GB" b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BF4A94-AD3E-CC65-725E-D96C864AB1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64C301-6EBF-46FA-A21D-A3423466D3D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8529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EFE64F-7753-EB3A-E7AC-7520E9F1EA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0887BA0-C76C-9CBF-16E4-A77BE786476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D18EFBC-240E-E1CD-9A92-2DDDCA16C1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/>
          </a:p>
          <a:p>
            <a:endParaRPr lang="en-GB" b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872BCF-B090-EE23-6570-65D7682575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64C301-6EBF-46FA-A21D-A3423466D3D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398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10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8B367-DBCE-717D-1B41-34565F5AF3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09FB93-7573-7AA4-1670-EEC6BCC96A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2C6CE0-B5A7-B8CE-CC2B-0F03D6FA0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C19E-9CAB-4FEC-9858-1546682F18C1}" type="datetimeFigureOut">
              <a:rPr lang="en-GB" smtClean="0"/>
              <a:t>21/07/2025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13B7E-BA34-3D2D-DB53-3098AA468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D2D080-83E4-22B0-13E7-C01DD6D1B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4B310-1707-44B8-922D-AE6D3E0DF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165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DC34C-0688-0238-3E2A-3F070B11F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49A28C-B2BF-C06B-6EDC-D3D26C9C6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62728-DB75-7D18-6C8B-EED07102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C19E-9CAB-4FEC-9858-1546682F18C1}" type="datetimeFigureOut">
              <a:rPr lang="en-GB" smtClean="0"/>
              <a:t>21/07/2025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94260-2CD9-D649-79A1-DD8E248D9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FE97D1-E23C-D81C-DED4-7E2AD11D4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4B310-1707-44B8-922D-AE6D3E0DF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71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553DE9-131E-989F-8E61-3BB7A75909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297C5C-054D-154A-1286-7D1ACC0A60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C1B7A-7161-E803-A2F9-287050581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C19E-9CAB-4FEC-9858-1546682F18C1}" type="datetimeFigureOut">
              <a:rPr lang="en-GB" smtClean="0"/>
              <a:t>21/07/2025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85A1C-85E0-5647-0EE0-3D42C14C4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468F5-7B7B-370A-DBB7-9105600AC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4B310-1707-44B8-922D-AE6D3E0DF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763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ron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C74A26B3-AA54-E4E3-F815-2DD0B5B502BC}"/>
              </a:ext>
            </a:extLst>
          </p:cNvPr>
          <p:cNvSpPr/>
          <p:nvPr userDrawn="1"/>
        </p:nvSpPr>
        <p:spPr>
          <a:xfrm>
            <a:off x="-14636" y="-34893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1" name="Picture 30" descr="A picture containing icon&#10;&#10;Description automatically generated">
            <a:extLst>
              <a:ext uri="{FF2B5EF4-FFF2-40B4-BE49-F238E27FC236}">
                <a16:creationId xmlns:a16="http://schemas.microsoft.com/office/drawing/2014/main" id="{598E9D71-498A-0294-DB92-FA8A45963C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30720" y="-508517"/>
            <a:ext cx="11319578" cy="80056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CD054BE-B63C-B248-A010-D04767679CD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1002268"/>
            <a:ext cx="4643853" cy="2507695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5400" b="1" spc="-30" baseline="0">
                <a:solidFill>
                  <a:schemeClr val="tx1"/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B3AB80-4EA2-FC4A-9654-92EF4DFF45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000" y="3600000"/>
            <a:ext cx="7973051" cy="102496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800">
                <a:solidFill>
                  <a:schemeClr val="accent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0857E-40D1-074A-8CBC-E3E38E695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3002280" cy="365125"/>
          </a:xfrm>
          <a:prstGeom prst="rect">
            <a:avLst/>
          </a:prstGeom>
        </p:spPr>
        <p:txBody>
          <a:bodyPr/>
          <a:lstStyle/>
          <a:p>
            <a:fld id="{B8B67EA4-DCE3-FB49-A794-A4595EF638B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1DEB39-6B31-D948-AF21-75D8DF423B1B}"/>
              </a:ext>
            </a:extLst>
          </p:cNvPr>
          <p:cNvSpPr txBox="1"/>
          <p:nvPr userDrawn="1"/>
        </p:nvSpPr>
        <p:spPr>
          <a:xfrm>
            <a:off x="3225114" y="601774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8E63D1E-5669-124C-90CA-03B13A7D7A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5760000"/>
            <a:ext cx="6259513" cy="4889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</a:defRPr>
            </a:lvl1pPr>
            <a:lvl2pPr marL="357188" indent="0">
              <a:buNone/>
              <a:defRPr>
                <a:solidFill>
                  <a:schemeClr val="accent2"/>
                </a:solidFill>
              </a:defRPr>
            </a:lvl2pPr>
            <a:lvl3pPr marL="714375" indent="0">
              <a:buNone/>
              <a:defRPr>
                <a:solidFill>
                  <a:schemeClr val="accent2"/>
                </a:solidFill>
              </a:defRPr>
            </a:lvl3pPr>
            <a:lvl4pPr marL="1081087" indent="0">
              <a:buNone/>
              <a:defRPr>
                <a:solidFill>
                  <a:schemeClr val="accent2"/>
                </a:solidFill>
              </a:defRPr>
            </a:lvl4pPr>
            <a:lvl5pPr marL="143827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F2A1D7-0D87-D844-942F-FEAD20579184}"/>
              </a:ext>
            </a:extLst>
          </p:cNvPr>
          <p:cNvSpPr txBox="1"/>
          <p:nvPr userDrawn="1"/>
        </p:nvSpPr>
        <p:spPr>
          <a:xfrm>
            <a:off x="9233452" y="5486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28D04FEF-6120-D9DF-6018-2393FD137B8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551045" y="364425"/>
            <a:ext cx="1208955" cy="97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2241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ing, subhead, bullets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F09CFFC-C421-A97A-14A3-FE2852D11994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71999"/>
            <a:ext cx="11088000" cy="3456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1" y="2088000"/>
            <a:ext cx="11012644" cy="5779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F771D90-A686-C949-8872-F69893BCF8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CD5CE1C-46DF-8846-A4A0-E19A9CC397BE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64955267-CD3E-4484-1B20-32E90EB4ED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462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Slide ACCESSI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5715926" y="2605852"/>
            <a:ext cx="8651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90E57B-AF19-8642-9E47-AF887F52887B}"/>
              </a:ext>
            </a:extLst>
          </p:cNvPr>
          <p:cNvSpPr txBox="1"/>
          <p:nvPr userDrawn="1"/>
        </p:nvSpPr>
        <p:spPr>
          <a:xfrm>
            <a:off x="5610770" y="2808746"/>
            <a:ext cx="4343734" cy="26080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3600" b="1" i="0" u="none" strike="noStrike" kern="1200" cap="none" spc="2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Thank You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2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	@nhsengland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2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	company/nhsengland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2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england.nhs.uk</a:t>
            </a:r>
            <a:endParaRPr lang="en-GB" sz="2400" b="1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1B65D7-2EE6-F44F-85AA-7C93787926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872040" y="3665234"/>
            <a:ext cx="390144" cy="39014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2843EE8-F6F8-9D40-92C1-94FB4DCF14B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5885396" y="4266369"/>
            <a:ext cx="390144" cy="390144"/>
          </a:xfrm>
          <a:prstGeom prst="rect">
            <a:avLst/>
          </a:prstGeom>
        </p:spPr>
      </p:pic>
      <p:pic>
        <p:nvPicPr>
          <p:cNvPr id="72" name="Picture 96">
            <a:extLst>
              <a:ext uri="{FF2B5EF4-FFF2-40B4-BE49-F238E27FC236}">
                <a16:creationId xmlns:a16="http://schemas.microsoft.com/office/drawing/2014/main" id="{664BA24D-FA8C-EE4D-A2DC-491BF11D6F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5767074" y="4806522"/>
            <a:ext cx="600075" cy="600075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077C56A3-4FFE-73CF-6F7F-1F451E5B3F1E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0551045" y="364425"/>
            <a:ext cx="1208955" cy="979789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6D92FD5-08EA-6BC8-29BC-BCF5EEFE18AA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 rot="5400000">
            <a:off x="-2509143" y="-71523"/>
            <a:ext cx="10768951" cy="7616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236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90F7E-0EBC-0CDD-2F12-9D2605C36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27FCE-74CD-00C1-087D-0107B025E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1F1108-F1DB-988D-1AB6-9DEDC0FB4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C19E-9CAB-4FEC-9858-1546682F18C1}" type="datetimeFigureOut">
              <a:rPr lang="en-GB" smtClean="0"/>
              <a:t>21/07/2025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5F0B2-7A64-8AE3-419E-319BC500C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77DB93-CD86-40AC-C154-661650C33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4B310-1707-44B8-922D-AE6D3E0DF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323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3A79F-2F2C-88AC-7A4A-369252E4D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B8A865-8890-3413-6E90-7F981C158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797B71-520D-A4D1-6D9D-4A1E98CC4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C19E-9CAB-4FEC-9858-1546682F18C1}" type="datetimeFigureOut">
              <a:rPr lang="en-GB" smtClean="0"/>
              <a:t>21/07/2025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114904-C894-DD51-7740-B42E95B11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6C47F-614D-6D09-FDAF-66C330032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4B310-1707-44B8-922D-AE6D3E0DF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771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3ED90-7E94-4EFC-55B0-EF342F071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A6BE1-B28D-0963-AD34-20878A5603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B4F620-EF74-F3DD-1057-E4E1820F50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9248B7-46A1-5121-5A7A-80E325FE3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C19E-9CAB-4FEC-9858-1546682F18C1}" type="datetimeFigureOut">
              <a:rPr lang="en-GB" smtClean="0"/>
              <a:t>21/07/2025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2A6A8F-BD8F-824E-8DD2-9E4E0D148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D08EBA-F7B6-32C1-BDE4-A7686B23B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4B310-1707-44B8-922D-AE6D3E0DF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949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A316B-F70C-C46A-3939-BD545837B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0AB789-DEF9-B764-FD1C-B66CC8000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68BDC2-05B0-99DA-0F13-1E273539D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68D5E6-E030-15AA-E66E-084044E1F2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B09636-DCB2-E627-E155-52C87B48B5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CED8DD-F9A2-7950-CBB3-B24785C48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C19E-9CAB-4FEC-9858-1546682F18C1}" type="datetimeFigureOut">
              <a:rPr lang="en-GB" smtClean="0"/>
              <a:t>21/07/2025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1DF02F-BFCC-D663-8087-F831EAE2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CD53C2-C8C5-06A7-C7D9-D7AA1778A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4B310-1707-44B8-922D-AE6D3E0DF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958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B7B52-9A11-9CD0-B044-B74F97C10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C77DF6-2812-66FA-F4E4-BE2A5F59A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C19E-9CAB-4FEC-9858-1546682F18C1}" type="datetimeFigureOut">
              <a:rPr lang="en-GB" smtClean="0"/>
              <a:t>21/07/2025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0162D-D1D4-0BA8-45AD-1A903423F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1EB92B-9BB8-2ADF-36B5-43495DBDC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4B310-1707-44B8-922D-AE6D3E0DF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440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C1DBFA-0E2C-75E8-CB28-D434C92C9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C19E-9CAB-4FEC-9858-1546682F18C1}" type="datetimeFigureOut">
              <a:rPr lang="en-GB" smtClean="0"/>
              <a:t>21/07/2025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C2A265-0EA9-16A9-F1A9-A1D1FA38E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1E19FF-5AC2-968E-FF7F-8F3116740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4B310-1707-44B8-922D-AE6D3E0DF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83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ABB49-6DD4-874C-561D-647C56D2D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24E3B-1CDE-1E3F-AFE5-41452B7C1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E75075-7BC2-37A2-D834-6514F21A28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5D0CA2-42B4-1DCC-94D6-FCA56E132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C19E-9CAB-4FEC-9858-1546682F18C1}" type="datetimeFigureOut">
              <a:rPr lang="en-GB" smtClean="0"/>
              <a:t>21/07/2025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32DD05-200B-C98D-2514-B6013483E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5C1591-EE8C-736C-A535-8290569FF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4B310-1707-44B8-922D-AE6D3E0DF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607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4435C-D5DE-F1BB-B0A9-D651AFA50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EA42BD-42AA-86AB-817C-5A5DBA40A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25E380-DA9A-0678-A22D-054B65FC4F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FA5E75-0190-C2A2-0694-63EFB3E30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C19E-9CAB-4FEC-9858-1546682F18C1}" type="datetimeFigureOut">
              <a:rPr lang="en-GB" smtClean="0"/>
              <a:t>21/07/2025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C331ED-3FB5-8AC2-3860-99753DA3B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427AE0-C78C-8B2E-BD0F-CDEE872D1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4B310-1707-44B8-922D-AE6D3E0DF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860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228579-1D62-D224-9FD4-6E433A599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4B45A-9D4F-F423-9E9A-816C871B9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5792D-A2DF-49E6-920D-24E86BC25A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AC19E-9CAB-4FEC-9858-1546682F18C1}" type="datetimeFigureOut">
              <a:rPr lang="en-GB" smtClean="0"/>
              <a:t>21/07/2025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178454-6C9F-62F5-F7A7-1AA49DBDE6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CD505-4B41-13A6-D5BF-ACD9C2CE2B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4B310-1707-44B8-922D-AE6D3E0DF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211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katie.castle2@nhs.net" TargetMode="External"/><Relationship Id="rId2" Type="http://schemas.openxmlformats.org/officeDocument/2006/relationships/hyperlink" Target="mailto:a.amon@nhs.net" TargetMode="External"/><Relationship Id="rId1" Type="http://schemas.openxmlformats.org/officeDocument/2006/relationships/slideLayout" Target="../slideLayouts/slideLayout14.xml"/><Relationship Id="rId5" Type="http://schemas.openxmlformats.org/officeDocument/2006/relationships/hyperlink" Target="https://wessex.hee.nhs.uk/quality-learning-workplace/multi-professional-quality-assurance-toolkit/" TargetMode="External"/><Relationship Id="rId4" Type="http://schemas.openxmlformats.org/officeDocument/2006/relationships/hyperlink" Target="mailto:engand.quality.wx@nhs.ne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gland.nhs.uk/mat-transformation/safe-learning-environment-charte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Pages/ShareFormPage.aspx?id=slTDN7CF9UeyIge0jXdO44psfIZWHUJLmXKeemhKUJlUREo5TDdWUzFEMElLRkU5T1pHMEwxMlEyMC4u&amp;sharetoken=m26d7RxswaBZkODxk0j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svg"/><Relationship Id="rId18" Type="http://schemas.openxmlformats.org/officeDocument/2006/relationships/image" Target="../media/image2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17.png"/><Relationship Id="rId17" Type="http://schemas.openxmlformats.org/officeDocument/2006/relationships/image" Target="../media/image22.sv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16.svg"/><Relationship Id="rId5" Type="http://schemas.openxmlformats.org/officeDocument/2006/relationships/diagramQuickStyle" Target="../diagrams/quickStyle1.xml"/><Relationship Id="rId15" Type="http://schemas.openxmlformats.org/officeDocument/2006/relationships/image" Target="../media/image20.svg"/><Relationship Id="rId10" Type="http://schemas.openxmlformats.org/officeDocument/2006/relationships/image" Target="../media/image15.png"/><Relationship Id="rId19" Type="http://schemas.openxmlformats.org/officeDocument/2006/relationships/image" Target="../media/image24.svg"/><Relationship Id="rId4" Type="http://schemas.openxmlformats.org/officeDocument/2006/relationships/diagramLayout" Target="../diagrams/layout1.xml"/><Relationship Id="rId9" Type="http://schemas.openxmlformats.org/officeDocument/2006/relationships/image" Target="../media/image14.svg"/><Relationship Id="rId1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sv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openxmlformats.org/officeDocument/2006/relationships/image" Target="../media/image29.png"/><Relationship Id="rId17" Type="http://schemas.openxmlformats.org/officeDocument/2006/relationships/image" Target="../media/image34.sv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33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11" Type="http://schemas.openxmlformats.org/officeDocument/2006/relationships/image" Target="../media/image28.svg"/><Relationship Id="rId5" Type="http://schemas.openxmlformats.org/officeDocument/2006/relationships/diagramQuickStyle" Target="../diagrams/quickStyle2.xml"/><Relationship Id="rId15" Type="http://schemas.openxmlformats.org/officeDocument/2006/relationships/image" Target="../media/image32.svg"/><Relationship Id="rId10" Type="http://schemas.openxmlformats.org/officeDocument/2006/relationships/image" Target="../media/image27.png"/><Relationship Id="rId4" Type="http://schemas.openxmlformats.org/officeDocument/2006/relationships/diagramLayout" Target="../diagrams/layout2.xml"/><Relationship Id="rId9" Type="http://schemas.openxmlformats.org/officeDocument/2006/relationships/image" Target="../media/image26.svg"/><Relationship Id="rId14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Pages/ResponsePage.aspx?id=slTDN7CF9UeyIge0jXdO47IR0wl5kyRKg0bTGOV3b0NUREFDR0dWWDVRR1hJOFpUVUwzOTZHSjU2Ny4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forms.office.com/Pages/ResponsePage.aspx?id=slTDN7CF9UeyIge0jXdO47IR0wl5kyRKg0bTGOV3b0NUOTRNOVVQQ1lEM1BQUEMwS0EzVUNXUTVXSS4u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Pages/ResponsePage.aspx?id=slTDN7CF9UeyIge0jXdO47IR0wl5kyRKg0bTGOV3b0NUQzgwUVU4MlkzSVdWU1Q5Mko2VldEWjFPQi4u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forms.office.com/Pages/ResponsePage.aspx?id=slTDN7CF9UeyIge0jXdO47IR0wl5kyRKg0bTGOV3b0NUNDhDSlhEN002Tk9aN05DR1M3NDdaUjE4MS4u" TargetMode="External"/><Relationship Id="rId4" Type="http://schemas.openxmlformats.org/officeDocument/2006/relationships/hyperlink" Target="https://forms.office.com/Pages/ResponsePage.aspx?id=slTDN7CF9UeyIge0jXdO47IR0wl5kyRKg0bTGOV3b0NUQjFQWFhPVkRJUlo1V1dRR0pNWlRUM1RUMi4u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499A9-ADAE-F54A-B49E-F294E7BCE9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0" y="2699133"/>
            <a:ext cx="5506092" cy="2028911"/>
          </a:xfrm>
        </p:spPr>
        <p:txBody>
          <a:bodyPr/>
          <a:lstStyle/>
          <a:p>
            <a:r>
              <a:rPr lang="en-GB" sz="3400">
                <a:solidFill>
                  <a:srgbClr val="003087"/>
                </a:solidFill>
                <a:latin typeface="+mn-lt"/>
                <a:ea typeface="+mn-ea"/>
                <a:cs typeface="+mn-cs"/>
              </a:rPr>
              <a:t>Implementation of the </a:t>
            </a:r>
            <a:br>
              <a:rPr lang="en-GB" sz="3400">
                <a:solidFill>
                  <a:srgbClr val="003087"/>
                </a:solidFill>
                <a:latin typeface="+mn-lt"/>
                <a:ea typeface="+mn-ea"/>
                <a:cs typeface="+mn-cs"/>
              </a:rPr>
            </a:br>
            <a:r>
              <a:rPr lang="en-GB" sz="3400">
                <a:solidFill>
                  <a:srgbClr val="003087"/>
                </a:solidFill>
                <a:latin typeface="+mn-lt"/>
                <a:ea typeface="+mn-ea"/>
                <a:cs typeface="+mn-cs"/>
              </a:rPr>
              <a:t>SLEC End-of-Placement Survey</a:t>
            </a:r>
            <a:br>
              <a:rPr lang="en-GB" sz="3400">
                <a:solidFill>
                  <a:srgbClr val="003087"/>
                </a:solidFill>
                <a:latin typeface="+mn-lt"/>
                <a:ea typeface="+mn-ea"/>
                <a:cs typeface="+mn-cs"/>
              </a:rPr>
            </a:br>
            <a:br>
              <a:rPr lang="en-GB" sz="3400">
                <a:solidFill>
                  <a:srgbClr val="003087"/>
                </a:solidFill>
                <a:latin typeface="+mn-lt"/>
                <a:ea typeface="+mn-ea"/>
                <a:cs typeface="+mn-cs"/>
              </a:rPr>
            </a:br>
            <a:r>
              <a:rPr lang="en-GB" sz="3400">
                <a:solidFill>
                  <a:srgbClr val="003087"/>
                </a:solidFill>
                <a:latin typeface="+mn-lt"/>
                <a:ea typeface="+mn-ea"/>
                <a:cs typeface="+mn-cs"/>
              </a:rPr>
              <a:t>Pilot project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4F63B5F-2944-6B41-9332-74DB2CCA6F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5390668"/>
            <a:ext cx="6259513" cy="1098001"/>
          </a:xfrm>
        </p:spPr>
        <p:txBody>
          <a:bodyPr>
            <a:normAutofit/>
          </a:bodyPr>
          <a:lstStyle/>
          <a:p>
            <a:pPr algn="l" rtl="0" fontAlgn="base"/>
            <a:r>
              <a:rPr lang="en-US" sz="1600" b="1" i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endParaRPr lang="en-GB" sz="16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F7FC6F-411D-4E6C-E356-8E2320628C20}"/>
              </a:ext>
            </a:extLst>
          </p:cNvPr>
          <p:cNvSpPr txBox="1"/>
          <p:nvPr/>
        </p:nvSpPr>
        <p:spPr>
          <a:xfrm>
            <a:off x="432000" y="5750005"/>
            <a:ext cx="5016300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400" b="1">
                <a:solidFill>
                  <a:srgbClr val="00A499"/>
                </a:solidFill>
              </a:rPr>
              <a:t>Education Quality</a:t>
            </a:r>
          </a:p>
          <a:p>
            <a:r>
              <a:rPr lang="en-GB" sz="1400" b="1">
                <a:solidFill>
                  <a:srgbClr val="00A499"/>
                </a:solidFill>
              </a:rPr>
              <a:t>Workforce, Training and Education Directorate</a:t>
            </a:r>
            <a:endParaRPr lang="en-US" sz="1400">
              <a:solidFill>
                <a:srgbClr val="000000"/>
              </a:solidFill>
            </a:endParaRPr>
          </a:p>
          <a:p>
            <a:r>
              <a:rPr lang="en-GB" sz="1400" b="1">
                <a:solidFill>
                  <a:srgbClr val="00A499"/>
                </a:solidFill>
              </a:rPr>
              <a:t>NHS England, 2025</a:t>
            </a:r>
            <a:endParaRPr lang="en-US" sz="1400">
              <a:ea typeface="Calibri"/>
              <a:cs typeface="Calibri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FCD5492-DD45-F395-7DBC-96878FCAF17E}"/>
              </a:ext>
            </a:extLst>
          </p:cNvPr>
          <p:cNvSpPr/>
          <p:nvPr/>
        </p:nvSpPr>
        <p:spPr>
          <a:xfrm>
            <a:off x="685801" y="476800"/>
            <a:ext cx="3174999" cy="1559710"/>
          </a:xfrm>
          <a:prstGeom prst="round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231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9814448-F211-A875-D114-1E0606D0CA05}"/>
              </a:ext>
            </a:extLst>
          </p:cNvPr>
          <p:cNvSpPr txBox="1"/>
          <p:nvPr/>
        </p:nvSpPr>
        <p:spPr>
          <a:xfrm>
            <a:off x="5638800" y="3429000"/>
            <a:ext cx="5595257" cy="298543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600" b="1"/>
              <a:t>For more information, please contact </a:t>
            </a:r>
          </a:p>
          <a:p>
            <a:r>
              <a:rPr lang="en-GB" b="1"/>
              <a:t>Amelia Amon: </a:t>
            </a:r>
            <a:r>
              <a:rPr lang="en-GB" b="1">
                <a:hlinkClick r:id="rId2"/>
              </a:rPr>
              <a:t>a.amon@nhs.net</a:t>
            </a:r>
            <a:endParaRPr lang="en-GB" b="1"/>
          </a:p>
          <a:p>
            <a:r>
              <a:rPr lang="en-GB" b="1"/>
              <a:t>Katie Castle: </a:t>
            </a:r>
            <a:r>
              <a:rPr lang="de-DE" b="1">
                <a:hlinkClick r:id="rId3"/>
              </a:rPr>
              <a:t>katie.castle2@nhs.net</a:t>
            </a:r>
            <a:r>
              <a:rPr lang="de-DE" b="1"/>
              <a:t> </a:t>
            </a:r>
          </a:p>
          <a:p>
            <a:r>
              <a:rPr lang="de-DE" sz="1800" b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Our office</a:t>
            </a:r>
            <a:r>
              <a:rPr lang="de-DE" b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1800" b="1" u="sng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engand.quality.wx@nhs.net</a:t>
            </a:r>
            <a:endParaRPr lang="de-DE" b="1"/>
          </a:p>
          <a:p>
            <a:endParaRPr lang="de-DE"/>
          </a:p>
          <a:p>
            <a:r>
              <a:rPr lang="de-DE" b="1"/>
              <a:t>Or visit our www:</a:t>
            </a:r>
          </a:p>
          <a:p>
            <a:r>
              <a:rPr lang="en-GB" b="1">
                <a:hlinkClick r:id="rId5"/>
              </a:rPr>
              <a:t>Multi Professional Quality Assurance of the Practice Learning Environment - Working across Wessex</a:t>
            </a:r>
            <a:endParaRPr lang="de-DE" b="1"/>
          </a:p>
          <a:p>
            <a:endParaRPr lang="de-DE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258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89A9C0-2358-1A84-BB4C-8568C421DD70}"/>
              </a:ext>
            </a:extLst>
          </p:cNvPr>
          <p:cNvSpPr txBox="1"/>
          <p:nvPr/>
        </p:nvSpPr>
        <p:spPr>
          <a:xfrm>
            <a:off x="795760" y="939570"/>
            <a:ext cx="113962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>
                <a:solidFill>
                  <a:srgbClr val="006AB4"/>
                </a:solidFill>
              </a:rPr>
              <a:t>Background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4ACF3B-B4E3-4F99-DA58-42BFFC55E9AA}"/>
              </a:ext>
            </a:extLst>
          </p:cNvPr>
          <p:cNvSpPr txBox="1"/>
          <p:nvPr/>
        </p:nvSpPr>
        <p:spPr>
          <a:xfrm>
            <a:off x="795760" y="1692538"/>
            <a:ext cx="4046273" cy="358046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l" rtl="0" fontAlgn="base">
              <a:spcAft>
                <a:spcPts val="800"/>
              </a:spcAft>
              <a:buNone/>
            </a:pPr>
            <a:r>
              <a:rPr lang="en-GB" sz="2200" b="0" i="0">
                <a:solidFill>
                  <a:srgbClr val="000000"/>
                </a:solidFill>
                <a:effectLst/>
              </a:rPr>
              <a:t>The </a:t>
            </a:r>
            <a:r>
              <a:rPr lang="en-GB" sz="2200" b="1" i="0">
                <a:solidFill>
                  <a:srgbClr val="000000"/>
                </a:solidFill>
                <a:effectLst/>
                <a:hlinkClick r:id="rId3"/>
              </a:rPr>
              <a:t>Safe Learning Environment Charter (SLEC)</a:t>
            </a:r>
            <a:r>
              <a:rPr lang="en-GB" sz="2200" b="0" i="0">
                <a:solidFill>
                  <a:srgbClr val="000000"/>
                </a:solidFill>
                <a:effectLst/>
              </a:rPr>
              <a:t> is based on the input from over 2,482 learners, educators and key stakeholders in health education.  </a:t>
            </a:r>
          </a:p>
          <a:p>
            <a:pPr algn="l" rtl="0" fontAlgn="base">
              <a:spcAft>
                <a:spcPts val="800"/>
              </a:spcAft>
              <a:buNone/>
            </a:pPr>
            <a:r>
              <a:rPr lang="en-GB" sz="2200">
                <a:solidFill>
                  <a:srgbClr val="000000"/>
                </a:solidFill>
              </a:rPr>
              <a:t>It</a:t>
            </a:r>
            <a:r>
              <a:rPr lang="en-GB" sz="2200" b="0" i="0">
                <a:solidFill>
                  <a:srgbClr val="000000"/>
                </a:solidFill>
                <a:effectLst/>
              </a:rPr>
              <a:t> describes the 10 key-characteristics of effective and supportive learning </a:t>
            </a:r>
            <a:r>
              <a:rPr lang="en-GB" sz="2200">
                <a:solidFill>
                  <a:srgbClr val="000000"/>
                </a:solidFill>
              </a:rPr>
              <a:t>environments</a:t>
            </a:r>
            <a:r>
              <a:rPr lang="en-GB" sz="2200" b="0" i="0">
                <a:solidFill>
                  <a:srgbClr val="000000"/>
                </a:solidFill>
                <a:effectLst/>
              </a:rPr>
              <a:t> and is applicable across professions and care settings. </a:t>
            </a:r>
            <a:endParaRPr lang="en-GB" sz="2200" b="0" i="0">
              <a:solidFill>
                <a:srgbClr val="000000"/>
              </a:solidFill>
              <a:effectLst/>
              <a:ea typeface="Calibri"/>
              <a:cs typeface="Calibri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CF36B48-7512-2393-1361-389498C10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1545" y="1137169"/>
            <a:ext cx="6311439" cy="4488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4348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89A9C0-2358-1A84-BB4C-8568C421DD70}"/>
              </a:ext>
            </a:extLst>
          </p:cNvPr>
          <p:cNvSpPr txBox="1"/>
          <p:nvPr/>
        </p:nvSpPr>
        <p:spPr>
          <a:xfrm>
            <a:off x="657339" y="1051146"/>
            <a:ext cx="1105626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>
                <a:solidFill>
                  <a:srgbClr val="006AB4"/>
                </a:solidFill>
              </a:rPr>
              <a:t>Project Aim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177BC64-2F14-628D-241D-A21E3B0DBC9B}"/>
              </a:ext>
            </a:extLst>
          </p:cNvPr>
          <p:cNvSpPr/>
          <p:nvPr/>
        </p:nvSpPr>
        <p:spPr>
          <a:xfrm>
            <a:off x="6897191" y="963977"/>
            <a:ext cx="4637470" cy="4930048"/>
          </a:xfrm>
          <a:prstGeom prst="rect">
            <a:avLst/>
          </a:prstGeom>
          <a:solidFill>
            <a:schemeClr val="bg1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Aft>
                <a:spcPts val="800"/>
              </a:spcAft>
            </a:pPr>
            <a:r>
              <a:rPr lang="en-GB" sz="2400" b="1" i="0" u="sng" strike="noStrike">
                <a:solidFill>
                  <a:schemeClr val="bg1"/>
                </a:solidFill>
                <a:effectLst/>
                <a:latin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4D49566-0FA7-5056-587B-24F0B53C1E66}"/>
              </a:ext>
            </a:extLst>
          </p:cNvPr>
          <p:cNvSpPr/>
          <p:nvPr/>
        </p:nvSpPr>
        <p:spPr>
          <a:xfrm>
            <a:off x="7195536" y="3605559"/>
            <a:ext cx="4111440" cy="1820648"/>
          </a:xfrm>
          <a:prstGeom prst="roundRect">
            <a:avLst/>
          </a:prstGeom>
          <a:solidFill>
            <a:srgbClr val="82D1CB"/>
          </a:solidFill>
          <a:scene3d>
            <a:camera prst="orthographicFront"/>
            <a:lightRig rig="threePt" dir="t"/>
          </a:scene3d>
          <a:sp3d>
            <a:bevelT w="127000" h="127000"/>
            <a:bevelB w="127000" h="1270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Aft>
                <a:spcPts val="800"/>
              </a:spcAft>
            </a:pPr>
            <a:r>
              <a:rPr lang="en-GB" sz="2400" b="1" i="0" u="sng" strike="noStrike">
                <a:solidFill>
                  <a:schemeClr val="bg1"/>
                </a:solidFill>
                <a:effectLst/>
                <a:latin typeface="Calibri" panose="020F0502020204030204" pitchFamily="34" charset="0"/>
                <a:hlinkClick r:id="rId3"/>
              </a:rPr>
              <a:t>SLEC </a:t>
            </a:r>
            <a:r>
              <a:rPr lang="en-GB" sz="2400" b="1" i="0" u="sng" strike="noStrike" err="1">
                <a:solidFill>
                  <a:schemeClr val="bg1"/>
                </a:solidFill>
                <a:effectLst/>
                <a:latin typeface="Calibri" panose="020F0502020204030204" pitchFamily="34" charset="0"/>
                <a:hlinkClick r:id="rId3"/>
              </a:rPr>
              <a:t>EoP</a:t>
            </a:r>
            <a:r>
              <a:rPr lang="en-GB" sz="2400" b="1" i="0" u="sng" strike="noStrike">
                <a:solidFill>
                  <a:schemeClr val="bg1"/>
                </a:solidFill>
                <a:effectLst/>
                <a:latin typeface="Calibri" panose="020F0502020204030204" pitchFamily="34" charset="0"/>
                <a:hlinkClick r:id="rId3"/>
              </a:rPr>
              <a:t> survey link</a:t>
            </a:r>
            <a:endParaRPr lang="en-GB" sz="2400" b="1" i="0"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A71F43-692B-6B16-0F5B-E56304414399}"/>
              </a:ext>
            </a:extLst>
          </p:cNvPr>
          <p:cNvSpPr txBox="1"/>
          <p:nvPr/>
        </p:nvSpPr>
        <p:spPr>
          <a:xfrm>
            <a:off x="657339" y="1776294"/>
            <a:ext cx="5794873" cy="31393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buNone/>
            </a:pPr>
            <a:r>
              <a:rPr lang="en-GB" sz="2200" dirty="0">
                <a:solidFill>
                  <a:srgbClr val="000000"/>
                </a:solidFill>
              </a:rPr>
              <a:t>The pilot is a feasibility study to explore benefits and disbenefits of using of a standardised </a:t>
            </a:r>
            <a:r>
              <a:rPr lang="en-GB" sz="2200" dirty="0" err="1">
                <a:solidFill>
                  <a:srgbClr val="000000"/>
                </a:solidFill>
              </a:rPr>
              <a:t>EoP</a:t>
            </a:r>
            <a:r>
              <a:rPr lang="en-GB" sz="2200" dirty="0">
                <a:solidFill>
                  <a:srgbClr val="000000"/>
                </a:solidFill>
              </a:rPr>
              <a:t> survey.</a:t>
            </a:r>
          </a:p>
          <a:p>
            <a:pPr>
              <a:buNone/>
            </a:pPr>
            <a:endParaRPr lang="en-GB" sz="2200" dirty="0">
              <a:solidFill>
                <a:srgbClr val="000000"/>
              </a:solidFill>
            </a:endParaRPr>
          </a:p>
          <a:p>
            <a:r>
              <a:rPr lang="en-GB" sz="2200" dirty="0">
                <a:solidFill>
                  <a:srgbClr val="000000"/>
                </a:solidFill>
              </a:rPr>
              <a:t>It will test a survey based on one from the University of Gloucester, designed to match the priorities of the NHSE Safe Learning Environment Charter.</a:t>
            </a:r>
          </a:p>
          <a:p>
            <a:pPr fontAlgn="base">
              <a:spcAft>
                <a:spcPts val="800"/>
              </a:spcAft>
            </a:pPr>
            <a:endParaRPr lang="en-GB" sz="2200" b="0" i="0" dirty="0">
              <a:solidFill>
                <a:srgbClr val="000000"/>
              </a:solidFill>
              <a:effectLst/>
              <a:ea typeface="Calibri"/>
              <a:cs typeface="Calibri"/>
            </a:endParaRPr>
          </a:p>
        </p:txBody>
      </p:sp>
      <p:pic>
        <p:nvPicPr>
          <p:cNvPr id="5" name="Picture 4" descr="A logo for a company&#10;&#10;AI-generated content may be incorrect.">
            <a:extLst>
              <a:ext uri="{FF2B5EF4-FFF2-40B4-BE49-F238E27FC236}">
                <a16:creationId xmlns:a16="http://schemas.microsoft.com/office/drawing/2014/main" id="{C607A720-4EBE-A32C-E13D-4EE57FDC9A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7618" y="1332697"/>
            <a:ext cx="3636825" cy="1818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499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2036B7-760F-A3D5-2158-4C06DE949A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4537400-5347-ECB0-3314-3A614F3073A8}"/>
              </a:ext>
            </a:extLst>
          </p:cNvPr>
          <p:cNvSpPr txBox="1"/>
          <p:nvPr/>
        </p:nvSpPr>
        <p:spPr>
          <a:xfrm>
            <a:off x="647700" y="362304"/>
            <a:ext cx="112412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>
                <a:solidFill>
                  <a:srgbClr val="006AB4"/>
                </a:solidFill>
              </a:rPr>
              <a:t>Scope and Objectives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6182CA57-E0CD-ED13-A75D-A180029F77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75636941"/>
              </p:ext>
            </p:extLst>
          </p:nvPr>
        </p:nvGraphicFramePr>
        <p:xfrm>
          <a:off x="1233965" y="935691"/>
          <a:ext cx="930703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73841F3C-23C5-473F-12D1-3E75D7E056B2}"/>
              </a:ext>
            </a:extLst>
          </p:cNvPr>
          <p:cNvGrpSpPr/>
          <p:nvPr/>
        </p:nvGrpSpPr>
        <p:grpSpPr>
          <a:xfrm>
            <a:off x="1371538" y="1228078"/>
            <a:ext cx="1332968" cy="4862276"/>
            <a:chOff x="1371538" y="1228078"/>
            <a:chExt cx="1332968" cy="4862276"/>
          </a:xfrm>
        </p:grpSpPr>
        <p:pic>
          <p:nvPicPr>
            <p:cNvPr id="8" name="Graphic 7" descr="Statistics with solid fill">
              <a:extLst>
                <a:ext uri="{FF2B5EF4-FFF2-40B4-BE49-F238E27FC236}">
                  <a16:creationId xmlns:a16="http://schemas.microsoft.com/office/drawing/2014/main" id="{30575DA0-D611-7401-12C8-E7742988053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371538" y="1228078"/>
              <a:ext cx="584776" cy="584776"/>
            </a:xfrm>
            <a:prstGeom prst="rect">
              <a:avLst/>
            </a:prstGeom>
          </p:spPr>
        </p:pic>
        <p:pic>
          <p:nvPicPr>
            <p:cNvPr id="10" name="Graphic 9" descr="Venn diagram with solid fill">
              <a:extLst>
                <a:ext uri="{FF2B5EF4-FFF2-40B4-BE49-F238E27FC236}">
                  <a16:creationId xmlns:a16="http://schemas.microsoft.com/office/drawing/2014/main" id="{CE357BD4-E934-40FB-7315-BDF9C518DB5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818941" y="2013332"/>
              <a:ext cx="681887" cy="622701"/>
            </a:xfrm>
            <a:prstGeom prst="rect">
              <a:avLst/>
            </a:prstGeom>
          </p:spPr>
        </p:pic>
        <p:pic>
          <p:nvPicPr>
            <p:cNvPr id="12" name="Graphic 11" descr="Head with gears with solid fill">
              <a:extLst>
                <a:ext uri="{FF2B5EF4-FFF2-40B4-BE49-F238E27FC236}">
                  <a16:creationId xmlns:a16="http://schemas.microsoft.com/office/drawing/2014/main" id="{B531622B-790A-D9DB-71F9-77FC5C765716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2047542" y="2899612"/>
              <a:ext cx="656964" cy="656964"/>
            </a:xfrm>
            <a:prstGeom prst="rect">
              <a:avLst/>
            </a:prstGeom>
          </p:spPr>
        </p:pic>
        <p:pic>
          <p:nvPicPr>
            <p:cNvPr id="14" name="Graphic 13" descr="Pie chart with solid fill">
              <a:extLst>
                <a:ext uri="{FF2B5EF4-FFF2-40B4-BE49-F238E27FC236}">
                  <a16:creationId xmlns:a16="http://schemas.microsoft.com/office/drawing/2014/main" id="{E5402D20-F0A4-DCB8-7E85-5680E8D366CC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2018796" y="3757055"/>
              <a:ext cx="656964" cy="656964"/>
            </a:xfrm>
            <a:prstGeom prst="rect">
              <a:avLst/>
            </a:prstGeom>
          </p:spPr>
        </p:pic>
        <p:pic>
          <p:nvPicPr>
            <p:cNvPr id="16" name="Graphic 15" descr="Monthly calendar with solid fill">
              <a:extLst>
                <a:ext uri="{FF2B5EF4-FFF2-40B4-BE49-F238E27FC236}">
                  <a16:creationId xmlns:a16="http://schemas.microsoft.com/office/drawing/2014/main" id="{4B18C217-5EB3-9738-DB3C-AD60F5BB6F88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1818942" y="4614498"/>
              <a:ext cx="656965" cy="656965"/>
            </a:xfrm>
            <a:prstGeom prst="rect">
              <a:avLst/>
            </a:prstGeom>
          </p:spPr>
        </p:pic>
        <p:pic>
          <p:nvPicPr>
            <p:cNvPr id="18" name="Graphic 17" descr="End with solid fill">
              <a:extLst>
                <a:ext uri="{FF2B5EF4-FFF2-40B4-BE49-F238E27FC236}">
                  <a16:creationId xmlns:a16="http://schemas.microsoft.com/office/drawing/2014/main" id="{DCC493D0-B743-841C-4508-676C111C9B1A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1380718" y="5505578"/>
              <a:ext cx="614664" cy="58477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23769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84783B-4DC8-104D-58A6-9905CC6966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492F080-C8C3-47E9-BAE1-6F4A32F1D1E9}"/>
              </a:ext>
            </a:extLst>
          </p:cNvPr>
          <p:cNvSpPr/>
          <p:nvPr/>
        </p:nvSpPr>
        <p:spPr>
          <a:xfrm>
            <a:off x="680354" y="1090670"/>
            <a:ext cx="3087415" cy="275422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" name="Content Placeholder 6" descr="SmartArt Process diagram">
            <a:extLst>
              <a:ext uri="{FF2B5EF4-FFF2-40B4-BE49-F238E27FC236}">
                <a16:creationId xmlns:a16="http://schemas.microsoft.com/office/drawing/2014/main" id="{65BAAB3B-8810-4C36-DFA6-B6F08EE059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1327020"/>
              </p:ext>
            </p:extLst>
          </p:nvPr>
        </p:nvGraphicFramePr>
        <p:xfrm>
          <a:off x="800101" y="1002536"/>
          <a:ext cx="10753200" cy="5082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itle 3">
            <a:extLst>
              <a:ext uri="{FF2B5EF4-FFF2-40B4-BE49-F238E27FC236}">
                <a16:creationId xmlns:a16="http://schemas.microsoft.com/office/drawing/2014/main" id="{D8C5ACA1-531A-712D-01D2-6D14CD671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54" y="436744"/>
            <a:ext cx="10711545" cy="1131583"/>
          </a:xfrm>
        </p:spPr>
        <p:txBody>
          <a:bodyPr rtlCol="0"/>
          <a:lstStyle/>
          <a:p>
            <a:pPr rtl="0"/>
            <a:r>
              <a:rPr lang="en-GB" sz="3200">
                <a:solidFill>
                  <a:srgbClr val="006AB4"/>
                </a:solidFill>
                <a:latin typeface="+mn-lt"/>
              </a:rPr>
              <a:t>Roadmap</a:t>
            </a:r>
          </a:p>
        </p:txBody>
      </p:sp>
      <p:sp>
        <p:nvSpPr>
          <p:cNvPr id="10" name="Rectangle 9" descr="Red square">
            <a:extLst>
              <a:ext uri="{FF2B5EF4-FFF2-40B4-BE49-F238E27FC236}">
                <a16:creationId xmlns:a16="http://schemas.microsoft.com/office/drawing/2014/main" id="{25651A39-7129-F733-9BE9-4858188F1FA8}"/>
              </a:ext>
            </a:extLst>
          </p:cNvPr>
          <p:cNvSpPr/>
          <p:nvPr/>
        </p:nvSpPr>
        <p:spPr>
          <a:xfrm>
            <a:off x="790594" y="1892518"/>
            <a:ext cx="688931" cy="688931"/>
          </a:xfrm>
          <a:prstGeom prst="rect">
            <a:avLst/>
          </a:prstGeom>
          <a:solidFill>
            <a:srgbClr val="00A499"/>
          </a:solidFill>
          <a:ln>
            <a:solidFill>
              <a:srgbClr val="00A4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 descr="Orange square">
            <a:extLst>
              <a:ext uri="{FF2B5EF4-FFF2-40B4-BE49-F238E27FC236}">
                <a16:creationId xmlns:a16="http://schemas.microsoft.com/office/drawing/2014/main" id="{7F570C34-EB72-2E8A-BFDF-3A3A00BA917E}"/>
              </a:ext>
            </a:extLst>
          </p:cNvPr>
          <p:cNvSpPr/>
          <p:nvPr/>
        </p:nvSpPr>
        <p:spPr>
          <a:xfrm>
            <a:off x="2917717" y="1892518"/>
            <a:ext cx="688931" cy="688931"/>
          </a:xfrm>
          <a:prstGeom prst="rect">
            <a:avLst/>
          </a:prstGeom>
          <a:solidFill>
            <a:srgbClr val="82D1CB"/>
          </a:solidFill>
          <a:ln>
            <a:solidFill>
              <a:srgbClr val="82D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Rectangle 11" descr="Orange square">
            <a:extLst>
              <a:ext uri="{FF2B5EF4-FFF2-40B4-BE49-F238E27FC236}">
                <a16:creationId xmlns:a16="http://schemas.microsoft.com/office/drawing/2014/main" id="{20DA1808-F1CA-6957-CC96-CDD89D48C2E0}"/>
              </a:ext>
            </a:extLst>
          </p:cNvPr>
          <p:cNvSpPr/>
          <p:nvPr/>
        </p:nvSpPr>
        <p:spPr>
          <a:xfrm>
            <a:off x="5050060" y="1875283"/>
            <a:ext cx="688931" cy="688931"/>
          </a:xfrm>
          <a:prstGeom prst="rect">
            <a:avLst/>
          </a:prstGeom>
          <a:solidFill>
            <a:srgbClr val="15BBD1"/>
          </a:solidFill>
          <a:ln>
            <a:solidFill>
              <a:srgbClr val="15BB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Rectangle 12" descr="Orange square">
            <a:extLst>
              <a:ext uri="{FF2B5EF4-FFF2-40B4-BE49-F238E27FC236}">
                <a16:creationId xmlns:a16="http://schemas.microsoft.com/office/drawing/2014/main" id="{68BE9999-586B-3647-3175-CA576A35328E}"/>
              </a:ext>
            </a:extLst>
          </p:cNvPr>
          <p:cNvSpPr/>
          <p:nvPr/>
        </p:nvSpPr>
        <p:spPr>
          <a:xfrm>
            <a:off x="7172120" y="1892518"/>
            <a:ext cx="688931" cy="688931"/>
          </a:xfrm>
          <a:prstGeom prst="rect">
            <a:avLst/>
          </a:prstGeom>
          <a:solidFill>
            <a:srgbClr val="0072CE"/>
          </a:solidFill>
          <a:ln>
            <a:solidFill>
              <a:srgbClr val="0072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Rectangle 13" descr="Yellow square">
            <a:extLst>
              <a:ext uri="{FF2B5EF4-FFF2-40B4-BE49-F238E27FC236}">
                <a16:creationId xmlns:a16="http://schemas.microsoft.com/office/drawing/2014/main" id="{7BE0DA12-7462-836D-5974-781CFD879BB7}"/>
              </a:ext>
            </a:extLst>
          </p:cNvPr>
          <p:cNvSpPr/>
          <p:nvPr/>
        </p:nvSpPr>
        <p:spPr>
          <a:xfrm>
            <a:off x="9310332" y="1892518"/>
            <a:ext cx="688931" cy="688931"/>
          </a:xfrm>
          <a:prstGeom prst="rect">
            <a:avLst/>
          </a:prstGeom>
          <a:solidFill>
            <a:srgbClr val="003087"/>
          </a:solidFill>
          <a:ln>
            <a:solidFill>
              <a:srgbClr val="0030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5" name="Graphic 14" descr="Clock">
            <a:extLst>
              <a:ext uri="{FF2B5EF4-FFF2-40B4-BE49-F238E27FC236}">
                <a16:creationId xmlns:a16="http://schemas.microsoft.com/office/drawing/2014/main" id="{269F9DCA-635C-8C11-A786-1EE02C9883D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15048" y="2012365"/>
            <a:ext cx="432000" cy="432000"/>
          </a:xfrm>
          <a:prstGeom prst="rect">
            <a:avLst/>
          </a:prstGeom>
        </p:spPr>
      </p:pic>
      <p:pic>
        <p:nvPicPr>
          <p:cNvPr id="16" name="Graphic 15" descr="Target">
            <a:extLst>
              <a:ext uri="{FF2B5EF4-FFF2-40B4-BE49-F238E27FC236}">
                <a16:creationId xmlns:a16="http://schemas.microsoft.com/office/drawing/2014/main" id="{99F097EB-06ED-4D79-087B-735435D3857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060087" y="2012365"/>
            <a:ext cx="432000" cy="432000"/>
          </a:xfrm>
          <a:prstGeom prst="rect">
            <a:avLst/>
          </a:prstGeom>
        </p:spPr>
      </p:pic>
      <p:pic>
        <p:nvPicPr>
          <p:cNvPr id="17" name="Graphic 16" descr="Research">
            <a:extLst>
              <a:ext uri="{FF2B5EF4-FFF2-40B4-BE49-F238E27FC236}">
                <a16:creationId xmlns:a16="http://schemas.microsoft.com/office/drawing/2014/main" id="{60DCC18A-6D1F-EB47-BF99-03F34FC081F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188959" y="2012365"/>
            <a:ext cx="432000" cy="432000"/>
          </a:xfrm>
          <a:prstGeom prst="rect">
            <a:avLst/>
          </a:prstGeom>
        </p:spPr>
      </p:pic>
      <p:pic>
        <p:nvPicPr>
          <p:cNvPr id="18" name="Graphic 17" descr="Flip calendar">
            <a:extLst>
              <a:ext uri="{FF2B5EF4-FFF2-40B4-BE49-F238E27FC236}">
                <a16:creationId xmlns:a16="http://schemas.microsoft.com/office/drawing/2014/main" id="{0D22F80F-FC10-D492-2E83-3DD5940D9E5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7305283" y="2012365"/>
            <a:ext cx="432000" cy="432000"/>
          </a:xfrm>
          <a:prstGeom prst="rect">
            <a:avLst/>
          </a:prstGeom>
        </p:spPr>
      </p:pic>
      <p:pic>
        <p:nvPicPr>
          <p:cNvPr id="19" name="Graphic 18" descr="Presentation with bar chart">
            <a:extLst>
              <a:ext uri="{FF2B5EF4-FFF2-40B4-BE49-F238E27FC236}">
                <a16:creationId xmlns:a16="http://schemas.microsoft.com/office/drawing/2014/main" id="{6FA1A6D0-B77F-F422-D986-F4B5630AFC0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438797" y="2012365"/>
            <a:ext cx="432000" cy="432000"/>
          </a:xfrm>
          <a:prstGeom prst="rect">
            <a:avLst/>
          </a:prstGeom>
        </p:spPr>
      </p:pic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2D658C33-6519-5656-ED66-1B54D9DC66FE}"/>
              </a:ext>
            </a:extLst>
          </p:cNvPr>
          <p:cNvSpPr txBox="1">
            <a:spLocks/>
          </p:cNvSpPr>
          <p:nvPr/>
        </p:nvSpPr>
        <p:spPr>
          <a:xfrm>
            <a:off x="790594" y="5190662"/>
            <a:ext cx="3428866" cy="664802"/>
          </a:xfrm>
          <a:prstGeom prst="rect">
            <a:avLst/>
          </a:prstGeom>
          <a:solidFill>
            <a:schemeClr val="accent1">
              <a:lumMod val="40000"/>
              <a:lumOff val="60000"/>
              <a:alpha val="50196"/>
            </a:schemeClr>
          </a:solidFill>
        </p:spPr>
        <p:txBody>
          <a:bodyPr vert="horz" lIns="288000" tIns="25200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300" b="1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>
                <a:solidFill>
                  <a:srgbClr val="666666"/>
                </a:solidFill>
                <a:latin typeface="Century Gothic"/>
              </a:rPr>
              <a:t>Scoping and participant recruitment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Text Placeholder 1">
            <a:extLst>
              <a:ext uri="{FF2B5EF4-FFF2-40B4-BE49-F238E27FC236}">
                <a16:creationId xmlns:a16="http://schemas.microsoft.com/office/drawing/2014/main" id="{BBC954B3-E13D-0AB9-920E-E51B433ED076}"/>
              </a:ext>
            </a:extLst>
          </p:cNvPr>
          <p:cNvSpPr txBox="1">
            <a:spLocks/>
          </p:cNvSpPr>
          <p:nvPr/>
        </p:nvSpPr>
        <p:spPr>
          <a:xfrm>
            <a:off x="4339208" y="5190662"/>
            <a:ext cx="2966076" cy="664802"/>
          </a:xfrm>
          <a:prstGeom prst="rect">
            <a:avLst/>
          </a:prstGeom>
          <a:solidFill>
            <a:schemeClr val="tx2">
              <a:lumMod val="40000"/>
              <a:lumOff val="60000"/>
              <a:alpha val="80000"/>
            </a:schemeClr>
          </a:solidFill>
        </p:spPr>
        <p:txBody>
          <a:bodyPr vert="horz" lIns="288000" tIns="25200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300" b="1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300" b="1" i="0" u="none" strike="noStrike" kern="1200" cap="none" spc="0" normalizeH="0" baseline="0" noProof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Process tailoring and launch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Text Placeholder 5">
            <a:extLst>
              <a:ext uri="{FF2B5EF4-FFF2-40B4-BE49-F238E27FC236}">
                <a16:creationId xmlns:a16="http://schemas.microsoft.com/office/drawing/2014/main" id="{9102AE85-8008-61D9-4854-F4DDAA9A6E7E}"/>
              </a:ext>
            </a:extLst>
          </p:cNvPr>
          <p:cNvSpPr txBox="1">
            <a:spLocks/>
          </p:cNvSpPr>
          <p:nvPr/>
        </p:nvSpPr>
        <p:spPr>
          <a:xfrm>
            <a:off x="7425033" y="5190662"/>
            <a:ext cx="3976374" cy="66480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288000" tIns="25200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300" b="1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>
                <a:solidFill>
                  <a:srgbClr val="666666"/>
                </a:solidFill>
                <a:latin typeface="Century Gothic"/>
              </a:rPr>
              <a:t>Survey implementation and results collation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2338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54FD38-E9AD-9F2B-4874-08FFCF3E45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DE07867-4DC4-1E13-893D-2E00391CEF4C}"/>
              </a:ext>
            </a:extLst>
          </p:cNvPr>
          <p:cNvSpPr txBox="1"/>
          <p:nvPr/>
        </p:nvSpPr>
        <p:spPr>
          <a:xfrm>
            <a:off x="641606" y="505523"/>
            <a:ext cx="1096044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>
                <a:solidFill>
                  <a:srgbClr val="006AB4"/>
                </a:solidFill>
              </a:rPr>
              <a:t>Process Map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466AAA0B-EF70-D8E5-33F0-1DF3F45E8A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4779335"/>
              </p:ext>
            </p:extLst>
          </p:nvPr>
        </p:nvGraphicFramePr>
        <p:xfrm>
          <a:off x="1435100" y="719666"/>
          <a:ext cx="93218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56752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39ADEA-E3E3-8232-5940-9223C89B1A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263DB3C-8280-E20B-7895-CE17A0FFE2E5}"/>
              </a:ext>
            </a:extLst>
          </p:cNvPr>
          <p:cNvSpPr txBox="1"/>
          <p:nvPr/>
        </p:nvSpPr>
        <p:spPr>
          <a:xfrm>
            <a:off x="5071874" y="2314591"/>
            <a:ext cx="6642069" cy="222881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/>
            </a:lvl1pPr>
          </a:lstStyle>
          <a:p>
            <a:pPr algn="l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n-GB" sz="1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Placement provider </a:t>
            </a:r>
            <a:endParaRPr lang="en-GB" b="0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n-GB" sz="1800" b="0" i="0" u="sng" strike="noStrike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3"/>
              </a:rPr>
              <a:t>SLEC END-OF-PLACEMENT SURVEY PILOT PRE-IMPLEMENTATION SURVEY FOR LEL/PEF </a:t>
            </a:r>
            <a:r>
              <a:rPr lang="en-GB" sz="1800" b="0" i="0">
                <a:solidFill>
                  <a:srgbClr val="000000"/>
                </a:solidFill>
                <a:effectLst/>
                <a:latin typeface="Calibri" panose="020F0502020204030204" pitchFamily="34" charset="0"/>
                <a:hlinkClick r:id="rId3"/>
              </a:rPr>
              <a:t> </a:t>
            </a:r>
            <a:endParaRPr lang="en-GB" b="0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n-GB" sz="1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b="0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n-GB" sz="1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Education provider </a:t>
            </a:r>
            <a:endParaRPr lang="en-GB" b="0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n-GB" sz="1800" b="0" i="0" u="sng" strike="noStrike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4"/>
              </a:rPr>
              <a:t>SLEC END-OF-PLACEMENT SURVEY PILOT PRE-IMPLEMENTATION SURVEY FOR UNIVERSITY STAFF</a:t>
            </a:r>
            <a:r>
              <a:rPr lang="en-GB" sz="1800" b="0" i="0">
                <a:solidFill>
                  <a:srgbClr val="000000"/>
                </a:solidFill>
                <a:effectLst/>
                <a:latin typeface="Calibri" panose="020F0502020204030204" pitchFamily="34" charset="0"/>
                <a:hlinkClick r:id="rId4"/>
              </a:rPr>
              <a:t> </a:t>
            </a:r>
            <a:endParaRPr lang="en-GB"/>
          </a:p>
          <a:p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899D97-CCD9-D9CC-053F-B2D2C741BCE4}"/>
              </a:ext>
            </a:extLst>
          </p:cNvPr>
          <p:cNvSpPr/>
          <p:nvPr/>
        </p:nvSpPr>
        <p:spPr>
          <a:xfrm>
            <a:off x="478057" y="912224"/>
            <a:ext cx="4126993" cy="5033551"/>
          </a:xfrm>
          <a:prstGeom prst="rect">
            <a:avLst/>
          </a:prstGeom>
          <a:solidFill>
            <a:srgbClr val="00A4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400" b="1">
                <a:solidFill>
                  <a:schemeClr val="bg1"/>
                </a:solidFill>
              </a:rPr>
              <a:t>Pre- Implementation Questionnaires</a:t>
            </a:r>
          </a:p>
        </p:txBody>
      </p:sp>
    </p:spTree>
    <p:extLst>
      <p:ext uri="{BB962C8B-B14F-4D97-AF65-F5344CB8AC3E}">
        <p14:creationId xmlns:p14="http://schemas.microsoft.com/office/powerpoint/2010/main" val="359445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D419FB-8407-42EB-8DF0-68721C6151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50275B8-4457-6F2F-9956-9DF8FEA558C2}"/>
              </a:ext>
            </a:extLst>
          </p:cNvPr>
          <p:cNvSpPr txBox="1"/>
          <p:nvPr/>
        </p:nvSpPr>
        <p:spPr>
          <a:xfrm>
            <a:off x="5089793" y="1775983"/>
            <a:ext cx="6392904" cy="330603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/>
            </a:lvl1pPr>
          </a:lstStyle>
          <a:p>
            <a:pPr algn="l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n-GB" sz="1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Placement provider </a:t>
            </a:r>
            <a:endParaRPr lang="en-GB" b="0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n-GB" sz="1800" b="0" i="0" u="sng" strike="noStrike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3"/>
              </a:rPr>
              <a:t>SLEC END-OF-PLACEMENT SURVEY PILOT POST-IMPLEMENTATION SURVEY FOR LEL/PEF</a:t>
            </a:r>
            <a:r>
              <a:rPr lang="en-GB" sz="1800" b="0" i="0">
                <a:solidFill>
                  <a:srgbClr val="000000"/>
                </a:solidFill>
                <a:effectLst/>
                <a:latin typeface="Calibri" panose="020F0502020204030204" pitchFamily="34" charset="0"/>
                <a:hlinkClick r:id="rId3"/>
              </a:rPr>
              <a:t> </a:t>
            </a:r>
            <a:endParaRPr lang="en-GB" b="0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n-GB" sz="1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b="0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n-GB" sz="1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Education provider </a:t>
            </a:r>
          </a:p>
          <a:p>
            <a:pPr algn="l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n-GB" sz="1800" b="0" i="0" u="sng" strike="noStrike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4"/>
              </a:rPr>
              <a:t>SLEC END-OF-PLACEMENT SURVEY PILOT POST-IMPLEMENTATION SURVEY FOR UNIVERSITY STAFF</a:t>
            </a:r>
            <a:r>
              <a:rPr lang="en-GB" sz="1800" b="0" i="0">
                <a:solidFill>
                  <a:srgbClr val="000000"/>
                </a:solidFill>
                <a:effectLst/>
                <a:latin typeface="Calibri" panose="020F0502020204030204" pitchFamily="34" charset="0"/>
                <a:hlinkClick r:id="rId4"/>
              </a:rPr>
              <a:t> </a:t>
            </a:r>
            <a:endParaRPr lang="en-GB" b="0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n-GB" sz="1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b="0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n-GB" sz="1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Learner experiences survey: </a:t>
            </a:r>
            <a:endParaRPr lang="en-GB" b="0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lnSpc>
                <a:spcPts val="1457"/>
              </a:lnSpc>
              <a:spcAft>
                <a:spcPts val="800"/>
              </a:spcAft>
            </a:pPr>
            <a:r>
              <a:rPr lang="en-GB" sz="1800" b="0" i="0" u="sng" strike="noStrike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5"/>
              </a:rPr>
              <a:t>SLEC END-OF-PLACEMENT SURVEY PILOT POST-IMPLEMENTATION SURVEY FOR LEARNERS</a:t>
            </a:r>
            <a:r>
              <a:rPr lang="en-GB" sz="1800" b="0" i="0">
                <a:solidFill>
                  <a:srgbClr val="000000"/>
                </a:solidFill>
                <a:effectLst/>
                <a:latin typeface="Calibri" panose="020F0502020204030204" pitchFamily="34" charset="0"/>
                <a:hlinkClick r:id="rId5"/>
              </a:rPr>
              <a:t> </a:t>
            </a:r>
            <a:endParaRPr lang="en-GB" b="0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CFD7A09-9D1B-9716-74B0-30119C1723F8}"/>
              </a:ext>
            </a:extLst>
          </p:cNvPr>
          <p:cNvSpPr/>
          <p:nvPr/>
        </p:nvSpPr>
        <p:spPr>
          <a:xfrm>
            <a:off x="632185" y="961800"/>
            <a:ext cx="4105068" cy="49344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400" b="1">
                <a:solidFill>
                  <a:schemeClr val="bg1"/>
                </a:solidFill>
              </a:rPr>
              <a:t>Post- Implementation Questionnaires</a:t>
            </a:r>
          </a:p>
        </p:txBody>
      </p:sp>
    </p:spTree>
    <p:extLst>
      <p:ext uri="{BB962C8B-B14F-4D97-AF65-F5344CB8AC3E}">
        <p14:creationId xmlns:p14="http://schemas.microsoft.com/office/powerpoint/2010/main" val="346574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A36D91-2C60-1397-E709-539634592D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AC3A45D-A05E-8C7B-080F-87918BFB402F}"/>
              </a:ext>
            </a:extLst>
          </p:cNvPr>
          <p:cNvSpPr txBox="1"/>
          <p:nvPr/>
        </p:nvSpPr>
        <p:spPr>
          <a:xfrm>
            <a:off x="492676" y="526855"/>
            <a:ext cx="113962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>
                <a:solidFill>
                  <a:srgbClr val="006AB4"/>
                </a:solidFill>
              </a:rPr>
              <a:t>Project Benefits and Output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BC7FD07-E2EA-7353-B648-2E7A24B551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3689496"/>
              </p:ext>
            </p:extLst>
          </p:nvPr>
        </p:nvGraphicFramePr>
        <p:xfrm>
          <a:off x="1088891" y="1260372"/>
          <a:ext cx="9566409" cy="43372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694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4325a1f-6156-4dc7-ae6c-2ed44c156974">
      <UserInfo>
        <DisplayName>Caroline Lee</DisplayName>
        <AccountId>17</AccountId>
        <AccountType/>
      </UserInfo>
      <UserInfo>
        <DisplayName>Debbie Robertson</DisplayName>
        <AccountId>116</AccountId>
        <AccountType/>
      </UserInfo>
      <UserInfo>
        <DisplayName>Katie Castle</DisplayName>
        <AccountId>98</AccountId>
        <AccountType/>
      </UserInfo>
      <UserInfo>
        <DisplayName>Juliet Borwell</DisplayName>
        <AccountId>25</AccountId>
        <AccountType/>
      </UserInfo>
      <UserInfo>
        <DisplayName>Nicola Trower</DisplayName>
        <AccountId>12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2E073995EAC343A905AC3E589411AD" ma:contentTypeVersion="6" ma:contentTypeDescription="Create a new document." ma:contentTypeScope="" ma:versionID="b1d66243d6b2da129e1156eff33c1112">
  <xsd:schema xmlns:xsd="http://www.w3.org/2001/XMLSchema" xmlns:xs="http://www.w3.org/2001/XMLSchema" xmlns:p="http://schemas.microsoft.com/office/2006/metadata/properties" xmlns:ns2="e4a654ea-429b-4152-be1f-e79dac02b474" xmlns:ns3="24325a1f-6156-4dc7-ae6c-2ed44c156974" targetNamespace="http://schemas.microsoft.com/office/2006/metadata/properties" ma:root="true" ma:fieldsID="d5d35b4c1736b5b0e4f78f1fa071caab" ns2:_="" ns3:_="">
    <xsd:import namespace="e4a654ea-429b-4152-be1f-e79dac02b474"/>
    <xsd:import namespace="24325a1f-6156-4dc7-ae6c-2ed44c1569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a654ea-429b-4152-be1f-e79dac02b4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325a1f-6156-4dc7-ae6c-2ed44c15697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210491-5BEB-4B5D-B2D9-27D850AA4B5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54143E1-6927-4BA2-ADFB-3951F7E6B7C6}">
  <ds:schemaRefs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24325a1f-6156-4dc7-ae6c-2ed44c156974"/>
    <ds:schemaRef ds:uri="e4a654ea-429b-4152-be1f-e79dac02b474"/>
  </ds:schemaRefs>
</ds:datastoreItem>
</file>

<file path=customXml/itemProps3.xml><?xml version="1.0" encoding="utf-8"?>
<ds:datastoreItem xmlns:ds="http://schemas.openxmlformats.org/officeDocument/2006/customXml" ds:itemID="{8C9C90F5-104C-4A89-9052-D0B91FD0F9BF}">
  <ds:schemaRefs>
    <ds:schemaRef ds:uri="24325a1f-6156-4dc7-ae6c-2ed44c156974"/>
    <ds:schemaRef ds:uri="e4a654ea-429b-4152-be1f-e79dac02b47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518</Words>
  <Application>Microsoft Office PowerPoint</Application>
  <PresentationFormat>Widescreen</PresentationFormat>
  <Paragraphs>89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Segoe UI</vt:lpstr>
      <vt:lpstr>Times New Roman</vt:lpstr>
      <vt:lpstr>Office Theme</vt:lpstr>
      <vt:lpstr>Implementation of the  SLEC End-of-Placement Survey  Pilot project</vt:lpstr>
      <vt:lpstr>PowerPoint Presentation</vt:lpstr>
      <vt:lpstr>PowerPoint Presentation</vt:lpstr>
      <vt:lpstr>PowerPoint Presentation</vt:lpstr>
      <vt:lpstr>Roadmap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 Contract Self-Assessment 2023</dc:title>
  <dc:creator>Amelia Amon</dc:creator>
  <cp:lastModifiedBy>MARKS, Nikkie (NHS ENGLAND)</cp:lastModifiedBy>
  <cp:revision>2</cp:revision>
  <dcterms:created xsi:type="dcterms:W3CDTF">2023-09-25T09:14:21Z</dcterms:created>
  <dcterms:modified xsi:type="dcterms:W3CDTF">2025-07-21T09:56:47Z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0x010100E72E073995EAC343A905AC3E589411AD</vt:lpwstr>
  </property>
  <property fmtid="{D5CDD505-2E9C-101B-9397-08002B2CF9AE}" pid="3" name="MediaServiceImageTags">
    <vt:lpwstr/>
  </property>
</Properties>
</file>