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sldIdLst>
    <p:sldId id="257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35D1C-B3D2-4740-B771-E43D8D04DDB4}" v="14" dt="2025-03-18T12:16:29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>
        <p:scale>
          <a:sx n="90" d="100"/>
          <a:sy n="90" d="100"/>
        </p:scale>
        <p:origin x="120" y="-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WART, Ashleigh (NHS ENGLAND - T1510)" userId="6f30127c-88f6-4639-a4db-b2da30ece56b" providerId="ADAL" clId="{5E935D1C-B3D2-4740-B771-E43D8D04DDB4}"/>
    <pc:docChg chg="undo custSel addSld delSld modSld addMainMaster delMainMaster">
      <pc:chgData name="STEWART, Ashleigh (NHS ENGLAND - T1510)" userId="6f30127c-88f6-4639-a4db-b2da30ece56b" providerId="ADAL" clId="{5E935D1C-B3D2-4740-B771-E43D8D04DDB4}" dt="2025-03-18T12:18:55.443" v="1037" actId="1076"/>
      <pc:docMkLst>
        <pc:docMk/>
      </pc:docMkLst>
      <pc:sldChg chg="del">
        <pc:chgData name="STEWART, Ashleigh (NHS ENGLAND - T1510)" userId="6f30127c-88f6-4639-a4db-b2da30ece56b" providerId="ADAL" clId="{5E935D1C-B3D2-4740-B771-E43D8D04DDB4}" dt="2025-03-18T10:48:00.630" v="2" actId="2696"/>
        <pc:sldMkLst>
          <pc:docMk/>
          <pc:sldMk cId="109857222" sldId="256"/>
        </pc:sldMkLst>
      </pc:sldChg>
      <pc:sldChg chg="modSp add mod">
        <pc:chgData name="STEWART, Ashleigh (NHS ENGLAND - T1510)" userId="6f30127c-88f6-4639-a4db-b2da30ece56b" providerId="ADAL" clId="{5E935D1C-B3D2-4740-B771-E43D8D04DDB4}" dt="2025-03-18T12:18:55.443" v="1037" actId="1076"/>
        <pc:sldMkLst>
          <pc:docMk/>
          <pc:sldMk cId="2628369725" sldId="257"/>
        </pc:sldMkLst>
        <pc:spChg chg="mod">
          <ac:chgData name="STEWART, Ashleigh (NHS ENGLAND - T1510)" userId="6f30127c-88f6-4639-a4db-b2da30ece56b" providerId="ADAL" clId="{5E935D1C-B3D2-4740-B771-E43D8D04DDB4}" dt="2025-03-18T12:13:08.172" v="745" actId="255"/>
          <ac:spMkLst>
            <pc:docMk/>
            <pc:sldMk cId="2628369725" sldId="257"/>
            <ac:spMk id="16" creationId="{F17806F0-628A-B73F-1B43-36630E8EC59B}"/>
          </ac:spMkLst>
        </pc:spChg>
        <pc:graphicFrameChg chg="mod modGraphic">
          <ac:chgData name="STEWART, Ashleigh (NHS ENGLAND - T1510)" userId="6f30127c-88f6-4639-a4db-b2da30ece56b" providerId="ADAL" clId="{5E935D1C-B3D2-4740-B771-E43D8D04DDB4}" dt="2025-03-18T12:18:55.443" v="1037" actId="1076"/>
          <ac:graphicFrameMkLst>
            <pc:docMk/>
            <pc:sldMk cId="2628369725" sldId="257"/>
            <ac:graphicFrameMk id="2" creationId="{12DA6F63-E156-BA4F-1CB1-8559804A0FBD}"/>
          </ac:graphicFrameMkLst>
        </pc:graphicFrameChg>
      </pc:sldChg>
      <pc:sldMasterChg chg="del delSldLayout">
        <pc:chgData name="STEWART, Ashleigh (NHS ENGLAND - T1510)" userId="6f30127c-88f6-4639-a4db-b2da30ece56b" providerId="ADAL" clId="{5E935D1C-B3D2-4740-B771-E43D8D04DDB4}" dt="2025-03-18T10:48:00.630" v="2" actId="2696"/>
        <pc:sldMasterMkLst>
          <pc:docMk/>
          <pc:sldMasterMk cId="2460954070" sldId="2147483660"/>
        </pc:sldMasterMkLst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TEWART, Ashleigh (NHS ENGLAND - T1510)" userId="6f30127c-88f6-4639-a4db-b2da30ece56b" providerId="ADAL" clId="{5E935D1C-B3D2-4740-B771-E43D8D04DDB4}" dt="2025-03-18T10:48:00.630" v="2" actId="269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STEWART, Ashleigh (NHS ENGLAND - T1510)" userId="6f30127c-88f6-4639-a4db-b2da30ece56b" providerId="ADAL" clId="{5E935D1C-B3D2-4740-B771-E43D8D04DDB4}" dt="2025-03-18T10:47:54.357" v="0" actId="27028"/>
        <pc:sldMasterMkLst>
          <pc:docMk/>
          <pc:sldMasterMk cId="945044896" sldId="2147483773"/>
        </pc:sldMasterMkLst>
        <pc:sldLayoutChg chg="add">
          <pc:chgData name="STEWART, Ashleigh (NHS ENGLAND - T1510)" userId="6f30127c-88f6-4639-a4db-b2da30ece56b" providerId="ADAL" clId="{5E935D1C-B3D2-4740-B771-E43D8D04DDB4}" dt="2025-03-18T10:47:54.357" v="0" actId="27028"/>
          <pc:sldLayoutMkLst>
            <pc:docMk/>
            <pc:sldMasterMk cId="945044896" sldId="2147483773"/>
            <pc:sldLayoutMk cId="2412778066" sldId="214748371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383123" y="6404978"/>
            <a:ext cx="433739" cy="13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BA3B713D-1FBB-0E4F-91D0-D2B735266E79}" type="slidenum">
              <a:rPr lang="en-GB" sz="268" smtClean="0">
                <a:solidFill>
                  <a:schemeClr val="accent2"/>
                </a:solidFill>
              </a:rPr>
              <a:t>‹#›</a:t>
            </a:fld>
            <a:endParaRPr lang="en-GB" sz="268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6" y="1314157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64380" indent="-64380" algn="l">
              <a:buNone/>
              <a:defRPr sz="939" b="1">
                <a:solidFill>
                  <a:schemeClr val="tx1"/>
                </a:solidFill>
              </a:defRPr>
            </a:lvl1pPr>
            <a:lvl2pPr marL="79847" indent="0">
              <a:buNone/>
              <a:defRPr>
                <a:solidFill>
                  <a:schemeClr val="tx1"/>
                </a:solidFill>
              </a:defRPr>
            </a:lvl2pPr>
            <a:lvl3pPr marL="159694" indent="0">
              <a:buNone/>
              <a:defRPr>
                <a:solidFill>
                  <a:schemeClr val="tx1"/>
                </a:solidFill>
              </a:defRPr>
            </a:lvl3pPr>
            <a:lvl4pPr marL="241670" indent="0">
              <a:buNone/>
              <a:defRPr>
                <a:solidFill>
                  <a:schemeClr val="tx1"/>
                </a:solidFill>
              </a:defRPr>
            </a:lvl4pPr>
            <a:lvl5pPr marL="321517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1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79847" indent="0">
              <a:buNone/>
              <a:defRPr/>
            </a:lvl2pPr>
            <a:lvl3pPr marL="159694" indent="0">
              <a:buNone/>
              <a:defRPr/>
            </a:lvl3pPr>
            <a:lvl4pPr marL="241670" indent="0">
              <a:buNone/>
              <a:defRPr/>
            </a:lvl4pPr>
            <a:lvl5pPr marL="321517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295260" rtl="0" eaLnBrk="1" latinLnBrk="0" hangingPunct="1">
        <a:lnSpc>
          <a:spcPct val="90000"/>
        </a:lnSpc>
        <a:spcBef>
          <a:spcPct val="0"/>
        </a:spcBef>
        <a:buNone/>
        <a:defRPr sz="142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815" indent="-73815" algn="l" defTabSz="295260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904" kern="1200">
          <a:solidFill>
            <a:schemeClr val="accent6"/>
          </a:solidFill>
          <a:latin typeface="+mn-lt"/>
          <a:ea typeface="+mn-ea"/>
          <a:cs typeface="+mn-cs"/>
        </a:defRPr>
      </a:lvl1pPr>
      <a:lvl2pPr marL="22144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775" kern="1200">
          <a:solidFill>
            <a:schemeClr val="accent6"/>
          </a:solidFill>
          <a:latin typeface="+mn-lt"/>
          <a:ea typeface="+mn-ea"/>
          <a:cs typeface="+mn-cs"/>
        </a:defRPr>
      </a:lvl2pPr>
      <a:lvl3pPr marL="36907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646" kern="1200">
          <a:solidFill>
            <a:schemeClr val="accent6"/>
          </a:solidFill>
          <a:latin typeface="+mn-lt"/>
          <a:ea typeface="+mn-ea"/>
          <a:cs typeface="+mn-cs"/>
        </a:defRPr>
      </a:lvl3pPr>
      <a:lvl4pPr marL="51670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4pPr>
      <a:lvl5pPr marL="66433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5pPr>
      <a:lvl6pPr marL="81196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95959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10722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25485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763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2pPr>
      <a:lvl3pPr marL="29526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3pPr>
      <a:lvl4pPr marL="44289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4pPr>
      <a:lvl5pPr marL="59052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5pPr>
      <a:lvl6pPr marL="73814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88577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03340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18103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17806F0-628A-B73F-1B43-36630E8EC59B}"/>
              </a:ext>
            </a:extLst>
          </p:cNvPr>
          <p:cNvSpPr/>
          <p:nvPr/>
        </p:nvSpPr>
        <p:spPr>
          <a:xfrm>
            <a:off x="3979032" y="593481"/>
            <a:ext cx="4385163" cy="367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 dirty="0">
                <a:solidFill>
                  <a:schemeClr val="tx1"/>
                </a:solidFill>
              </a:rPr>
              <a:t>NHSE SE Cancer &amp; Diagnostics Programme</a:t>
            </a:r>
          </a:p>
          <a:p>
            <a:r>
              <a:rPr lang="en-GB" sz="900" b="1" dirty="0">
                <a:solidFill>
                  <a:schemeClr val="tx1"/>
                </a:solidFill>
              </a:rPr>
              <a:t>Application Question Set: </a:t>
            </a:r>
            <a:r>
              <a:rPr lang="en-GB" sz="900" dirty="0">
                <a:solidFill>
                  <a:schemeClr val="tx1"/>
                </a:solidFill>
              </a:rPr>
              <a:t>2025/26 JETS Training Grants [Endoscopy]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DA6F63-E156-BA4F-1CB1-8559804A0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876089"/>
              </p:ext>
            </p:extLst>
          </p:nvPr>
        </p:nvGraphicFramePr>
        <p:xfrm>
          <a:off x="3979032" y="960558"/>
          <a:ext cx="4095017" cy="5157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5017">
                  <a:extLst>
                    <a:ext uri="{9D8B030D-6E8A-4147-A177-3AD203B41FA5}">
                      <a16:colId xmlns:a16="http://schemas.microsoft.com/office/drawing/2014/main" val="3397285926"/>
                    </a:ext>
                  </a:extLst>
                </a:gridCol>
              </a:tblGrid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Submitter's Name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647487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Submitter's Email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050945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Submitter's Job Title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059567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Are you the main person to contact regarding this funding?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938863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Main Contact Name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296722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Main Contact Email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Main Contact Job Title 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Have you discussed this funding application with your organisation's finance lead and are they in agreement to receive this funding if your application is successful?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Finance Lead Name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Finance Lead Job Title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Finance Lead Email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Please confirm that this funding will be spent within the 25/26 financial year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Confirmation that the Trust will comply with NHS England's reporting and monitoring requirements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Which funding are you submitting an application for? 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Which level of funding would you like to request? ENDO 1/ ENDO 2/ ENDO 3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Learner Name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Learner Email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Learner Job Title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Agenda For Change Band</a:t>
                      </a:r>
                    </a:p>
                    <a:p>
                      <a:pPr marL="171450" marR="0" lvl="0" indent="-171450" algn="l" defTabSz="29526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Please indicate when you expect to have the learner’s name </a:t>
                      </a: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26245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Learner’s employing organisation 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168191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CDC site name &amp; post code 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399822"/>
                  </a:ext>
                </a:extLst>
              </a:tr>
              <a:tr h="163938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Trust Site  </a:t>
                      </a:r>
                    </a:p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Course details: When did the learner complete ENDO 1?</a:t>
                      </a:r>
                    </a:p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Course start date</a:t>
                      </a:r>
                    </a:p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Application notes</a:t>
                      </a:r>
                    </a:p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Line manager details: Has this application been discussed and agreed with the relevant line manager/s?</a:t>
                      </a:r>
                    </a:p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Are you submitting another application? </a:t>
                      </a:r>
                      <a:r>
                        <a:rPr lang="en-GB" sz="7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(If yes, form will extend to ask previous set of questions, starting from “Which funding are you submitting an application for?”)</a:t>
                      </a: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30662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marL="171450" indent="-171450" algn="l" fontAlgn="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2985" marR="2985" marT="298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131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369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306fc3-3c3d-4d13-97f5-42cd1ad5d06f">
      <Terms xmlns="http://schemas.microsoft.com/office/infopath/2007/PartnerControls"/>
    </lcf76f155ced4ddcb4097134ff3c332f>
    <test xmlns="7f306fc3-3c3d-4d13-97f5-42cd1ad5d06f" xsi:nil="true"/>
    <TaxCatchAll xmlns="b825f3b1-0e88-46e5-8be6-2e66319fe22b" xsi:nil="true"/>
    <_ip_UnifiedCompliancePolicyUIAction xmlns="b825f3b1-0e88-46e5-8be6-2e66319fe22b" xsi:nil="true"/>
    <_Flow_SignoffStatus xmlns="7f306fc3-3c3d-4d13-97f5-42cd1ad5d06f" xsi:nil="true"/>
    <_ip_UnifiedCompliancePolicyProperties xmlns="b825f3b1-0e88-46e5-8be6-2e66319fe22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5E1998A367914AA40911E145DA85CF" ma:contentTypeVersion="27" ma:contentTypeDescription="Create a new document." ma:contentTypeScope="" ma:versionID="c170f6b481a6a961c44aa4034ff69e97">
  <xsd:schema xmlns:xsd="http://www.w3.org/2001/XMLSchema" xmlns:xs="http://www.w3.org/2001/XMLSchema" xmlns:p="http://schemas.microsoft.com/office/2006/metadata/properties" xmlns:ns2="7f306fc3-3c3d-4d13-97f5-42cd1ad5d06f" xmlns:ns3="b825f3b1-0e88-46e5-8be6-2e66319fe22b" targetNamespace="http://schemas.microsoft.com/office/2006/metadata/properties" ma:root="true" ma:fieldsID="a1c9c4d6150cd922be1f74379da34d4c" ns2:_="" ns3:_="">
    <xsd:import namespace="7f306fc3-3c3d-4d13-97f5-42cd1ad5d06f"/>
    <xsd:import namespace="b825f3b1-0e88-46e5-8be6-2e66319fe2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test" minOccurs="0"/>
                <xsd:element ref="ns3:_ip_UnifiedCompliancePolicyProperties" minOccurs="0"/>
                <xsd:element ref="ns3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06fc3-3c3d-4d13-97f5-42cd1ad5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 ma:readOnly="fals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test" ma:index="19" nillable="true" ma:displayName="test" ma:internalName="test" ma:readOnly="false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334c738-f7ed-453d-8199-f913045d18c3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4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6F34B8-AD79-42E3-9ABB-5E2A20E76E90}">
  <ds:schemaRefs>
    <ds:schemaRef ds:uri="http://purl.org/dc/terms/"/>
    <ds:schemaRef ds:uri="b825f3b1-0e88-46e5-8be6-2e66319fe22b"/>
    <ds:schemaRef ds:uri="7f306fc3-3c3d-4d13-97f5-42cd1ad5d06f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7CB2E0-6A44-4686-A5ED-71FD5001AB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AB02F0-CAED-4497-B2EE-EEC4AFF865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306fc3-3c3d-4d13-97f5-42cd1ad5d06f"/>
    <ds:schemaRef ds:uri="b825f3b1-0e88-46e5-8be6-2e66319fe2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233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NHSD-Refresh-Theme-NOV1120B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STEWART, Ashleigh (NHS ENGLAND - T1510)</cp:lastModifiedBy>
  <cp:revision>1</cp:revision>
  <dcterms:created xsi:type="dcterms:W3CDTF">2025-03-18T10:47:16Z</dcterms:created>
  <dcterms:modified xsi:type="dcterms:W3CDTF">2025-03-18T12:19:01Z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0x010100F85E1998A367914AA40911E145DA85CF</vt:lpwstr>
  </property>
  <property fmtid="{D5CDD505-2E9C-101B-9397-08002B2CF9AE}" pid="3" name="MediaServiceImageTags">
    <vt:lpwstr/>
  </property>
</Properties>
</file>