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3" r:id="rId4"/>
  </p:sldMasterIdLst>
  <p:notesMasterIdLst>
    <p:notesMasterId r:id="rId6"/>
  </p:notesMasterIdLst>
  <p:handoutMasterIdLst>
    <p:handoutMasterId r:id="rId7"/>
  </p:handoutMasterIdLst>
  <p:sldIdLst>
    <p:sldId id="2145707296" r:id="rId5"/>
  </p:sldIdLst>
  <p:sldSz cx="6858000" cy="9906000" type="A4"/>
  <p:notesSz cx="6858000" cy="9144000"/>
  <p:defaultTextStyle>
    <a:defPPr>
      <a:defRPr lang="en-US"/>
    </a:defPPr>
    <a:lvl1pPr marL="0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1pPr>
    <a:lvl2pPr marL="402291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2pPr>
    <a:lvl3pPr marL="804582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3pPr>
    <a:lvl4pPr marL="1206873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4pPr>
    <a:lvl5pPr marL="1609164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5pPr>
    <a:lvl6pPr marL="2011455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6pPr>
    <a:lvl7pPr marL="2413746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7pPr>
    <a:lvl8pPr marL="2816037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8pPr>
    <a:lvl9pPr marL="3218327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ilkinson" initials="SW" lastIdx="1" clrIdx="0">
    <p:extLst>
      <p:ext uri="{19B8F6BF-5375-455C-9EA6-DF929625EA0E}">
        <p15:presenceInfo xmlns:p15="http://schemas.microsoft.com/office/powerpoint/2012/main" userId="1186059c3be801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087"/>
    <a:srgbClr val="99C7EB"/>
    <a:srgbClr val="DDE1E4"/>
    <a:srgbClr val="CCCCFF"/>
    <a:srgbClr val="005EB8"/>
    <a:srgbClr val="425563"/>
    <a:srgbClr val="F6F8F8"/>
    <a:srgbClr val="80D2CC"/>
    <a:srgbClr val="99DB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282F55-654F-4449-A9A9-C7516D2D2C11}" v="3" dt="2025-03-14T09:22:41.6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4915" autoAdjust="0"/>
  </p:normalViewPr>
  <p:slideViewPr>
    <p:cSldViewPr snapToGrid="0">
      <p:cViewPr varScale="1">
        <p:scale>
          <a:sx n="75" d="100"/>
          <a:sy n="75" d="100"/>
        </p:scale>
        <p:origin x="32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NDY, Tessa (NHS ENGLAND - T1510)" userId="17e50de8-c332-4513-a5ef-1a54c8f0be35" providerId="ADAL" clId="{86282F55-654F-4449-A9A9-C7516D2D2C11}"/>
    <pc:docChg chg="custSel modSld">
      <pc:chgData name="CANDY, Tessa (NHS ENGLAND - T1510)" userId="17e50de8-c332-4513-a5ef-1a54c8f0be35" providerId="ADAL" clId="{86282F55-654F-4449-A9A9-C7516D2D2C11}" dt="2025-03-14T11:18:01.863" v="208" actId="20577"/>
      <pc:docMkLst>
        <pc:docMk/>
      </pc:docMkLst>
      <pc:sldChg chg="addSp delSp modSp mod">
        <pc:chgData name="CANDY, Tessa (NHS ENGLAND - T1510)" userId="17e50de8-c332-4513-a5ef-1a54c8f0be35" providerId="ADAL" clId="{86282F55-654F-4449-A9A9-C7516D2D2C11}" dt="2025-03-14T11:18:01.863" v="208" actId="20577"/>
        <pc:sldMkLst>
          <pc:docMk/>
          <pc:sldMk cId="2628369725" sldId="2145707296"/>
        </pc:sldMkLst>
        <pc:spChg chg="mod">
          <ac:chgData name="CANDY, Tessa (NHS ENGLAND - T1510)" userId="17e50de8-c332-4513-a5ef-1a54c8f0be35" providerId="ADAL" clId="{86282F55-654F-4449-A9A9-C7516D2D2C11}" dt="2025-03-14T11:18:01.863" v="208" actId="20577"/>
          <ac:spMkLst>
            <pc:docMk/>
            <pc:sldMk cId="2628369725" sldId="2145707296"/>
            <ac:spMk id="16" creationId="{F17806F0-628A-B73F-1B43-36630E8EC59B}"/>
          </ac:spMkLst>
        </pc:spChg>
        <pc:graphicFrameChg chg="add mod modGraphic">
          <ac:chgData name="CANDY, Tessa (NHS ENGLAND - T1510)" userId="17e50de8-c332-4513-a5ef-1a54c8f0be35" providerId="ADAL" clId="{86282F55-654F-4449-A9A9-C7516D2D2C11}" dt="2025-03-14T09:22:41.679" v="193"/>
          <ac:graphicFrameMkLst>
            <pc:docMk/>
            <pc:sldMk cId="2628369725" sldId="2145707296"/>
            <ac:graphicFrameMk id="2" creationId="{08FA0621-0127-997C-1B6B-B9AECC9CCB8C}"/>
          </ac:graphicFrameMkLst>
        </pc:graphicFrameChg>
        <pc:graphicFrameChg chg="del">
          <ac:chgData name="CANDY, Tessa (NHS ENGLAND - T1510)" userId="17e50de8-c332-4513-a5ef-1a54c8f0be35" providerId="ADAL" clId="{86282F55-654F-4449-A9A9-C7516D2D2C11}" dt="2025-03-14T09:18:38.366" v="47" actId="478"/>
          <ac:graphicFrameMkLst>
            <pc:docMk/>
            <pc:sldMk cId="2628369725" sldId="2145707296"/>
            <ac:graphicFrameMk id="3" creationId="{5910006A-3763-738A-44D8-AA5F5881829F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2EEC95-64DF-BC69-FC71-A682B40486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611872-9401-5D00-CCCA-46DDE0B8B9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6D816-94D6-40FC-B977-F8A94C7E4824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056112-4593-5EC1-B7DA-2B07022F7A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C22BD-2C7D-A062-42A2-EA161F716A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EB188-56CE-4FCB-8130-4368517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181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ED4C3-48B6-4E4A-9B0F-8051E56348D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EC7EF-95E1-3D44-A982-BC7A3E9C61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63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1pPr>
    <a:lvl2pPr marL="402291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2pPr>
    <a:lvl3pPr marL="804582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3pPr>
    <a:lvl4pPr marL="1206873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4pPr>
    <a:lvl5pPr marL="1609164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5pPr>
    <a:lvl6pPr marL="2011455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6pPr>
    <a:lvl7pPr marL="2413746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7pPr>
    <a:lvl8pPr marL="2816037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8pPr>
    <a:lvl9pPr marL="3218327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, content, basic text one col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1015" y="599060"/>
            <a:ext cx="6414837" cy="12497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1015" y="2045014"/>
            <a:ext cx="4293000" cy="581597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Font typeface="Arial" panose="020B0604020202020204" pitchFamily="34" charset="0"/>
              <a:buNone/>
              <a:defRPr sz="710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45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2"/>
                </a:solidFill>
              </a:rPr>
              <a:t>‹#›</a:t>
            </a:fld>
            <a:endParaRPr lang="en-GB" sz="387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2189" y="1898226"/>
            <a:ext cx="4220915" cy="5007495"/>
          </a:xfrm>
          <a:prstGeom prst="rect">
            <a:avLst/>
          </a:prstGeom>
        </p:spPr>
        <p:txBody>
          <a:bodyPr>
            <a:noAutofit/>
          </a:bodyPr>
          <a:lstStyle>
            <a:lvl1pPr marL="92995" indent="-92995" algn="l">
              <a:buNone/>
              <a:defRPr sz="1356" b="1">
                <a:solidFill>
                  <a:schemeClr val="tx1"/>
                </a:solidFill>
              </a:defRPr>
            </a:lvl1pPr>
            <a:lvl2pPr marL="115336" indent="0">
              <a:buNone/>
              <a:defRPr>
                <a:solidFill>
                  <a:schemeClr val="tx1"/>
                </a:solidFill>
              </a:defRPr>
            </a:lvl2pPr>
            <a:lvl3pPr marL="230672" indent="0">
              <a:buNone/>
              <a:defRPr>
                <a:solidFill>
                  <a:schemeClr val="tx1"/>
                </a:solidFill>
              </a:defRPr>
            </a:lvl3pPr>
            <a:lvl4pPr marL="349083" indent="0">
              <a:buNone/>
              <a:defRPr>
                <a:solidFill>
                  <a:schemeClr val="tx1"/>
                </a:solidFill>
              </a:defRPr>
            </a:lvl4pPr>
            <a:lvl5pPr marL="464419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left aligned text over multiple lines. Try to keep</a:t>
            </a:r>
            <a:br>
              <a:rPr lang="en-GB"/>
            </a:br>
            <a:r>
              <a:rPr lang="en-GB"/>
              <a:t>it to four lines if </a:t>
            </a:r>
            <a:r>
              <a:rPr lang="en-GB" err="1"/>
              <a:t>poss</a:t>
            </a:r>
            <a:r>
              <a:rPr lang="en-GB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5750" y="6905720"/>
            <a:ext cx="4220915" cy="129557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3FE3F0-85CD-934D-A3A3-CF2B78D73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A86FEEE-9136-D68E-6360-B4FDD6D91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7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6858000" cy="9905999"/>
          </a:xfrm>
          <a:prstGeom prst="rect">
            <a:avLst/>
          </a:prstGeom>
        </p:spPr>
      </p:pic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D43F37B1-1F8A-2CA4-9D19-C0E420FB42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2092" y="2417025"/>
            <a:ext cx="1946973" cy="9509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162" b="1">
                <a:solidFill>
                  <a:schemeClr val="tx1"/>
                </a:solidFill>
              </a:defRPr>
            </a:lvl1pPr>
            <a:lvl2pPr marL="115336" indent="0">
              <a:buNone/>
              <a:defRPr>
                <a:solidFill>
                  <a:schemeClr val="tx1"/>
                </a:solidFill>
              </a:defRPr>
            </a:lvl2pPr>
            <a:lvl3pPr marL="230672" indent="0">
              <a:buNone/>
              <a:defRPr>
                <a:solidFill>
                  <a:schemeClr val="tx1"/>
                </a:solidFill>
              </a:defRPr>
            </a:lvl3pPr>
            <a:lvl4pPr marL="349083" indent="0">
              <a:buNone/>
              <a:defRPr>
                <a:solidFill>
                  <a:schemeClr val="tx1"/>
                </a:solidFill>
              </a:defRPr>
            </a:lvl4pPr>
            <a:lvl5pPr marL="464419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F337CE4-9082-D695-8AD8-89148114EB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092" y="3367998"/>
            <a:ext cx="1946973" cy="44929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Font typeface="Arial" panose="020B0604020202020204" pitchFamily="34" charset="0"/>
              <a:buNone/>
              <a:defRPr sz="581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3869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" y="1"/>
            <a:ext cx="6857999" cy="9905999"/>
          </a:xfrm>
          <a:prstGeom prst="rect">
            <a:avLst/>
          </a:prstGeom>
        </p:spPr>
      </p:pic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BA16B251-D1BB-394C-319F-40E8F04D7F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2092" y="2417025"/>
            <a:ext cx="1946973" cy="9509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162" b="1">
                <a:solidFill>
                  <a:schemeClr val="tx1"/>
                </a:solidFill>
              </a:defRPr>
            </a:lvl1pPr>
            <a:lvl2pPr marL="115336" indent="0">
              <a:buNone/>
              <a:defRPr>
                <a:solidFill>
                  <a:schemeClr val="tx1"/>
                </a:solidFill>
              </a:defRPr>
            </a:lvl2pPr>
            <a:lvl3pPr marL="230672" indent="0">
              <a:buNone/>
              <a:defRPr>
                <a:solidFill>
                  <a:schemeClr val="tx1"/>
                </a:solidFill>
              </a:defRPr>
            </a:lvl3pPr>
            <a:lvl4pPr marL="349083" indent="0">
              <a:buNone/>
              <a:defRPr>
                <a:solidFill>
                  <a:schemeClr val="tx1"/>
                </a:solidFill>
              </a:defRPr>
            </a:lvl4pPr>
            <a:lvl5pPr marL="464419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542D69F-C459-8ECE-06A1-66E418FF3E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092" y="3367998"/>
            <a:ext cx="1946973" cy="44929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Font typeface="Arial" panose="020B0604020202020204" pitchFamily="34" charset="0"/>
              <a:buNone/>
              <a:defRPr sz="581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5208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52196E5-15CA-15E3-1E10-32B3D1992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6858000" cy="9905999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652C93B3-5A12-5AAD-2ACF-93939EE7F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558B23E-2241-0C04-DC3A-1FCFC1EF8A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092" y="3367998"/>
            <a:ext cx="1946973" cy="44929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Font typeface="Arial" panose="020B0604020202020204" pitchFamily="34" charset="0"/>
              <a:buNone/>
              <a:defRPr sz="904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“Add quote text here”</a:t>
            </a:r>
          </a:p>
        </p:txBody>
      </p:sp>
    </p:spTree>
    <p:extLst>
      <p:ext uri="{BB962C8B-B14F-4D97-AF65-F5344CB8AC3E}">
        <p14:creationId xmlns:p14="http://schemas.microsoft.com/office/powerpoint/2010/main" val="284182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EB4F947-0C85-DAF2-683C-40847EF7F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6858000" cy="9905999"/>
          </a:xfrm>
          <a:prstGeom prst="rect">
            <a:avLst/>
          </a:prstGeom>
        </p:spPr>
      </p:pic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EA7B0BA1-E61A-5019-0AA4-5328CA2AB0E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2BD2E-E9C2-A15B-06FB-553974CDE6C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092" y="3367998"/>
            <a:ext cx="1946973" cy="44929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Font typeface="Arial" panose="020B0604020202020204" pitchFamily="34" charset="0"/>
              <a:buNone/>
              <a:defRPr sz="904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“Add quote text here”</a:t>
            </a:r>
          </a:p>
        </p:txBody>
      </p:sp>
    </p:spTree>
    <p:extLst>
      <p:ext uri="{BB962C8B-B14F-4D97-AF65-F5344CB8AC3E}">
        <p14:creationId xmlns:p14="http://schemas.microsoft.com/office/powerpoint/2010/main" val="1231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0C3909-1482-1013-E118-A2CE0A1DD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119AD-4AAB-8B34-F6C1-8D76F0D453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3149" y="3239800"/>
            <a:ext cx="5915025" cy="1914702"/>
          </a:xfrm>
        </p:spPr>
        <p:txBody>
          <a:bodyPr>
            <a:noAutofit/>
          </a:bodyPr>
          <a:lstStyle>
            <a:lvl1pPr>
              <a:defRPr sz="1937" b="1"/>
            </a:lvl1pPr>
          </a:lstStyle>
          <a:p>
            <a:r>
              <a:rPr lang="en-US"/>
              <a:t>Breaker slide 1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6650" y="5148000"/>
            <a:ext cx="2188209" cy="12955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9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reaker Heading1-Blue-DarkBlueA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AF6C2AD-0E53-2A94-6EDF-C2BC1C35E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6076" y="-176107"/>
            <a:ext cx="6979920" cy="1008210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D1B5349-CF21-E9D2-92A0-6C58C15A0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450" y="3128155"/>
            <a:ext cx="5915025" cy="1914702"/>
          </a:xfrm>
        </p:spPr>
        <p:txBody>
          <a:bodyPr>
            <a:noAutofit/>
          </a:bodyPr>
          <a:lstStyle>
            <a:lvl1pPr>
              <a:defRPr sz="1937" b="1"/>
            </a:lvl1pPr>
          </a:lstStyle>
          <a:p>
            <a:r>
              <a:rPr lang="en-US"/>
              <a:t>Breaker </a:t>
            </a:r>
            <a:br>
              <a:rPr lang="en-US"/>
            </a:br>
            <a:r>
              <a:rPr lang="en-US"/>
              <a:t>slide 2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4250" y="5637982"/>
            <a:ext cx="2188209" cy="12955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9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reaker Heading1-Blue-DarkBlueA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D07C2D6-AB1B-B84B-BC13-7D79E8BCF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7928" y="-213840"/>
            <a:ext cx="7031210" cy="101561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506D8CC-65FF-0E59-2392-2C0EBC0605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51" y="3128155"/>
            <a:ext cx="5915025" cy="1914702"/>
          </a:xfrm>
        </p:spPr>
        <p:txBody>
          <a:bodyPr>
            <a:noAutofit/>
          </a:bodyPr>
          <a:lstStyle>
            <a:lvl1pPr>
              <a:defRPr sz="1937" b="1"/>
            </a:lvl1pPr>
          </a:lstStyle>
          <a:p>
            <a:r>
              <a:rPr lang="en-US"/>
              <a:t>Breaker </a:t>
            </a:r>
            <a:br>
              <a:rPr lang="en-US"/>
            </a:br>
            <a:r>
              <a:rPr lang="en-US"/>
              <a:t>slide 3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703" y="5637982"/>
            <a:ext cx="2188209" cy="12955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1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reaker Heading1-Blue-DarkBlueA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6489-9A30-702B-3E26-D818458928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51" y="3128155"/>
            <a:ext cx="5915025" cy="1914702"/>
          </a:xfrm>
        </p:spPr>
        <p:txBody>
          <a:bodyPr>
            <a:noAutofit/>
          </a:bodyPr>
          <a:lstStyle>
            <a:lvl1pPr>
              <a:defRPr sz="1937" b="1"/>
            </a:lvl1pPr>
          </a:lstStyle>
          <a:p>
            <a:r>
              <a:rPr lang="en-US"/>
              <a:t>Breaker </a:t>
            </a:r>
            <a:br>
              <a:rPr lang="en-US"/>
            </a:br>
            <a:r>
              <a:rPr lang="en-US"/>
              <a:t>slide 4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712" y="5637982"/>
            <a:ext cx="2188209" cy="12955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  <p:pic>
        <p:nvPicPr>
          <p:cNvPr id="5" name="Picture 4" descr="A blue rectangle with black background&#10;&#10;Description automatically generated">
            <a:extLst>
              <a:ext uri="{FF2B5EF4-FFF2-40B4-BE49-F238E27FC236}">
                <a16:creationId xmlns:a16="http://schemas.microsoft.com/office/drawing/2014/main" id="{D115B473-1B85-DD59-52BE-0E90A80C94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916450" y="399381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72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slide with image A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pPr algn="r"/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50355A0D-4235-0CF1-A976-C33D8CCCBF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703" y="5637982"/>
            <a:ext cx="2188209" cy="12955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E577A8-7F18-CBCC-319C-10DC2550A7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51" y="3128155"/>
            <a:ext cx="2652949" cy="1914702"/>
          </a:xfrm>
        </p:spPr>
        <p:txBody>
          <a:bodyPr>
            <a:noAutofit/>
          </a:bodyPr>
          <a:lstStyle>
            <a:lvl1pPr>
              <a:defRPr sz="1937" b="1"/>
            </a:lvl1pPr>
          </a:lstStyle>
          <a:p>
            <a:r>
              <a:rPr lang="en-US"/>
              <a:t>Breaker </a:t>
            </a:r>
            <a:br>
              <a:rPr lang="en-US"/>
            </a:br>
            <a:r>
              <a:rPr lang="en-US"/>
              <a:t>slide 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84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mple-Icons-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000" y="624000"/>
            <a:ext cx="6414837" cy="12497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470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68E66E-4300-C34D-B490-E2E6A73E5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470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7980B-A75B-014B-A7A8-965882204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3170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B5FF7D-C2EF-9E4C-A4CF-A835052E5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10871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7481C1-F4F0-BE4E-B991-152BB9620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8571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BC860F-BE8A-634D-9A96-33CE6D96B9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06271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A913FF-786C-1944-BF18-E9AB064B3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53971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C22D839-E390-8340-B649-B4FC5A6CF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01671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40EE3D-EEFC-874A-A65B-DDDE03FC3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49372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667BF2-B8EF-D949-9F15-FC3B3099A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97072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201170-3375-514F-99C2-E37C69039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44770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3170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10871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8571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67BC68-4FB2-EE4A-A33E-6A7AF0CF4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06271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77C142-7A53-7A4A-A8FB-FBF33048E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53971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DC5831-BE66-5045-87AF-18EBDF027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01671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B65DE4-B016-474E-A1C1-495957C7C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49372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B3AA15-3E6B-C347-B0BE-F416C5684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97072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C0924D-A95B-1E43-84A3-825886C48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44770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470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3170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10871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8571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522785-C8F3-734E-AF20-487FED2CE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06271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8AD1D6-A541-1941-8B56-2FF093676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53971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844F750-124C-F246-BCDD-67595B93D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01671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5499656-96AE-C649-B3C1-81D5C6F60D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49372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3150134-3C23-2A41-8EC0-2D0F308CD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97072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A542EAC-EEE9-2748-9DAC-6986FFF634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44770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1CDB1A-8B42-520A-323D-5D120AA42E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9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6D92FD5-08EA-6BC8-29BC-BCF5EEFE1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-6160201" y="3255240"/>
            <a:ext cx="15555152" cy="4284134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77C56A3-4FFE-73CF-6F7F-1F451E5B3F1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34963" y="526393"/>
            <a:ext cx="680037" cy="141525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215209" y="3764008"/>
            <a:ext cx="48662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390E57B-AF19-8642-9E47-AF887F52887B}"/>
              </a:ext>
            </a:extLst>
          </p:cNvPr>
          <p:cNvSpPr txBox="1"/>
          <p:nvPr userDrawn="1"/>
        </p:nvSpPr>
        <p:spPr>
          <a:xfrm>
            <a:off x="3156058" y="4057078"/>
            <a:ext cx="2443350" cy="37671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75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162" b="1" i="0" u="none" strike="noStrike" kern="1200" cap="none" spc="6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Thank You</a:t>
            </a:r>
          </a:p>
          <a:p>
            <a:pPr marL="0" marR="0" lvl="0" indent="0" algn="l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81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775" b="1" i="0" u="none" strike="noStrike" kern="1200" cap="none" spc="6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@nhsengland</a:t>
            </a:r>
          </a:p>
          <a:p>
            <a:pPr marL="0" marR="0" lvl="0" indent="0" algn="l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81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775" b="1" i="0" u="none" strike="noStrike" kern="1200" cap="none" spc="6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company/</a:t>
            </a:r>
            <a:r>
              <a:rPr kumimoji="0" lang="en-GB" sz="775" b="1" i="0" u="none" strike="noStrike" kern="1200" cap="none" spc="6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nhsengland</a:t>
            </a:r>
            <a:endParaRPr kumimoji="0" lang="en-GB" sz="775" b="1" i="0" u="none" strike="noStrike" kern="1200" cap="none" spc="6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81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775" b="1" i="0" u="none" strike="noStrike" kern="1200" cap="none" spc="6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england.nhs.uk</a:t>
            </a:r>
            <a:endParaRPr lang="en-GB" sz="775" b="1">
              <a:solidFill>
                <a:schemeClr val="tx1"/>
              </a:solidFill>
            </a:endParaRPr>
          </a:p>
        </p:txBody>
      </p:sp>
      <p:pic>
        <p:nvPicPr>
          <p:cNvPr id="5" name="Picture 4" descr="Twitter symbol">
            <a:extLst>
              <a:ext uri="{FF2B5EF4-FFF2-40B4-BE49-F238E27FC236}">
                <a16:creationId xmlns:a16="http://schemas.microsoft.com/office/drawing/2014/main" id="{6C1B65D7-2EE6-F44F-85AA-7C93787926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303023" y="5294227"/>
            <a:ext cx="219456" cy="563541"/>
          </a:xfrm>
          <a:prstGeom prst="rect">
            <a:avLst/>
          </a:prstGeom>
        </p:spPr>
      </p:pic>
      <p:pic>
        <p:nvPicPr>
          <p:cNvPr id="8" name="Picture 7" descr="LinkedIn symbol">
            <a:extLst>
              <a:ext uri="{FF2B5EF4-FFF2-40B4-BE49-F238E27FC236}">
                <a16:creationId xmlns:a16="http://schemas.microsoft.com/office/drawing/2014/main" id="{F2843EE8-F6F8-9D40-92C1-94FB4DCF14B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310535" y="6162533"/>
            <a:ext cx="219456" cy="563541"/>
          </a:xfrm>
          <a:prstGeom prst="rect">
            <a:avLst/>
          </a:prstGeom>
        </p:spPr>
      </p:pic>
      <p:pic>
        <p:nvPicPr>
          <p:cNvPr id="72" name="Picture 96" descr="World-wide web symbol">
            <a:extLst>
              <a:ext uri="{FF2B5EF4-FFF2-40B4-BE49-F238E27FC236}">
                <a16:creationId xmlns:a16="http://schemas.microsoft.com/office/drawing/2014/main" id="{664BA24D-FA8C-EE4D-A2DC-491BF11D6FA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3243980" y="6942755"/>
            <a:ext cx="337542" cy="86677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2"/>
                </a:solidFill>
              </a:rPr>
              <a:t>‹#›</a:t>
            </a:fld>
            <a:endParaRPr lang="en-GB" sz="387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52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000" y="447887"/>
            <a:ext cx="6414837" cy="616375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775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1255816" y="4579917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7E920E-FCD4-834F-9787-A19C03BDF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055424E-84DC-71BA-CBB2-BE0007D93C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FB2922A9-9C8F-43B1-7D0A-0C7761EE45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3001" y="1108178"/>
            <a:ext cx="6194612" cy="8347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 b="1">
                <a:solidFill>
                  <a:schemeClr val="accent6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</p:spTree>
    <p:extLst>
      <p:ext uri="{BB962C8B-B14F-4D97-AF65-F5344CB8AC3E}">
        <p14:creationId xmlns:p14="http://schemas.microsoft.com/office/powerpoint/2010/main" val="11083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ample-Icons-Layout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470" y="4586343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3170" y="4586343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10871" y="4586343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8571" y="4586343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470" y="6564855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3170" y="6564855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10871" y="6564855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8571" y="6564855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10BDAA4-2C6C-4E47-9616-5977DD23D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81638" y="4586343"/>
            <a:ext cx="1120200" cy="28147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691AF0D-B60D-2949-AB30-089AD6A4A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04212" y="4586343"/>
            <a:ext cx="1120200" cy="28147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76B0456-3FC3-5D44-A9F1-56A57FD0B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526785" y="4586343"/>
            <a:ext cx="1120200" cy="28147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69F651-3737-5832-DC5A-9DB8A57B6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CA835D-248C-29AB-B7DE-5AD7C7D2A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0"/>
            <a:ext cx="6414837" cy="12497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421844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, subhead, two columns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BB79D01-2A70-DAF1-6A65-BC0424C2F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0"/>
            <a:ext cx="6414837" cy="12497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3000" y="3015999"/>
            <a:ext cx="6216019" cy="667358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775" b="1">
                <a:solidFill>
                  <a:schemeClr val="accent6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00" y="3951989"/>
            <a:ext cx="6237000" cy="4992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None/>
              <a:defRPr sz="710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E2133D-2149-6B45-BEAB-A2D5E225B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29944" y="9152000"/>
            <a:ext cx="6412056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2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, subhead, Three columns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00" y="3952000"/>
            <a:ext cx="6237000" cy="4992000"/>
          </a:xfrm>
          <a:prstGeom prst="rect">
            <a:avLst/>
          </a:prstGeom>
        </p:spPr>
        <p:txBody>
          <a:bodyPr lIns="0" tIns="0" rIns="0" bIns="0" numCol="3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None/>
              <a:defRPr sz="710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3000" y="3015999"/>
            <a:ext cx="6216019" cy="667358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775" b="1">
                <a:solidFill>
                  <a:schemeClr val="accent6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0"/>
            <a:ext cx="6414837" cy="12497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9D545D-FD2F-4843-8588-07EBE7DDAA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70344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707F89CB-5AF7-9C7B-6503-F287E127E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1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lide with image A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9177" y="2379821"/>
            <a:ext cx="2761633" cy="452121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ts val="1356"/>
              </a:lnSpc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Headline over a number of lines,</a:t>
            </a:r>
            <a:br>
              <a:rPr lang="en-GB"/>
            </a:br>
            <a:r>
              <a:rPr lang="en-GB"/>
              <a:t>keep to maximum of four 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pPr algn="r"/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</p:spTree>
    <p:extLst>
      <p:ext uri="{BB962C8B-B14F-4D97-AF65-F5344CB8AC3E}">
        <p14:creationId xmlns:p14="http://schemas.microsoft.com/office/powerpoint/2010/main" val="304328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F244FF8-F4E4-0514-77D0-8D8D69F93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1ACF78F6-439A-384B-9C21-D11B5B50E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1"/>
            <a:ext cx="6414837" cy="100493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B540671A-ED56-3548-A508-080ABBDB5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81218" y="1716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81218" y="3016000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05435" y="1716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05435" y="3017493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81218" y="5415608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81218" y="6715608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09689" y="5419846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05435" y="6717283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BEB741-20EA-C36A-7EF8-DE1CD1F1A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403985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18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2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3000" y="3898675"/>
            <a:ext cx="2004750" cy="4783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3000" y="2442674"/>
            <a:ext cx="2004750" cy="1456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32462" y="3898675"/>
            <a:ext cx="2004750" cy="4783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9E7ED11E-4751-6140-AC11-8C5B88B96E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32462" y="2442674"/>
            <a:ext cx="2004750" cy="1456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2644287" y="94327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5DD270E-858A-0745-A4F5-3FE5B4919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1"/>
            <a:ext cx="6414837" cy="100493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D787DC-00EF-B13A-FE97-CE51273E8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0783BA3-377B-7D8A-0B7B-91C314676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403985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61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Grid, Titl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Top Corners Rounded 17">
            <a:extLst>
              <a:ext uri="{FF2B5EF4-FFF2-40B4-BE49-F238E27FC236}">
                <a16:creationId xmlns:a16="http://schemas.microsoft.com/office/drawing/2014/main" id="{205929B3-ED58-E54F-B724-E24FB5F16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3000" y="1716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3000" y="3016000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70500" y="3017493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70500" y="1716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3000" y="6708000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2644287" y="94327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3000" y="5408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470500" y="6708000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70500" y="5408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F5640E1-FA0E-4F42-9387-CD7C434D28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1"/>
            <a:ext cx="6414837" cy="100493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555C5-A77A-2E44-BAF7-246298421E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3750" y="1872000"/>
            <a:ext cx="1883250" cy="988000"/>
          </a:xfrm>
        </p:spPr>
        <p:txBody>
          <a:bodyPr anchor="ctr"/>
          <a:lstStyle>
            <a:lvl1pPr algn="ctr">
              <a:buNone/>
              <a:defRPr sz="71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4B913F3-B51C-1F4F-BA00-F024BBF468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31250" y="1881334"/>
            <a:ext cx="1883250" cy="988000"/>
          </a:xfrm>
        </p:spPr>
        <p:txBody>
          <a:bodyPr anchor="ctr"/>
          <a:lstStyle>
            <a:lvl1pPr algn="ctr">
              <a:buNone/>
              <a:defRPr sz="71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9A16CC21-F99A-6F47-A063-FA9FE06BAE1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03750" y="5564000"/>
            <a:ext cx="1883250" cy="988000"/>
          </a:xfrm>
        </p:spPr>
        <p:txBody>
          <a:bodyPr anchor="ctr"/>
          <a:lstStyle>
            <a:lvl1pPr algn="ctr">
              <a:buNone/>
              <a:defRPr sz="71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511DBD00-D83F-EF49-900D-B6C65CED273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31250" y="5564000"/>
            <a:ext cx="1883250" cy="988000"/>
          </a:xfrm>
        </p:spPr>
        <p:txBody>
          <a:bodyPr anchor="ctr"/>
          <a:lstStyle>
            <a:lvl1pPr algn="ctr">
              <a:buNone/>
              <a:defRPr sz="71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9357DCD-A469-B34A-A880-D744CA731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4BA4CC6C-41AA-2D50-A8B9-63559566F4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8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E947E-1F3C-4CE2-B205-42ACABCD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3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187EB-CD8C-4429-80A8-057E397FF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BCC8-525B-41FD-8646-596B1960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74AD-8404-48D7-8DB8-BCC9125C3396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564A6-47BB-43DB-A152-9E1555760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3BD63-EE18-4132-8F91-68A0A2C0D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044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33" r:id="rId2"/>
    <p:sldLayoutId id="2147483834" r:id="rId3"/>
    <p:sldLayoutId id="2147483826" r:id="rId4"/>
    <p:sldLayoutId id="2147483827" r:id="rId5"/>
    <p:sldLayoutId id="2147483818" r:id="rId6"/>
    <p:sldLayoutId id="2147483813" r:id="rId7"/>
    <p:sldLayoutId id="2147483814" r:id="rId8"/>
    <p:sldLayoutId id="2147483815" r:id="rId9"/>
    <p:sldLayoutId id="2147483719" r:id="rId10"/>
    <p:sldLayoutId id="2147483938" r:id="rId11"/>
    <p:sldLayoutId id="2147483939" r:id="rId12"/>
    <p:sldLayoutId id="2147483933" r:id="rId13"/>
    <p:sldLayoutId id="2147483824" r:id="rId14"/>
    <p:sldLayoutId id="2147483926" r:id="rId15"/>
    <p:sldLayoutId id="2147483927" r:id="rId16"/>
    <p:sldLayoutId id="2147483929" r:id="rId17"/>
    <p:sldLayoutId id="2147483928" r:id="rId18"/>
    <p:sldLayoutId id="2147483930" r:id="rId19"/>
    <p:sldLayoutId id="2147483924" r:id="rId20"/>
    <p:sldLayoutId id="2147483940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295260" rtl="0" eaLnBrk="1" latinLnBrk="0" hangingPunct="1">
        <a:lnSpc>
          <a:spcPct val="90000"/>
        </a:lnSpc>
        <a:spcBef>
          <a:spcPct val="0"/>
        </a:spcBef>
        <a:buNone/>
        <a:defRPr sz="142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73815" indent="-73815" algn="l" defTabSz="295260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904" kern="1200">
          <a:solidFill>
            <a:schemeClr val="accent6"/>
          </a:solidFill>
          <a:latin typeface="+mn-lt"/>
          <a:ea typeface="+mn-ea"/>
          <a:cs typeface="+mn-cs"/>
        </a:defRPr>
      </a:lvl1pPr>
      <a:lvl2pPr marL="221445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775" kern="1200">
          <a:solidFill>
            <a:schemeClr val="accent6"/>
          </a:solidFill>
          <a:latin typeface="+mn-lt"/>
          <a:ea typeface="+mn-ea"/>
          <a:cs typeface="+mn-cs"/>
        </a:defRPr>
      </a:lvl2pPr>
      <a:lvl3pPr marL="369075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646" kern="1200">
          <a:solidFill>
            <a:schemeClr val="accent6"/>
          </a:solidFill>
          <a:latin typeface="+mn-lt"/>
          <a:ea typeface="+mn-ea"/>
          <a:cs typeface="+mn-cs"/>
        </a:defRPr>
      </a:lvl3pPr>
      <a:lvl4pPr marL="516705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accent6"/>
          </a:solidFill>
          <a:latin typeface="+mn-lt"/>
          <a:ea typeface="+mn-ea"/>
          <a:cs typeface="+mn-cs"/>
        </a:defRPr>
      </a:lvl4pPr>
      <a:lvl5pPr marL="66433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accent6"/>
          </a:solidFill>
          <a:latin typeface="+mn-lt"/>
          <a:ea typeface="+mn-ea"/>
          <a:cs typeface="+mn-cs"/>
        </a:defRPr>
      </a:lvl5pPr>
      <a:lvl6pPr marL="81196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6pPr>
      <a:lvl7pPr marL="95959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7pPr>
      <a:lvl8pPr marL="110722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8pPr>
      <a:lvl9pPr marL="125485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1pPr>
      <a:lvl2pPr marL="14763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2pPr>
      <a:lvl3pPr marL="29526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3pPr>
      <a:lvl4pPr marL="44289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4pPr>
      <a:lvl5pPr marL="59052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5pPr>
      <a:lvl6pPr marL="738149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6pPr>
      <a:lvl7pPr marL="885779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7pPr>
      <a:lvl8pPr marL="1033409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8pPr>
      <a:lvl9pPr marL="1181039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17806F0-628A-B73F-1B43-36630E8EC59B}"/>
              </a:ext>
            </a:extLst>
          </p:cNvPr>
          <p:cNvSpPr/>
          <p:nvPr/>
        </p:nvSpPr>
        <p:spPr>
          <a:xfrm>
            <a:off x="371157" y="857250"/>
            <a:ext cx="6334125" cy="5302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/>
              <a:t>NHSE SE Cancer &amp; Diagnostics Programme</a:t>
            </a:r>
          </a:p>
          <a:p>
            <a:r>
              <a:rPr lang="en-GB" sz="1200" b="1" dirty="0"/>
              <a:t>Application Question Set: </a:t>
            </a:r>
            <a:r>
              <a:rPr lang="en-GB" sz="1200" dirty="0"/>
              <a:t>2025/26 Imaging Career Development &amp; Upskilling Training Grants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8FA0621-0127-997C-1B6B-B9AECC9CC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178242"/>
              </p:ext>
            </p:extLst>
          </p:nvPr>
        </p:nvGraphicFramePr>
        <p:xfrm>
          <a:off x="429732" y="1608132"/>
          <a:ext cx="5971068" cy="7440618"/>
        </p:xfrm>
        <a:graphic>
          <a:graphicData uri="http://schemas.openxmlformats.org/drawingml/2006/table">
            <a:tbl>
              <a:tblPr/>
              <a:tblGrid>
                <a:gridCol w="5971068">
                  <a:extLst>
                    <a:ext uri="{9D8B030D-6E8A-4147-A177-3AD203B41FA5}">
                      <a16:colId xmlns:a16="http://schemas.microsoft.com/office/drawing/2014/main" val="1679742763"/>
                    </a:ext>
                  </a:extLst>
                </a:gridCol>
              </a:tblGrid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Submitter's Name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599074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Submitter's Email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137582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Submitter's Job Title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174885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Are you the main person to contact regarding this funding?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839784"/>
                  </a:ext>
                </a:extLst>
              </a:tr>
              <a:tr h="33514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Have you discussed this funding application with your organisation's finance lead and are they in agreement to receive this funding if your application is successful?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833021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Finance Lead Name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650160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Finance Lead Job Title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2183769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Finance Lead Email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685827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Please confirm that this funding will be spent within the 25/26 financial year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5738686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Confirmation that the Trust will comply with NHS England's reporting and monitoring requirements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464948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Which funding are you submitting an application for?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4779483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Funding Type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9338373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Learner Name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172289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Learner Job Title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5283655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Agenda for Change (AfC) Band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639251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Please indicate when you expect to have Individuals' names for application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347171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Learners employing organisation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245149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CDC site name &amp; post code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4483558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Site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476842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Name of the Learner's department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767680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Clinical Area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527907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Professional Registration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2439854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Training Provider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4649147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Course Title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7709461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Please provide the URL/webpage link for the course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608330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When does the application window for this course open? 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042990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Course Level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57034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Course Type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090152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If you chose 'other', please provide details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5470664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Is this course Accredited?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5824030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Number of Credits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2254953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Course Start Date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289929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What level of practice will this course enable the individual to work at?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508007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Which pillar of practice will this course upskill the individual the most in?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54923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Course Fees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207343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Travel, subsistence &amp; associated training costs;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10686"/>
                  </a:ext>
                </a:extLst>
              </a:tr>
              <a:tr h="33514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A training grant to support the individual’s development [which could for example include provision for salary support and supervision/mentorship].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59534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Do you know the amount of funding that you are applying for?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417158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Project cost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2305807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Application notes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3511741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Has this application been discussed and agreed with the relevant line manager/s?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3063032"/>
                  </a:ext>
                </a:extLst>
              </a:tr>
              <a:tr h="16925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Have you spoken to your Imaging Network workforce/programme lead regarding this application?</a:t>
                      </a:r>
                    </a:p>
                  </a:txBody>
                  <a:tcPr marL="3248" marR="3248" marT="324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3827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36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HSD-Refresh-Theme-NOV1120B">
  <a:themeElements>
    <a:clrScheme name="Custom 2">
      <a:dk1>
        <a:srgbClr val="FFFFFF"/>
      </a:dk1>
      <a:lt1>
        <a:srgbClr val="231F20"/>
      </a:lt1>
      <a:dk2>
        <a:srgbClr val="005EB8"/>
      </a:dk2>
      <a:lt2>
        <a:srgbClr val="F4F6F8"/>
      </a:lt2>
      <a:accent1>
        <a:srgbClr val="003087"/>
      </a:accent1>
      <a:accent2>
        <a:srgbClr val="768692"/>
      </a:accent2>
      <a:accent3>
        <a:srgbClr val="C7CED3"/>
      </a:accent3>
      <a:accent4>
        <a:srgbClr val="99DDEB"/>
      </a:accent4>
      <a:accent5>
        <a:srgbClr val="80D2CC"/>
      </a:accent5>
      <a:accent6>
        <a:srgbClr val="425563"/>
      </a:accent6>
      <a:hlink>
        <a:srgbClr val="005EB8"/>
      </a:hlink>
      <a:folHlink>
        <a:srgbClr val="0030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SD-PPT-Template-Refresh_NOV2020-B" id="{06B772CD-B1AE-2743-BE7F-0BA8B46714EA}" vid="{16F65E12-3586-BC44-90B1-43C17D3850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f306fc3-3c3d-4d13-97f5-42cd1ad5d06f">
      <Terms xmlns="http://schemas.microsoft.com/office/infopath/2007/PartnerControls"/>
    </lcf76f155ced4ddcb4097134ff3c332f>
    <test xmlns="7f306fc3-3c3d-4d13-97f5-42cd1ad5d06f" xsi:nil="true"/>
    <TaxCatchAll xmlns="b825f3b1-0e88-46e5-8be6-2e66319fe22b" xsi:nil="true"/>
    <_ip_UnifiedCompliancePolicyUIAction xmlns="b825f3b1-0e88-46e5-8be6-2e66319fe22b" xsi:nil="true"/>
    <_Flow_SignoffStatus xmlns="7f306fc3-3c3d-4d13-97f5-42cd1ad5d06f" xsi:nil="true"/>
    <_ip_UnifiedCompliancePolicyProperties xmlns="b825f3b1-0e88-46e5-8be6-2e66319fe22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5E1998A367914AA40911E145DA85CF" ma:contentTypeVersion="27" ma:contentTypeDescription="Create a new document." ma:contentTypeScope="" ma:versionID="c170f6b481a6a961c44aa4034ff69e97">
  <xsd:schema xmlns:xsd="http://www.w3.org/2001/XMLSchema" xmlns:xs="http://www.w3.org/2001/XMLSchema" xmlns:p="http://schemas.microsoft.com/office/2006/metadata/properties" xmlns:ns2="7f306fc3-3c3d-4d13-97f5-42cd1ad5d06f" xmlns:ns3="b825f3b1-0e88-46e5-8be6-2e66319fe22b" targetNamespace="http://schemas.microsoft.com/office/2006/metadata/properties" ma:root="true" ma:fieldsID="a1c9c4d6150cd922be1f74379da34d4c" ns2:_="" ns3:_="">
    <xsd:import namespace="7f306fc3-3c3d-4d13-97f5-42cd1ad5d06f"/>
    <xsd:import namespace="b825f3b1-0e88-46e5-8be6-2e66319fe2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Location" minOccurs="0"/>
                <xsd:element ref="ns2:test" minOccurs="0"/>
                <xsd:element ref="ns3:_ip_UnifiedCompliancePolicyProperties" minOccurs="0"/>
                <xsd:element ref="ns3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06fc3-3c3d-4d13-97f5-42cd1ad5d0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LengthInSeconds" ma:index="7" nillable="true" ma:displayName="MediaLengthInSeconds" ma:description="" ma:internalName="MediaLengthInSeconds" ma:readOnly="true">
      <xsd:simpleType>
        <xsd:restriction base="dms:Unknown"/>
      </xsd:simpleType>
    </xsd:element>
    <xsd:element name="MediaServiceGenerationTime" ma:index="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9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2" nillable="true" ma:displayName="Sign-off status" ma:internalName="Sign_x002d_off_x0020_status" ma:readOnly="fals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test" ma:index="19" nillable="true" ma:displayName="test" ma:internalName="test" ma:readOnly="false">
      <xsd:simpleType>
        <xsd:restriction base="dms:Note">
          <xsd:maxLength value="255"/>
        </xsd:restriction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25f3b1-0e88-46e5-8be6-2e66319fe2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2334c738-f7ed-453d-8199-f913045d18c3}" ma:internalName="TaxCatchAll" ma:showField="CatchAllData" ma:web="b825f3b1-0e88-46e5-8be6-2e66319fe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ip_UnifiedCompliancePolicyProperties" ma:index="24" nillable="true" ma:displayName="Unified Compliance Policy Properties" ma:internalName="_ip_UnifiedCompliancePolicyProperties" ma:readOnly="false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B6D4F5-ECA0-4A22-A4DD-3335756FD6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2B3C52-C4E5-4003-8240-632FDE102EAB}">
  <ds:schemaRefs>
    <ds:schemaRef ds:uri="06420201-ca31-43f2-9f44-bb29c8bc933b"/>
    <ds:schemaRef ds:uri="7f306fc3-3c3d-4d13-97f5-42cd1ad5d06f"/>
    <ds:schemaRef ds:uri="b825f3b1-0e88-46e5-8be6-2e66319fe22b"/>
    <ds:schemaRef ds:uri="c036be12-d36c-4123-b7c6-21e1d4620f7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F3E7F48-69A1-4B76-9E1C-712C1B082A80}">
  <ds:schemaRefs>
    <ds:schemaRef ds:uri="7f306fc3-3c3d-4d13-97f5-42cd1ad5d06f"/>
    <ds:schemaRef ds:uri="b825f3b1-0e88-46e5-8be6-2e66319fe2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342</Words>
  <Application>Microsoft Office PowerPoint</Application>
  <PresentationFormat>A4 Paper (210x297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 Narrow</vt:lpstr>
      <vt:lpstr>Arial</vt:lpstr>
      <vt:lpstr>Calibri</vt:lpstr>
      <vt:lpstr>NHSD-Refresh-Theme-NOV1120B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Gregory Wye</dc:creator>
  <cp:lastModifiedBy>CANDY, Tessa (NHS ENGLAND - T1510)</cp:lastModifiedBy>
  <cp:revision>3</cp:revision>
  <dcterms:created xsi:type="dcterms:W3CDTF">2020-11-30T10:49:03Z</dcterms:created>
  <dcterms:modified xsi:type="dcterms:W3CDTF">2025-03-14T11:18:04Z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0x010100F85E1998A367914AA40911E145DA85CF</vt:lpwstr>
  </property>
  <property fmtid="{D5CDD505-2E9C-101B-9397-08002B2CF9AE}" pid="3" name="_dlc_DocIdItemGuid">
    <vt:lpwstr>56579ddb-1cdf-4035-9a3d-2da04fab6c26</vt:lpwstr>
  </property>
  <property fmtid="{D5CDD505-2E9C-101B-9397-08002B2CF9AE}" pid="4" name="MediaServiceImageTags">
    <vt:lpwstr/>
  </property>
  <property fmtid="{D5CDD505-2E9C-101B-9397-08002B2CF9AE}" pid="5" name="Order">
    <vt:r8>15100</vt:r8>
  </property>
  <property fmtid="{D5CDD505-2E9C-101B-9397-08002B2CF9AE}" pid="6" name="_ExtendedDescription">
    <vt:lpwstr/>
  </property>
</Properties>
</file>