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4"/>
  </p:sldMasterIdLst>
  <p:notesMasterIdLst>
    <p:notesMasterId r:id="rId6"/>
  </p:notesMasterIdLst>
  <p:handoutMasterIdLst>
    <p:handoutMasterId r:id="rId7"/>
  </p:handoutMasterIdLst>
  <p:sldIdLst>
    <p:sldId id="2145707296" r:id="rId5"/>
  </p:sldIdLst>
  <p:sldSz cx="6858000" cy="9906000" type="A4"/>
  <p:notesSz cx="6858000" cy="9144000"/>
  <p:defaultTextStyle>
    <a:defPPr>
      <a:defRPr lang="en-US"/>
    </a:defPPr>
    <a:lvl1pPr marL="0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1pPr>
    <a:lvl2pPr marL="402291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2pPr>
    <a:lvl3pPr marL="804582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3pPr>
    <a:lvl4pPr marL="1206873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4pPr>
    <a:lvl5pPr marL="1609164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5pPr>
    <a:lvl6pPr marL="2011455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6pPr>
    <a:lvl7pPr marL="2413746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7pPr>
    <a:lvl8pPr marL="2816037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8pPr>
    <a:lvl9pPr marL="3218327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ilkinson" initials="SW" lastIdx="1" clrIdx="0">
    <p:extLst>
      <p:ext uri="{19B8F6BF-5375-455C-9EA6-DF929625EA0E}">
        <p15:presenceInfo xmlns:p15="http://schemas.microsoft.com/office/powerpoint/2012/main" userId="1186059c3be801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087"/>
    <a:srgbClr val="99C7EB"/>
    <a:srgbClr val="DDE1E4"/>
    <a:srgbClr val="CCCCFF"/>
    <a:srgbClr val="005EB8"/>
    <a:srgbClr val="425563"/>
    <a:srgbClr val="F6F8F8"/>
    <a:srgbClr val="80D2CC"/>
    <a:srgbClr val="99D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5B4A53-C0F6-4BBB-B84B-625E2491A629}" v="4" dt="2025-03-14T11:17:01.9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915" autoAdjust="0"/>
  </p:normalViewPr>
  <p:slideViewPr>
    <p:cSldViewPr snapToGrid="0">
      <p:cViewPr varScale="1">
        <p:scale>
          <a:sx n="75" d="100"/>
          <a:sy n="75" d="100"/>
        </p:scale>
        <p:origin x="32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DY, Tessa (NHS ENGLAND - T1510)" userId="17e50de8-c332-4513-a5ef-1a54c8f0be35" providerId="ADAL" clId="{FB5B4A53-C0F6-4BBB-B84B-625E2491A629}"/>
    <pc:docChg chg="undo custSel modSld">
      <pc:chgData name="CANDY, Tessa (NHS ENGLAND - T1510)" userId="17e50de8-c332-4513-a5ef-1a54c8f0be35" providerId="ADAL" clId="{FB5B4A53-C0F6-4BBB-B84B-625E2491A629}" dt="2025-03-14T11:17:04.641" v="172" actId="12"/>
      <pc:docMkLst>
        <pc:docMk/>
      </pc:docMkLst>
      <pc:sldChg chg="addSp delSp modSp mod">
        <pc:chgData name="CANDY, Tessa (NHS ENGLAND - T1510)" userId="17e50de8-c332-4513-a5ef-1a54c8f0be35" providerId="ADAL" clId="{FB5B4A53-C0F6-4BBB-B84B-625E2491A629}" dt="2025-03-14T11:17:04.641" v="172" actId="12"/>
        <pc:sldMkLst>
          <pc:docMk/>
          <pc:sldMk cId="2628369725" sldId="2145707296"/>
        </pc:sldMkLst>
        <pc:spChg chg="add del mod">
          <ac:chgData name="CANDY, Tessa (NHS ENGLAND - T1510)" userId="17e50de8-c332-4513-a5ef-1a54c8f0be35" providerId="ADAL" clId="{FB5B4A53-C0F6-4BBB-B84B-625E2491A629}" dt="2025-03-14T11:15:56.093" v="157" actId="207"/>
          <ac:spMkLst>
            <pc:docMk/>
            <pc:sldMk cId="2628369725" sldId="2145707296"/>
            <ac:spMk id="16" creationId="{F17806F0-628A-B73F-1B43-36630E8EC59B}"/>
          </ac:spMkLst>
        </pc:spChg>
        <pc:graphicFrameChg chg="add del mod modGraphic">
          <ac:chgData name="CANDY, Tessa (NHS ENGLAND - T1510)" userId="17e50de8-c332-4513-a5ef-1a54c8f0be35" providerId="ADAL" clId="{FB5B4A53-C0F6-4BBB-B84B-625E2491A629}" dt="2025-03-14T11:17:04.641" v="172" actId="12"/>
          <ac:graphicFrameMkLst>
            <pc:docMk/>
            <pc:sldMk cId="2628369725" sldId="2145707296"/>
            <ac:graphicFrameMk id="2" creationId="{12DA6F63-E156-BA4F-1CB1-8559804A0FBD}"/>
          </ac:graphicFrameMkLst>
        </pc:graphicFrameChg>
        <pc:graphicFrameChg chg="add mod modGraphic">
          <ac:chgData name="CANDY, Tessa (NHS ENGLAND - T1510)" userId="17e50de8-c332-4513-a5ef-1a54c8f0be35" providerId="ADAL" clId="{FB5B4A53-C0F6-4BBB-B84B-625E2491A629}" dt="2025-03-14T11:15:51.286" v="155" actId="1076"/>
          <ac:graphicFrameMkLst>
            <pc:docMk/>
            <pc:sldMk cId="2628369725" sldId="2145707296"/>
            <ac:graphicFrameMk id="3" creationId="{657681B8-43C6-7E75-0BC0-99B959EA2852}"/>
          </ac:graphicFrameMkLst>
        </pc:graphicFrameChg>
        <pc:graphicFrameChg chg="del">
          <ac:chgData name="CANDY, Tessa (NHS ENGLAND - T1510)" userId="17e50de8-c332-4513-a5ef-1a54c8f0be35" providerId="ADAL" clId="{FB5B4A53-C0F6-4BBB-B84B-625E2491A629}" dt="2025-03-14T11:15:07.013" v="145" actId="478"/>
          <ac:graphicFrameMkLst>
            <pc:docMk/>
            <pc:sldMk cId="2628369725" sldId="2145707296"/>
            <ac:graphicFrameMk id="4" creationId="{95EA31F8-A73C-9FC5-5D39-FE17168C64D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2EEC95-64DF-BC69-FC71-A682B40486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11872-9401-5D00-CCCA-46DDE0B8B9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D816-94D6-40FC-B977-F8A94C7E4824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56112-4593-5EC1-B7DA-2B07022F7A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C22BD-2C7D-A062-42A2-EA161F716A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EB188-56CE-4FCB-8130-436851797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81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ED4C3-48B6-4E4A-9B0F-8051E56348D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EC7EF-95E1-3D44-A982-BC7A3E9C6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3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402291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804582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1206873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609164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2011455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3746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6037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327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1015" y="59906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1015" y="2045014"/>
            <a:ext cx="4293000" cy="5815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4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2"/>
                </a:solidFill>
              </a:rPr>
              <a:t>‹#›</a:t>
            </a:fld>
            <a:endParaRPr lang="en-GB" sz="387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2189" y="1898226"/>
            <a:ext cx="4220915" cy="5007495"/>
          </a:xfrm>
          <a:prstGeom prst="rect">
            <a:avLst/>
          </a:prstGeom>
        </p:spPr>
        <p:txBody>
          <a:bodyPr>
            <a:noAutofit/>
          </a:bodyPr>
          <a:lstStyle>
            <a:lvl1pPr marL="92995" indent="-92995" algn="l">
              <a:buNone/>
              <a:defRPr sz="1356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750" y="6905720"/>
            <a:ext cx="4220915" cy="129557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2092" y="2417025"/>
            <a:ext cx="1946973" cy="9509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162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337CE4-9082-D695-8AD8-89148114EB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581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386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1"/>
            <a:ext cx="6857999" cy="9905999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2092" y="2417025"/>
            <a:ext cx="1946973" cy="9509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162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42D69F-C459-8ECE-06A1-66E418FF3E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581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5208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58B23E-2241-0C04-DC3A-1FCFC1EF8A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904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“Add quote text here”</a:t>
            </a:r>
          </a:p>
        </p:txBody>
      </p:sp>
    </p:spTree>
    <p:extLst>
      <p:ext uri="{BB962C8B-B14F-4D97-AF65-F5344CB8AC3E}">
        <p14:creationId xmlns:p14="http://schemas.microsoft.com/office/powerpoint/2010/main" val="284182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2BD2E-E9C2-A15B-06FB-553974CDE6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904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“Add quote text here”</a:t>
            </a:r>
          </a:p>
        </p:txBody>
      </p:sp>
    </p:spTree>
    <p:extLst>
      <p:ext uri="{BB962C8B-B14F-4D97-AF65-F5344CB8AC3E}">
        <p14:creationId xmlns:p14="http://schemas.microsoft.com/office/powerpoint/2010/main" val="1231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0C3909-1482-1013-E118-A2CE0A1D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119AD-4AAB-8B34-F6C1-8D76F0D453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149" y="3239800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slide 1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6650" y="5148000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9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AF6C2AD-0E53-2A94-6EDF-C2BC1C35E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6076" y="-176107"/>
            <a:ext cx="6979920" cy="1008210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D1B5349-CF21-E9D2-92A0-6C58C15A0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450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2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4250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9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D07C2D6-AB1B-B84B-BC13-7D79E8BCF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928" y="-213840"/>
            <a:ext cx="7031210" cy="101561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06D8CC-65FF-0E59-2392-2C0EBC0605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3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703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1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6489-9A30-702B-3E26-D818458928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4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712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pic>
        <p:nvPicPr>
          <p:cNvPr id="5" name="Picture 4" descr="A blue rectangle with black background&#10;&#10;Description automatically generated">
            <a:extLst>
              <a:ext uri="{FF2B5EF4-FFF2-40B4-BE49-F238E27FC236}">
                <a16:creationId xmlns:a16="http://schemas.microsoft.com/office/drawing/2014/main" id="{D115B473-1B85-DD59-52BE-0E90A80C94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16450" y="399381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pPr algn="r"/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703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E577A8-7F18-CBCC-319C-10DC2550A7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2652949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4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D92FD5-08EA-6BC8-29BC-BCF5EEFE1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6160201" y="3255240"/>
            <a:ext cx="15555152" cy="42841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34963" y="526393"/>
            <a:ext cx="680037" cy="14152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215209" y="3764008"/>
            <a:ext cx="4866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3156058" y="4057078"/>
            <a:ext cx="2443350" cy="37671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75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62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775" b="1" i="0" u="none" strike="noStrike" kern="1200" cap="none" spc="6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775" b="1" i="0" u="none" strike="noStrike" kern="1200" cap="none" spc="6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775" b="1">
              <a:solidFill>
                <a:schemeClr val="tx1"/>
              </a:solidFill>
            </a:endParaRPr>
          </a:p>
        </p:txBody>
      </p:sp>
      <p:pic>
        <p:nvPicPr>
          <p:cNvPr id="5" name="Picture 4" descr="Twitter symbol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303023" y="5294227"/>
            <a:ext cx="219456" cy="563541"/>
          </a:xfrm>
          <a:prstGeom prst="rect">
            <a:avLst/>
          </a:prstGeom>
        </p:spPr>
      </p:pic>
      <p:pic>
        <p:nvPicPr>
          <p:cNvPr id="8" name="Picture 7" descr="LinkedIn symbol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310535" y="6162533"/>
            <a:ext cx="219456" cy="563541"/>
          </a:xfrm>
          <a:prstGeom prst="rect">
            <a:avLst/>
          </a:prstGeom>
        </p:spPr>
      </p:pic>
      <p:pic>
        <p:nvPicPr>
          <p:cNvPr id="72" name="Picture 96" descr="World-wide web symbol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3243980" y="6942755"/>
            <a:ext cx="337542" cy="86677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2"/>
                </a:solidFill>
              </a:rPr>
              <a:t>‹#›</a:t>
            </a:fld>
            <a:endParaRPr lang="en-GB" sz="387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2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000" y="447887"/>
            <a:ext cx="6414837" cy="6163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77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1255816" y="457991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1" y="1108178"/>
            <a:ext cx="6194612" cy="834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1108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81638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04212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526785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2184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0" y="3015999"/>
            <a:ext cx="6216019" cy="667358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775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00" y="3951989"/>
            <a:ext cx="6237000" cy="4992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29944" y="9152000"/>
            <a:ext cx="6412056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00" y="3952000"/>
            <a:ext cx="6237000" cy="4992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0" y="3015999"/>
            <a:ext cx="6216019" cy="667358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775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70344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9177" y="2379821"/>
            <a:ext cx="2761633" cy="452121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1356"/>
              </a:lnSpc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pPr algn="r"/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30432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81218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81218" y="3016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05435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5435" y="301749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81218" y="5415608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81218" y="6715608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09689" y="5419846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5435" y="671728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4039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3000" y="3898675"/>
            <a:ext cx="2004750" cy="4783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2442674"/>
            <a:ext cx="2004750" cy="1456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32462" y="3898675"/>
            <a:ext cx="2004750" cy="4783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2462" y="2442674"/>
            <a:ext cx="2004750" cy="1456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2644287" y="94327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4039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6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3000" y="3016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70500" y="301749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70500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3000" y="6708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2644287" y="94327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5408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70500" y="6708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70500" y="5408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3750" y="1872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31250" y="1881334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3750" y="5564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31250" y="5564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33" r:id="rId2"/>
    <p:sldLayoutId id="2147483834" r:id="rId3"/>
    <p:sldLayoutId id="2147483826" r:id="rId4"/>
    <p:sldLayoutId id="2147483827" r:id="rId5"/>
    <p:sldLayoutId id="2147483818" r:id="rId6"/>
    <p:sldLayoutId id="2147483813" r:id="rId7"/>
    <p:sldLayoutId id="2147483814" r:id="rId8"/>
    <p:sldLayoutId id="2147483815" r:id="rId9"/>
    <p:sldLayoutId id="2147483719" r:id="rId10"/>
    <p:sldLayoutId id="2147483938" r:id="rId11"/>
    <p:sldLayoutId id="2147483939" r:id="rId12"/>
    <p:sldLayoutId id="2147483933" r:id="rId13"/>
    <p:sldLayoutId id="2147483824" r:id="rId14"/>
    <p:sldLayoutId id="2147483926" r:id="rId15"/>
    <p:sldLayoutId id="2147483927" r:id="rId16"/>
    <p:sldLayoutId id="2147483929" r:id="rId17"/>
    <p:sldLayoutId id="2147483928" r:id="rId18"/>
    <p:sldLayoutId id="2147483930" r:id="rId19"/>
    <p:sldLayoutId id="2147483924" r:id="rId20"/>
    <p:sldLayoutId id="2147483940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295260" rtl="0" eaLnBrk="1" latinLnBrk="0" hangingPunct="1">
        <a:lnSpc>
          <a:spcPct val="90000"/>
        </a:lnSpc>
        <a:spcBef>
          <a:spcPct val="0"/>
        </a:spcBef>
        <a:buNone/>
        <a:defRPr sz="142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3815" indent="-73815" algn="l" defTabSz="295260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904" kern="1200">
          <a:solidFill>
            <a:schemeClr val="accent6"/>
          </a:solidFill>
          <a:latin typeface="+mn-lt"/>
          <a:ea typeface="+mn-ea"/>
          <a:cs typeface="+mn-cs"/>
        </a:defRPr>
      </a:lvl1pPr>
      <a:lvl2pPr marL="22144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775" kern="1200">
          <a:solidFill>
            <a:schemeClr val="accent6"/>
          </a:solidFill>
          <a:latin typeface="+mn-lt"/>
          <a:ea typeface="+mn-ea"/>
          <a:cs typeface="+mn-cs"/>
        </a:defRPr>
      </a:lvl2pPr>
      <a:lvl3pPr marL="36907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646" kern="1200">
          <a:solidFill>
            <a:schemeClr val="accent6"/>
          </a:solidFill>
          <a:latin typeface="+mn-lt"/>
          <a:ea typeface="+mn-ea"/>
          <a:cs typeface="+mn-cs"/>
        </a:defRPr>
      </a:lvl3pPr>
      <a:lvl4pPr marL="51670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4pPr>
      <a:lvl5pPr marL="66433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5pPr>
      <a:lvl6pPr marL="81196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95959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10722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25485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1pPr>
      <a:lvl2pPr marL="14763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2pPr>
      <a:lvl3pPr marL="29526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3pPr>
      <a:lvl4pPr marL="44289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4pPr>
      <a:lvl5pPr marL="59052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5pPr>
      <a:lvl6pPr marL="73814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88577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03340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18103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17806F0-628A-B73F-1B43-36630E8EC59B}"/>
              </a:ext>
            </a:extLst>
          </p:cNvPr>
          <p:cNvSpPr/>
          <p:nvPr/>
        </p:nvSpPr>
        <p:spPr>
          <a:xfrm>
            <a:off x="371157" y="857250"/>
            <a:ext cx="6334125" cy="530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NHSE SE Cancer &amp; Diagnostics Programme</a:t>
            </a:r>
          </a:p>
          <a:p>
            <a:r>
              <a:rPr lang="en-GB" sz="1200" b="1" dirty="0">
                <a:solidFill>
                  <a:schemeClr val="tx1"/>
                </a:solidFill>
              </a:rPr>
              <a:t>Application Question Set: </a:t>
            </a:r>
            <a:r>
              <a:rPr lang="en-GB" sz="1200" dirty="0">
                <a:solidFill>
                  <a:schemeClr val="tx1"/>
                </a:solidFill>
              </a:rPr>
              <a:t>2025/26 Apprenticeship Training Grants [Imaging, Pathology, Physiological Science, Medical Physics Technologists]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DA6F63-E156-BA4F-1CB1-8559804A0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2025"/>
              </p:ext>
            </p:extLst>
          </p:nvPr>
        </p:nvGraphicFramePr>
        <p:xfrm>
          <a:off x="371157" y="1714500"/>
          <a:ext cx="5915025" cy="7222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3397285926"/>
                    </a:ext>
                  </a:extLst>
                </a:gridCol>
              </a:tblGrid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Submitter's Name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647487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Submitter's Email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050945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Submitter's Job Title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059567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Are you the main person to contact regarding this funding?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938863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Main Contact Name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296722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Main Contact Email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026245"/>
                  </a:ext>
                </a:extLst>
              </a:tr>
              <a:tr h="35561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Have you discussed this funding application with your organisation's finance lead and are they in agreement to receive this funding if your application is successful?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518471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Finance Lead Name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09277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Finance Lead Job Title *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4362655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Finance Lead Email *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239093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Please confirm that this funding will be spent within the 25/26 financial year *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497037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Confirmation that the Trust will comply with NHS England's reporting and monitoring requirements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244446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Which funding are you submitting an application for?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611409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Learner Name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973919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Learner Job Title 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000138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Agenda for Change AfC Band 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178736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Please indicate when you expect to have Apprentices' names and employing Trust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683136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Apprentice's employing organisation 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168191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CDC site name &amp; post code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399822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Trust Site  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306620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Training Provider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260351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Course Title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287135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>
                          <a:solidFill>
                            <a:schemeClr val="tx1"/>
                          </a:solidFill>
                          <a:effectLst/>
                        </a:rPr>
                        <a:t>When does the application window for this course open? </a:t>
                      </a:r>
                      <a:endParaRPr lang="en-GB" sz="1000" b="0" i="0" u="none" strike="noStrike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546251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Apprenticeship Programme Level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227505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Specialty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591403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Speciality Area 2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961952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Is this apprenticeship programme accredited?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6180976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Apprenticeship programme cohort Start Date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180096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Application notes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579613"/>
                  </a:ext>
                </a:extLst>
              </a:tr>
              <a:tr h="23679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Has this application been discussed and agreed with the relevant line manager/s? 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311" marR="4311" marT="4311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131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36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306fc3-3c3d-4d13-97f5-42cd1ad5d06f">
      <Terms xmlns="http://schemas.microsoft.com/office/infopath/2007/PartnerControls"/>
    </lcf76f155ced4ddcb4097134ff3c332f>
    <test xmlns="7f306fc3-3c3d-4d13-97f5-42cd1ad5d06f" xsi:nil="true"/>
    <TaxCatchAll xmlns="b825f3b1-0e88-46e5-8be6-2e66319fe22b" xsi:nil="true"/>
    <_ip_UnifiedCompliancePolicyUIAction xmlns="b825f3b1-0e88-46e5-8be6-2e66319fe22b" xsi:nil="true"/>
    <_Flow_SignoffStatus xmlns="7f306fc3-3c3d-4d13-97f5-42cd1ad5d06f" xsi:nil="true"/>
    <_ip_UnifiedCompliancePolicyProperties xmlns="b825f3b1-0e88-46e5-8be6-2e66319fe22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5E1998A367914AA40911E145DA85CF" ma:contentTypeVersion="27" ma:contentTypeDescription="Create a new document." ma:contentTypeScope="" ma:versionID="c170f6b481a6a961c44aa4034ff69e97">
  <xsd:schema xmlns:xsd="http://www.w3.org/2001/XMLSchema" xmlns:xs="http://www.w3.org/2001/XMLSchema" xmlns:p="http://schemas.microsoft.com/office/2006/metadata/properties" xmlns:ns2="7f306fc3-3c3d-4d13-97f5-42cd1ad5d06f" xmlns:ns3="b825f3b1-0e88-46e5-8be6-2e66319fe22b" targetNamespace="http://schemas.microsoft.com/office/2006/metadata/properties" ma:root="true" ma:fieldsID="a1c9c4d6150cd922be1f74379da34d4c" ns2:_="" ns3:_="">
    <xsd:import namespace="7f306fc3-3c3d-4d13-97f5-42cd1ad5d06f"/>
    <xsd:import namespace="b825f3b1-0e88-46e5-8be6-2e66319fe2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test" minOccurs="0"/>
                <xsd:element ref="ns3:_ip_UnifiedCompliancePolicyProperties" minOccurs="0"/>
                <xsd:element ref="ns3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06fc3-3c3d-4d13-97f5-42cd1ad5d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7" nillable="true" ma:displayName="MediaLengthInSeconds" ma:description="" ma:internalName="MediaLengthInSeconds" ma:readOnly="true">
      <xsd:simpleType>
        <xsd:restriction base="dms:Unknown"/>
      </xsd:simpleType>
    </xsd:element>
    <xsd:element name="MediaServiceGenerationTime" ma:index="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9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2" nillable="true" ma:displayName="Sign-off status" ma:internalName="Sign_x002d_off_x0020_status" ma:readOnly="fals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test" ma:index="19" nillable="true" ma:displayName="test" ma:internalName="test" ma:readOnly="false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334c738-f7ed-453d-8199-f913045d18c3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ip_UnifiedCompliancePolicyProperties" ma:index="24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6D4F5-ECA0-4A22-A4DD-3335756FD6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2B3C52-C4E5-4003-8240-632FDE102EAB}">
  <ds:schemaRefs>
    <ds:schemaRef ds:uri="06420201-ca31-43f2-9f44-bb29c8bc933b"/>
    <ds:schemaRef ds:uri="7f306fc3-3c3d-4d13-97f5-42cd1ad5d06f"/>
    <ds:schemaRef ds:uri="b825f3b1-0e88-46e5-8be6-2e66319fe22b"/>
    <ds:schemaRef ds:uri="c036be12-d36c-4123-b7c6-21e1d4620f7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3E7F48-69A1-4B76-9E1C-712C1B082A80}">
  <ds:schemaRefs>
    <ds:schemaRef ds:uri="7f306fc3-3c3d-4d13-97f5-42cd1ad5d06f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210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 Narrow</vt:lpstr>
      <vt:lpstr>Arial</vt:lpstr>
      <vt:lpstr>Calibri</vt:lpstr>
      <vt:lpstr>NHSD-Refresh-Theme-NOV1120B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Gregory Wye</dc:creator>
  <cp:lastModifiedBy>CANDY, Tessa (NHS ENGLAND - T1510)</cp:lastModifiedBy>
  <cp:revision>5</cp:revision>
  <dcterms:created xsi:type="dcterms:W3CDTF">2020-11-30T10:49:03Z</dcterms:created>
  <dcterms:modified xsi:type="dcterms:W3CDTF">2025-03-14T11:17:05Z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0x010100F85E1998A367914AA40911E145DA85CF</vt:lpwstr>
  </property>
  <property fmtid="{D5CDD505-2E9C-101B-9397-08002B2CF9AE}" pid="3" name="_dlc_DocIdItemGuid">
    <vt:lpwstr>56579ddb-1cdf-4035-9a3d-2da04fab6c26</vt:lpwstr>
  </property>
  <property fmtid="{D5CDD505-2E9C-101B-9397-08002B2CF9AE}" pid="4" name="MediaServiceImageTags">
    <vt:lpwstr/>
  </property>
  <property fmtid="{D5CDD505-2E9C-101B-9397-08002B2CF9AE}" pid="5" name="Order">
    <vt:r8>15100</vt:r8>
  </property>
  <property fmtid="{D5CDD505-2E9C-101B-9397-08002B2CF9AE}" pid="6" name="_ExtendedDescription">
    <vt:lpwstr/>
  </property>
</Properties>
</file>