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23BBB-8652-479B-8B1B-74A85B2C8E00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C1D6A5C0-0E1D-41C4-B63D-8E1900B93720}">
      <dgm:prSet phldrT="[Text]"/>
      <dgm:spPr/>
      <dgm:t>
        <a:bodyPr/>
        <a:lstStyle/>
        <a:p>
          <a:r>
            <a:rPr lang="en-GB" dirty="0"/>
            <a:t>Maintain</a:t>
          </a:r>
        </a:p>
      </dgm:t>
    </dgm:pt>
    <dgm:pt modelId="{8C4BCF59-813D-46AB-9B30-04164850DCA7}" type="parTrans" cxnId="{3BFFFB51-0EEF-44FF-951E-52DC764C06F1}">
      <dgm:prSet/>
      <dgm:spPr/>
      <dgm:t>
        <a:bodyPr/>
        <a:lstStyle/>
        <a:p>
          <a:endParaRPr lang="en-GB"/>
        </a:p>
      </dgm:t>
    </dgm:pt>
    <dgm:pt modelId="{7B42DCD5-E657-4997-863E-DDD9DF1FBEC5}" type="sibTrans" cxnId="{3BFFFB51-0EEF-44FF-951E-52DC764C06F1}">
      <dgm:prSet/>
      <dgm:spPr/>
      <dgm:t>
        <a:bodyPr/>
        <a:lstStyle/>
        <a:p>
          <a:endParaRPr lang="en-GB"/>
        </a:p>
      </dgm:t>
    </dgm:pt>
    <dgm:pt modelId="{FC937174-1C78-4BA7-8421-3E5204AE659B}">
      <dgm:prSet phldrT="[Text]"/>
      <dgm:spPr/>
      <dgm:t>
        <a:bodyPr/>
        <a:lstStyle/>
        <a:p>
          <a:r>
            <a:rPr lang="en-GB" dirty="0"/>
            <a:t>Develop</a:t>
          </a:r>
        </a:p>
      </dgm:t>
    </dgm:pt>
    <dgm:pt modelId="{75AEC54D-D085-479A-996F-116F33F7698D}" type="parTrans" cxnId="{1F187157-DB53-489F-959A-780E943769D4}">
      <dgm:prSet/>
      <dgm:spPr/>
      <dgm:t>
        <a:bodyPr/>
        <a:lstStyle/>
        <a:p>
          <a:endParaRPr lang="en-GB"/>
        </a:p>
      </dgm:t>
    </dgm:pt>
    <dgm:pt modelId="{9AA36022-0B44-404A-9AC7-717AF6BB455C}" type="sibTrans" cxnId="{1F187157-DB53-489F-959A-780E943769D4}">
      <dgm:prSet/>
      <dgm:spPr/>
      <dgm:t>
        <a:bodyPr/>
        <a:lstStyle/>
        <a:p>
          <a:endParaRPr lang="en-GB"/>
        </a:p>
      </dgm:t>
    </dgm:pt>
    <dgm:pt modelId="{B1EDE94B-46BD-4B0D-B9A1-C69E191E5E40}">
      <dgm:prSet phldrT="[Text]"/>
      <dgm:spPr/>
      <dgm:t>
        <a:bodyPr/>
        <a:lstStyle/>
        <a:p>
          <a:r>
            <a:rPr lang="en-GB" dirty="0"/>
            <a:t>Initiate</a:t>
          </a:r>
        </a:p>
      </dgm:t>
    </dgm:pt>
    <dgm:pt modelId="{ADD1F896-36E6-4AC9-9DD0-A4F98D01E394}" type="parTrans" cxnId="{744BD6A8-DBD8-4457-95EB-B6788B6FC5A6}">
      <dgm:prSet/>
      <dgm:spPr/>
      <dgm:t>
        <a:bodyPr/>
        <a:lstStyle/>
        <a:p>
          <a:endParaRPr lang="en-GB"/>
        </a:p>
      </dgm:t>
    </dgm:pt>
    <dgm:pt modelId="{C491EFD1-BEF7-4EF7-8039-C6ACC4DE1C00}" type="sibTrans" cxnId="{744BD6A8-DBD8-4457-95EB-B6788B6FC5A6}">
      <dgm:prSet/>
      <dgm:spPr/>
      <dgm:t>
        <a:bodyPr/>
        <a:lstStyle/>
        <a:p>
          <a:endParaRPr lang="en-GB"/>
        </a:p>
      </dgm:t>
    </dgm:pt>
    <dgm:pt modelId="{8A1B9043-C951-4308-BABB-4D234C31B94B}" type="pres">
      <dgm:prSet presAssocID="{3FE23BBB-8652-479B-8B1B-74A85B2C8E00}" presName="Name0" presStyleCnt="0">
        <dgm:presLayoutVars>
          <dgm:dir/>
          <dgm:animLvl val="lvl"/>
          <dgm:resizeHandles val="exact"/>
        </dgm:presLayoutVars>
      </dgm:prSet>
      <dgm:spPr/>
    </dgm:pt>
    <dgm:pt modelId="{182D903B-20D5-44C1-9D08-429CDB37EA47}" type="pres">
      <dgm:prSet presAssocID="{C1D6A5C0-0E1D-41C4-B63D-8E1900B9372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01A2768-BB03-4DA0-8EC2-4D400392295B}" type="pres">
      <dgm:prSet presAssocID="{7B42DCD5-E657-4997-863E-DDD9DF1FBEC5}" presName="parTxOnlySpace" presStyleCnt="0"/>
      <dgm:spPr/>
    </dgm:pt>
    <dgm:pt modelId="{E4496D02-727C-4A39-A590-B455174E84C2}" type="pres">
      <dgm:prSet presAssocID="{FC937174-1C78-4BA7-8421-3E5204AE65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80FF83E-137A-498F-849B-63A9E8BD802E}" type="pres">
      <dgm:prSet presAssocID="{9AA36022-0B44-404A-9AC7-717AF6BB455C}" presName="parTxOnlySpace" presStyleCnt="0"/>
      <dgm:spPr/>
    </dgm:pt>
    <dgm:pt modelId="{69FA0F0B-A2C0-46D6-9D51-B38CD6A88782}" type="pres">
      <dgm:prSet presAssocID="{B1EDE94B-46BD-4B0D-B9A1-C69E191E5E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AC60404-6CD9-4F8E-90BE-740BDE32DF0D}" type="presOf" srcId="{B1EDE94B-46BD-4B0D-B9A1-C69E191E5E40}" destId="{69FA0F0B-A2C0-46D6-9D51-B38CD6A88782}" srcOrd="0" destOrd="0" presId="urn:microsoft.com/office/officeart/2005/8/layout/chevron1"/>
    <dgm:cxn modelId="{401C210E-7A94-4EEE-BD5B-4DAF062572D7}" type="presOf" srcId="{C1D6A5C0-0E1D-41C4-B63D-8E1900B93720}" destId="{182D903B-20D5-44C1-9D08-429CDB37EA47}" srcOrd="0" destOrd="0" presId="urn:microsoft.com/office/officeart/2005/8/layout/chevron1"/>
    <dgm:cxn modelId="{3BFFFB51-0EEF-44FF-951E-52DC764C06F1}" srcId="{3FE23BBB-8652-479B-8B1B-74A85B2C8E00}" destId="{C1D6A5C0-0E1D-41C4-B63D-8E1900B93720}" srcOrd="0" destOrd="0" parTransId="{8C4BCF59-813D-46AB-9B30-04164850DCA7}" sibTransId="{7B42DCD5-E657-4997-863E-DDD9DF1FBEC5}"/>
    <dgm:cxn modelId="{1F187157-DB53-489F-959A-780E943769D4}" srcId="{3FE23BBB-8652-479B-8B1B-74A85B2C8E00}" destId="{FC937174-1C78-4BA7-8421-3E5204AE659B}" srcOrd="1" destOrd="0" parTransId="{75AEC54D-D085-479A-996F-116F33F7698D}" sibTransId="{9AA36022-0B44-404A-9AC7-717AF6BB455C}"/>
    <dgm:cxn modelId="{B9C6C085-E35C-484F-A11B-066D636A4886}" type="presOf" srcId="{3FE23BBB-8652-479B-8B1B-74A85B2C8E00}" destId="{8A1B9043-C951-4308-BABB-4D234C31B94B}" srcOrd="0" destOrd="0" presId="urn:microsoft.com/office/officeart/2005/8/layout/chevron1"/>
    <dgm:cxn modelId="{934D608A-F4CD-4F4C-AB71-C5A698D53DE8}" type="presOf" srcId="{FC937174-1C78-4BA7-8421-3E5204AE659B}" destId="{E4496D02-727C-4A39-A590-B455174E84C2}" srcOrd="0" destOrd="0" presId="urn:microsoft.com/office/officeart/2005/8/layout/chevron1"/>
    <dgm:cxn modelId="{744BD6A8-DBD8-4457-95EB-B6788B6FC5A6}" srcId="{3FE23BBB-8652-479B-8B1B-74A85B2C8E00}" destId="{B1EDE94B-46BD-4B0D-B9A1-C69E191E5E40}" srcOrd="2" destOrd="0" parTransId="{ADD1F896-36E6-4AC9-9DD0-A4F98D01E394}" sibTransId="{C491EFD1-BEF7-4EF7-8039-C6ACC4DE1C00}"/>
    <dgm:cxn modelId="{98D06142-2045-4DDD-9880-F373C66D668C}" type="presParOf" srcId="{8A1B9043-C951-4308-BABB-4D234C31B94B}" destId="{182D903B-20D5-44C1-9D08-429CDB37EA47}" srcOrd="0" destOrd="0" presId="urn:microsoft.com/office/officeart/2005/8/layout/chevron1"/>
    <dgm:cxn modelId="{EFB5C8F7-D3CD-47F8-9184-DEBBB1F5654F}" type="presParOf" srcId="{8A1B9043-C951-4308-BABB-4D234C31B94B}" destId="{C01A2768-BB03-4DA0-8EC2-4D400392295B}" srcOrd="1" destOrd="0" presId="urn:microsoft.com/office/officeart/2005/8/layout/chevron1"/>
    <dgm:cxn modelId="{5838A7EA-C89D-4CB0-A787-4782379165FD}" type="presParOf" srcId="{8A1B9043-C951-4308-BABB-4D234C31B94B}" destId="{E4496D02-727C-4A39-A590-B455174E84C2}" srcOrd="2" destOrd="0" presId="urn:microsoft.com/office/officeart/2005/8/layout/chevron1"/>
    <dgm:cxn modelId="{ED6579A2-2408-40D8-A7F1-EE9B9DE8BAF1}" type="presParOf" srcId="{8A1B9043-C951-4308-BABB-4D234C31B94B}" destId="{980FF83E-137A-498F-849B-63A9E8BD802E}" srcOrd="3" destOrd="0" presId="urn:microsoft.com/office/officeart/2005/8/layout/chevron1"/>
    <dgm:cxn modelId="{14383039-F2D2-4515-BCA5-64216C07274D}" type="presParOf" srcId="{8A1B9043-C951-4308-BABB-4D234C31B94B}" destId="{69FA0F0B-A2C0-46D6-9D51-B38CD6A8878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D903B-20D5-44C1-9D08-429CDB37EA47}">
      <dsp:nvSpPr>
        <dsp:cNvPr id="0" name=""/>
        <dsp:cNvSpPr/>
      </dsp:nvSpPr>
      <dsp:spPr>
        <a:xfrm>
          <a:off x="3571" y="2558653"/>
          <a:ext cx="4351734" cy="174069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Maintain</a:t>
          </a:r>
        </a:p>
      </dsp:txBody>
      <dsp:txXfrm>
        <a:off x="873918" y="2558653"/>
        <a:ext cx="2611041" cy="1740693"/>
      </dsp:txXfrm>
    </dsp:sp>
    <dsp:sp modelId="{E4496D02-727C-4A39-A590-B455174E84C2}">
      <dsp:nvSpPr>
        <dsp:cNvPr id="0" name=""/>
        <dsp:cNvSpPr/>
      </dsp:nvSpPr>
      <dsp:spPr>
        <a:xfrm>
          <a:off x="3920132" y="2558653"/>
          <a:ext cx="4351734" cy="1740693"/>
        </a:xfrm>
        <a:prstGeom prst="chevron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Develop</a:t>
          </a:r>
        </a:p>
      </dsp:txBody>
      <dsp:txXfrm>
        <a:off x="4790479" y="2558653"/>
        <a:ext cx="2611041" cy="1740693"/>
      </dsp:txXfrm>
    </dsp:sp>
    <dsp:sp modelId="{69FA0F0B-A2C0-46D6-9D51-B38CD6A88782}">
      <dsp:nvSpPr>
        <dsp:cNvPr id="0" name=""/>
        <dsp:cNvSpPr/>
      </dsp:nvSpPr>
      <dsp:spPr>
        <a:xfrm>
          <a:off x="7836693" y="2558653"/>
          <a:ext cx="4351734" cy="1740693"/>
        </a:xfrm>
        <a:prstGeom prst="chevron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Initiate</a:t>
          </a:r>
        </a:p>
      </dsp:txBody>
      <dsp:txXfrm>
        <a:off x="8707040" y="2558653"/>
        <a:ext cx="2611041" cy="174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195CE-9DEA-4920-8B0B-95C78DA7ABD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4E6F0-9FC8-44D7-883A-C33220932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0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experience and rationale for doing IMG fellowship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4E6F0-9FC8-44D7-883A-C332209329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8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Advise from supervisor, building on work of previous fellows. Outline each </a:t>
            </a:r>
            <a:r>
              <a:rPr lang="en-GB" dirty="0" err="1"/>
              <a:t>setion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4E6F0-9FC8-44D7-883A-C332209329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2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Bringing together existing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4E6F0-9FC8-44D7-883A-C332209329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53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“my cohort” seeing through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4E6F0-9FC8-44D7-883A-C332209329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9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B88AA-CF58-A4BC-950C-18AF282E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8F3A1-5483-7178-ED9A-5B2FCB68C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3427C-A237-D8AB-4DAA-26A921D77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3F882-68BE-ECB2-090A-08EB83092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4E6F0-9FC8-44D7-883A-C332209329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7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Advise from interview by Dr Rushton- differential attainment in recruitment- help with interviews? Ongoing project</a:t>
            </a:r>
          </a:p>
          <a:p>
            <a:r>
              <a:rPr lang="en-GB" dirty="0"/>
              <a:t>Finish on “value” to IMGs, to trust, to me</a:t>
            </a:r>
          </a:p>
          <a:p>
            <a:r>
              <a:rPr lang="en-GB" dirty="0"/>
              <a:t>Future- IMG study days?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4E6F0-9FC8-44D7-883A-C332209329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3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3783-51C9-5360-82BB-AE89A4B11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D45E5-A2D1-3E81-76EC-170E97AED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515B5-D55A-46A7-2344-FA87A4C1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59AD-19B1-F419-D162-F82AAA55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583CA-AD2F-5E62-C5BE-EFD75A33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FDEC-A941-9A16-4557-86ADF9E2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07EB2-8FF7-5355-09C8-AA186D39B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2AD77-878D-0CAF-F256-02E6E0EC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2BADA-56BE-EBCA-F824-6B528BAA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E6815-C223-6C6F-1BA7-8A3B12D7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2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1A868-6A58-A07E-6D04-25613213B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06D6A-3E64-2B38-5DD5-898B7E51A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D6B80-6E40-C6A6-B1B3-147BCAB9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C1E1E-717C-0598-3139-18485893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8F8CA-C043-0263-F6C7-9E554920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2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54D6-4E0D-1D88-8D13-CE67CEB6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73A3-C0A4-328F-A933-8FC2389A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220A1-C1AF-F3C4-B5B7-4AA91903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C2115-28D8-C105-0970-244FBFDF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E6247-BC55-71ED-422F-DBD3E5B7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6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CB1-5B1D-4C1F-D802-3993D98F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4DA28-87C3-2D81-4AAE-13D3FB9C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A51FE-6B88-5B97-689A-114D8C40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A5D92-C979-070C-BC21-17968D24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8301D-8C0D-2B86-DF8D-BF076773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2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CAD9-4FB7-9AA6-6C6D-1F9AA930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E2F22-6F9E-3F27-3D8F-359E3FD18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1767B-D4AD-4F8B-BAD1-276A06708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C5CEA-BEF2-9EF9-2E1B-CFB174D9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05574-79CA-C61E-7C95-AE022014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74F8D-9A85-4DD7-84A1-47306287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3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68A7-32E9-3A1D-D37E-FE04B2B6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ECA01-1C7E-7D4C-BB6B-52C194B01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3342D-99A8-E485-DB17-5EC98086B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95898-2945-C9D6-3557-44BDB6C71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CDB32-F5B2-7377-7255-C0D77D138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8A643-97BA-A2F7-CE60-2E267D0C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223EBF-4AD2-D9CC-45CA-23D4E460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A8FF7-C39D-479C-4A30-70AD84F9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93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9AB6-180D-8FB6-BFD5-8300F004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89014-E6F9-7A4A-ECE0-25737AFE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5E13D-E436-A10B-93FA-061FB373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E9D4E-214B-62EF-FEAC-F25C22B1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ECFAB-E673-96F3-4ADA-4548A5DB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60CB0-0961-833A-85C7-BDE07024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E0C30-E4F6-8FBD-EA09-D53D6C4B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9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D9DF-B524-DDE0-8099-001FCDA1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22AC1-D65D-A713-0084-A0FBAABE6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D1D84-EB7B-8ECB-9C00-F0B7DF72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0C6C1-E46D-1C2C-022F-B95E89A2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DAAE2-117F-7986-2E0D-B2707928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805B0-F8A3-C526-B5E6-E41D118C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4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AA42-5B7D-C6BF-CF59-60AB132A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EFEB8-9FD9-0ADA-C842-8976B27B7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B06BE-03B6-4BA9-25AB-16630D13B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185F8-A853-417B-2104-E3995871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B0B6-C816-DAAC-5F73-A6E57390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A80B5-2F79-C88B-F613-61F0F50A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4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9DF82-C647-1652-6CDF-8F04E48E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646AF-0F09-FE51-940C-9FA4EF6F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52CE1-65D5-E8A1-5B8A-071795586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05F75-9B40-40F1-B038-45A04F7E21ED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9C5F1-A2EB-A3EB-1A01-C9D7C0CB5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D038-8B9B-1B99-8F3C-5FAD7D60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EAEEAE-96F3-4F7D-BCC0-1428025F5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0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6ED03-7BF9-F123-FF14-E085F6471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/>
              <a:t>International Medical Graduate Fellowship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F5802-A5CE-B10D-5FC8-551515F16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GB" sz="2800"/>
              <a:t>Dr Henry Harcourt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21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7B5B1D-D6E3-AD05-1285-F63FD7BAA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2085025"/>
            <a:ext cx="3517119" cy="26818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E219120-3141-B599-A271-544B21899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676" y="2148062"/>
            <a:ext cx="3537345" cy="25557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26BA576-5CE5-23DF-00B5-AB0BBC2B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336" y="2093819"/>
            <a:ext cx="3517120" cy="26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4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2CA8031-8D42-2AD2-9255-95BA8A1A5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6910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97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147D43-81E9-DEB1-6BE8-2206C6B11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4" y="66675"/>
            <a:ext cx="8664211" cy="4208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CB925B-EA76-0747-A591-504DB061F5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998"/>
          <a:stretch/>
        </p:blipFill>
        <p:spPr>
          <a:xfrm>
            <a:off x="1825679" y="4275006"/>
            <a:ext cx="8540640" cy="25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7224F6-D49D-23B9-3475-67142821A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525" y="294844"/>
            <a:ext cx="4432949" cy="62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5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F3956-F998-A09A-34DA-985D80A6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oup of words on a white background&#10;&#10;Description automatically generated">
            <a:extLst>
              <a:ext uri="{FF2B5EF4-FFF2-40B4-BE49-F238E27FC236}">
                <a16:creationId xmlns:a16="http://schemas.microsoft.com/office/drawing/2014/main" id="{BDDB83F3-67E3-7F6C-0DAC-1040797F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1" y="5748"/>
            <a:ext cx="7038975" cy="34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roup of colorful words&#10;&#10;AI-generated content may be incorrect.">
            <a:extLst>
              <a:ext uri="{FF2B5EF4-FFF2-40B4-BE49-F238E27FC236}">
                <a16:creationId xmlns:a16="http://schemas.microsoft.com/office/drawing/2014/main" id="{95CC4F26-5653-DA13-D721-1977C552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1" y="3286125"/>
            <a:ext cx="7038975" cy="34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6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4EB2B2-A4D8-2962-1A57-DC1A56CA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743" y="1311166"/>
            <a:ext cx="9036514" cy="42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9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AFCCD7AF32954295364C2A4617FDA3" ma:contentTypeVersion="30" ma:contentTypeDescription="Create a new document." ma:contentTypeScope="" ma:versionID="066e7bc1f2fd5dfb279ea6d9516c06c8">
  <xsd:schema xmlns:xsd="http://www.w3.org/2001/XMLSchema" xmlns:xs="http://www.w3.org/2001/XMLSchema" xmlns:p="http://schemas.microsoft.com/office/2006/metadata/properties" xmlns:ns1="http://schemas.microsoft.com/sharepoint/v3" xmlns:ns2="520f4a20-4746-48ff-b34c-a63b28e1f7b7" xmlns:ns3="ee8f4621-373f-452a-bc28-6047e1581cf9" targetNamespace="http://schemas.microsoft.com/office/2006/metadata/properties" ma:root="true" ma:fieldsID="4384b038eb1eae318aa73e1d997fad30" ns1:_="" ns2:_="" ns3:_="">
    <xsd:import namespace="http://schemas.microsoft.com/sharepoint/v3"/>
    <xsd:import namespace="520f4a20-4746-48ff-b34c-a63b28e1f7b7"/>
    <xsd:import namespace="ee8f4621-373f-452a-bc28-6047e1581cf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Location" minOccurs="0"/>
                <xsd:element ref="ns2:b8115067-c507-4c43-a726-9e3791e2169fCountryOrRegion" minOccurs="0"/>
                <xsd:element ref="ns2:b8115067-c507-4c43-a726-9e3791e2169fState" minOccurs="0"/>
                <xsd:element ref="ns2:b8115067-c507-4c43-a726-9e3791e2169fCity" minOccurs="0"/>
                <xsd:element ref="ns2:b8115067-c507-4c43-a726-9e3791e2169fPostalCode" minOccurs="0"/>
                <xsd:element ref="ns2:b8115067-c507-4c43-a726-9e3791e2169fStreet" minOccurs="0"/>
                <xsd:element ref="ns2:b8115067-c507-4c43-a726-9e3791e2169fGeoLoc" minOccurs="0"/>
                <xsd:element ref="ns2:b8115067-c507-4c43-a726-9e3791e2169fDispNam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f4a20-4746-48ff-b34c-a63b28e1f7b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4" nillable="true" ma:displayName="Sign-off status" ma:internalName="_x0024_Resources_x003a_core_x002c_Signoff_Status_x003b_" ma:readOnly="false">
      <xsd:simpleType>
        <xsd:restriction base="dms:Text"/>
      </xsd:simpleType>
    </xsd:element>
    <xsd:element name="Location" ma:index="5" nillable="true" ma:displayName="Location" ma:internalName="Location" ma:readOnly="false">
      <xsd:simpleType>
        <xsd:restriction base="dms:Unknown"/>
      </xsd:simpleType>
    </xsd:element>
    <xsd:element name="b8115067-c507-4c43-a726-9e3791e2169fCountryOrRegion" ma:index="6" nillable="true" ma:displayName="Location: Country/Region" ma:internalName="CountryOrRegion" ma:readOnly="true">
      <xsd:simpleType>
        <xsd:restriction base="dms:Text"/>
      </xsd:simpleType>
    </xsd:element>
    <xsd:element name="b8115067-c507-4c43-a726-9e3791e2169fState" ma:index="7" nillable="true" ma:displayName="Location: State" ma:internalName="State" ma:readOnly="true">
      <xsd:simpleType>
        <xsd:restriction base="dms:Text"/>
      </xsd:simpleType>
    </xsd:element>
    <xsd:element name="b8115067-c507-4c43-a726-9e3791e2169fCity" ma:index="8" nillable="true" ma:displayName="Location: City" ma:internalName="City" ma:readOnly="true">
      <xsd:simpleType>
        <xsd:restriction base="dms:Text"/>
      </xsd:simpleType>
    </xsd:element>
    <xsd:element name="b8115067-c507-4c43-a726-9e3791e2169fPostalCode" ma:index="9" nillable="true" ma:displayName="Location: Postal Code" ma:internalName="PostalCode" ma:readOnly="true">
      <xsd:simpleType>
        <xsd:restriction base="dms:Text"/>
      </xsd:simpleType>
    </xsd:element>
    <xsd:element name="b8115067-c507-4c43-a726-9e3791e2169fStreet" ma:index="10" nillable="true" ma:displayName="Location: Street" ma:internalName="Street" ma:readOnly="true">
      <xsd:simpleType>
        <xsd:restriction base="dms:Text"/>
      </xsd:simpleType>
    </xsd:element>
    <xsd:element name="b8115067-c507-4c43-a726-9e3791e2169fGeoLoc" ma:index="11" nillable="true" ma:displayName="Location: Coordinates" ma:internalName="GeoLoc" ma:readOnly="true">
      <xsd:simpleType>
        <xsd:restriction base="dms:Unknown"/>
      </xsd:simpleType>
    </xsd:element>
    <xsd:element name="b8115067-c507-4c43-a726-9e3791e2169fDispName" ma:index="12" nillable="true" ma:displayName="Location: Name" ma:internalName="DispName" ma:readOnly="true">
      <xsd:simpleType>
        <xsd:restriction base="dms:Text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f4621-373f-452a-bc28-6047e1581c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94578210-fb8d-48a4-a1f7-a6c75df7bd2a}" ma:internalName="TaxCatchAll" ma:showField="CatchAllData" ma:web="ee8f4621-373f-452a-bc28-6047e1581c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520f4a20-4746-48ff-b34c-a63b28e1f7b7" xsi:nil="true"/>
    <_ip_UnifiedCompliancePolicyUIAction xmlns="http://schemas.microsoft.com/sharepoint/v3" xsi:nil="true"/>
    <_Flow_SignoffStatus xmlns="520f4a20-4746-48ff-b34c-a63b28e1f7b7" xsi:nil="true"/>
    <_ip_UnifiedCompliancePolicyProperties xmlns="http://schemas.microsoft.com/sharepoint/v3" xsi:nil="true"/>
    <lcf76f155ced4ddcb4097134ff3c332f xmlns="520f4a20-4746-48ff-b34c-a63b28e1f7b7">
      <Terms xmlns="http://schemas.microsoft.com/office/infopath/2007/PartnerControls"/>
    </lcf76f155ced4ddcb4097134ff3c332f>
    <TaxCatchAll xmlns="ee8f4621-373f-452a-bc28-6047e1581cf9" xsi:nil="true"/>
  </documentManagement>
</p:properties>
</file>

<file path=customXml/itemProps1.xml><?xml version="1.0" encoding="utf-8"?>
<ds:datastoreItem xmlns:ds="http://schemas.openxmlformats.org/officeDocument/2006/customXml" ds:itemID="{E9C5F159-98C5-42E9-891B-7F696B03D007}"/>
</file>

<file path=customXml/itemProps2.xml><?xml version="1.0" encoding="utf-8"?>
<ds:datastoreItem xmlns:ds="http://schemas.openxmlformats.org/officeDocument/2006/customXml" ds:itemID="{189F9A2B-4B7F-4F9E-8FBF-FD59EBF56B0B}"/>
</file>

<file path=customXml/itemProps3.xml><?xml version="1.0" encoding="utf-8"?>
<ds:datastoreItem xmlns:ds="http://schemas.openxmlformats.org/officeDocument/2006/customXml" ds:itemID="{59CBF375-6C03-4181-AF31-A93454EFD4BF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84</Words>
  <Application>Microsoft Office PowerPoint</Application>
  <PresentationFormat>Widescreen</PresentationFormat>
  <Paragraphs>18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International Medical Graduate Fellowship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Henry Harcourt</dc:creator>
  <cp:lastModifiedBy>Henry Harcourt</cp:lastModifiedBy>
  <cp:revision>3</cp:revision>
  <dcterms:created xsi:type="dcterms:W3CDTF">2025-01-10T15:58:45Z</dcterms:created>
  <dcterms:modified xsi:type="dcterms:W3CDTF">2025-01-21T14:02:16Z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0x010100BAAFCCD7AF32954295364C2A4617FDA3</vt:lpwstr>
  </property>
</Properties>
</file>