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78" r:id="rId6"/>
    <p:sldId id="280" r:id="rId7"/>
    <p:sldId id="257" r:id="rId8"/>
    <p:sldId id="260" r:id="rId9"/>
    <p:sldId id="261" r:id="rId10"/>
    <p:sldId id="274" r:id="rId11"/>
    <p:sldId id="276" r:id="rId12"/>
    <p:sldId id="258" r:id="rId13"/>
    <p:sldId id="259" r:id="rId14"/>
    <p:sldId id="271" r:id="rId15"/>
    <p:sldId id="269" r:id="rId16"/>
    <p:sldId id="27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31" autoAdjust="0"/>
  </p:normalViewPr>
  <p:slideViewPr>
    <p:cSldViewPr snapToGrid="0">
      <p:cViewPr varScale="1">
        <p:scale>
          <a:sx n="49" d="100"/>
          <a:sy n="49" d="100"/>
        </p:scale>
        <p:origin x="13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C4BB9-6DB3-43FB-BA90-3E8AD3F6B5F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801272-DCCF-40E8-AC33-A93D27F05EE5}">
      <dgm:prSet/>
      <dgm:spPr/>
      <dgm:t>
        <a:bodyPr/>
        <a:lstStyle/>
        <a:p>
          <a:r>
            <a:rPr lang="en-GB"/>
            <a:t>Over 850,000 people live with dementia in the UK</a:t>
          </a:r>
          <a:endParaRPr lang="en-US"/>
        </a:p>
      </dgm:t>
    </dgm:pt>
    <dgm:pt modelId="{4413C325-F9FF-4833-847D-436436CCCE60}" type="parTrans" cxnId="{2ABEA44A-3CE0-4908-9ED7-8AA0F32DE10F}">
      <dgm:prSet/>
      <dgm:spPr/>
      <dgm:t>
        <a:bodyPr/>
        <a:lstStyle/>
        <a:p>
          <a:endParaRPr lang="en-US"/>
        </a:p>
      </dgm:t>
    </dgm:pt>
    <dgm:pt modelId="{32F39984-26AF-4410-ADAB-E829610D3387}" type="sibTrans" cxnId="{2ABEA44A-3CE0-4908-9ED7-8AA0F32DE10F}">
      <dgm:prSet/>
      <dgm:spPr/>
      <dgm:t>
        <a:bodyPr/>
        <a:lstStyle/>
        <a:p>
          <a:endParaRPr lang="en-US"/>
        </a:p>
      </dgm:t>
    </dgm:pt>
    <dgm:pt modelId="{A204EACC-2DB3-4FC6-8DA2-FAD3BF1DA5AF}">
      <dgm:prSet/>
      <dgm:spPr/>
      <dgm:t>
        <a:bodyPr/>
        <a:lstStyle/>
        <a:p>
          <a:r>
            <a:rPr lang="en-GB"/>
            <a:t>1 in 3 people born in 2020 will develop dementia</a:t>
          </a:r>
          <a:endParaRPr lang="en-US"/>
        </a:p>
      </dgm:t>
    </dgm:pt>
    <dgm:pt modelId="{1F8B4D0A-8FBE-4772-9908-0FBE8B50E47B}" type="parTrans" cxnId="{D7857F3A-3C47-4BD8-A306-BECBA50AB76C}">
      <dgm:prSet/>
      <dgm:spPr/>
      <dgm:t>
        <a:bodyPr/>
        <a:lstStyle/>
        <a:p>
          <a:endParaRPr lang="en-US"/>
        </a:p>
      </dgm:t>
    </dgm:pt>
    <dgm:pt modelId="{CACA6EEE-EE66-4A00-B613-B81624A0EDF8}" type="sibTrans" cxnId="{D7857F3A-3C47-4BD8-A306-BECBA50AB76C}">
      <dgm:prSet/>
      <dgm:spPr/>
      <dgm:t>
        <a:bodyPr/>
        <a:lstStyle/>
        <a:p>
          <a:endParaRPr lang="en-US"/>
        </a:p>
      </dgm:t>
    </dgm:pt>
    <dgm:pt modelId="{0D6CDDD9-33E3-4B38-B47C-65E220BC75F9}">
      <dgm:prSet/>
      <dgm:spPr/>
      <dgm:t>
        <a:bodyPr/>
        <a:lstStyle/>
        <a:p>
          <a:r>
            <a:rPr lang="en-GB"/>
            <a:t>Currently, 1 in 5 people over the age of 65 show symptoms of dementia and out of those, 1 in 3 people progress to develop dementia.</a:t>
          </a:r>
          <a:endParaRPr lang="en-US"/>
        </a:p>
      </dgm:t>
    </dgm:pt>
    <dgm:pt modelId="{6C11B63A-7F92-4D44-8F0A-293708D0BA94}" type="parTrans" cxnId="{D79B76DD-E8ED-4C0A-9AEB-C3535762AF7D}">
      <dgm:prSet/>
      <dgm:spPr/>
      <dgm:t>
        <a:bodyPr/>
        <a:lstStyle/>
        <a:p>
          <a:endParaRPr lang="en-US"/>
        </a:p>
      </dgm:t>
    </dgm:pt>
    <dgm:pt modelId="{65471F08-B199-4EB1-ADC4-D971D2EA98F6}" type="sibTrans" cxnId="{D79B76DD-E8ED-4C0A-9AEB-C3535762AF7D}">
      <dgm:prSet/>
      <dgm:spPr/>
      <dgm:t>
        <a:bodyPr/>
        <a:lstStyle/>
        <a:p>
          <a:endParaRPr lang="en-US"/>
        </a:p>
      </dgm:t>
    </dgm:pt>
    <dgm:pt modelId="{B979BA84-589C-45E5-9A04-21E65DCB258E}">
      <dgm:prSet/>
      <dgm:spPr/>
      <dgm:t>
        <a:bodyPr/>
        <a:lstStyle/>
        <a:p>
          <a:r>
            <a:rPr lang="en-GB"/>
            <a:t>Early objective and more accurate diagnoses of dementia is needed.</a:t>
          </a:r>
          <a:endParaRPr lang="en-US"/>
        </a:p>
      </dgm:t>
    </dgm:pt>
    <dgm:pt modelId="{C63B0E9B-9358-4E5F-88BE-09B786A8F16D}" type="parTrans" cxnId="{B26AF2F5-5D47-46F3-A570-51D0483525D1}">
      <dgm:prSet/>
      <dgm:spPr/>
      <dgm:t>
        <a:bodyPr/>
        <a:lstStyle/>
        <a:p>
          <a:endParaRPr lang="en-US"/>
        </a:p>
      </dgm:t>
    </dgm:pt>
    <dgm:pt modelId="{4AF89F23-3228-4717-812A-C182AF60FA01}" type="sibTrans" cxnId="{B26AF2F5-5D47-46F3-A570-51D0483525D1}">
      <dgm:prSet/>
      <dgm:spPr/>
      <dgm:t>
        <a:bodyPr/>
        <a:lstStyle/>
        <a:p>
          <a:endParaRPr lang="en-US"/>
        </a:p>
      </dgm:t>
    </dgm:pt>
    <dgm:pt modelId="{5F28B93C-18E5-44E0-A193-E8CB61ECCC53}" type="pres">
      <dgm:prSet presAssocID="{0E6C4BB9-6DB3-43FB-BA90-3E8AD3F6B5F0}" presName="diagram" presStyleCnt="0">
        <dgm:presLayoutVars>
          <dgm:dir/>
          <dgm:resizeHandles val="exact"/>
        </dgm:presLayoutVars>
      </dgm:prSet>
      <dgm:spPr/>
    </dgm:pt>
    <dgm:pt modelId="{A9756AAF-6EFB-4CE5-9371-55A13DA937C1}" type="pres">
      <dgm:prSet presAssocID="{84801272-DCCF-40E8-AC33-A93D27F05EE5}" presName="node" presStyleLbl="node1" presStyleIdx="0" presStyleCnt="4">
        <dgm:presLayoutVars>
          <dgm:bulletEnabled val="1"/>
        </dgm:presLayoutVars>
      </dgm:prSet>
      <dgm:spPr/>
    </dgm:pt>
    <dgm:pt modelId="{396C3737-FF2E-4F62-8A4C-A0C24912E3B4}" type="pres">
      <dgm:prSet presAssocID="{32F39984-26AF-4410-ADAB-E829610D3387}" presName="sibTrans" presStyleLbl="sibTrans2D1" presStyleIdx="0" presStyleCnt="3"/>
      <dgm:spPr/>
    </dgm:pt>
    <dgm:pt modelId="{1F10D2B0-D686-43FC-9E23-1CB19CCD760F}" type="pres">
      <dgm:prSet presAssocID="{32F39984-26AF-4410-ADAB-E829610D3387}" presName="connectorText" presStyleLbl="sibTrans2D1" presStyleIdx="0" presStyleCnt="3"/>
      <dgm:spPr/>
    </dgm:pt>
    <dgm:pt modelId="{1E37B356-DD47-42D2-96BA-3979CBD7FB37}" type="pres">
      <dgm:prSet presAssocID="{A204EACC-2DB3-4FC6-8DA2-FAD3BF1DA5AF}" presName="node" presStyleLbl="node1" presStyleIdx="1" presStyleCnt="4">
        <dgm:presLayoutVars>
          <dgm:bulletEnabled val="1"/>
        </dgm:presLayoutVars>
      </dgm:prSet>
      <dgm:spPr/>
    </dgm:pt>
    <dgm:pt modelId="{9E3AA88C-BAF5-4DC9-8AE0-DB0B5FC7AF81}" type="pres">
      <dgm:prSet presAssocID="{CACA6EEE-EE66-4A00-B613-B81624A0EDF8}" presName="sibTrans" presStyleLbl="sibTrans2D1" presStyleIdx="1" presStyleCnt="3"/>
      <dgm:spPr/>
    </dgm:pt>
    <dgm:pt modelId="{2276CB06-983F-46A4-9C53-B729B66F96C9}" type="pres">
      <dgm:prSet presAssocID="{CACA6EEE-EE66-4A00-B613-B81624A0EDF8}" presName="connectorText" presStyleLbl="sibTrans2D1" presStyleIdx="1" presStyleCnt="3"/>
      <dgm:spPr/>
    </dgm:pt>
    <dgm:pt modelId="{882E4BD3-8AF5-4D53-9E2F-50C422F0567C}" type="pres">
      <dgm:prSet presAssocID="{0D6CDDD9-33E3-4B38-B47C-65E220BC75F9}" presName="node" presStyleLbl="node1" presStyleIdx="2" presStyleCnt="4">
        <dgm:presLayoutVars>
          <dgm:bulletEnabled val="1"/>
        </dgm:presLayoutVars>
      </dgm:prSet>
      <dgm:spPr/>
    </dgm:pt>
    <dgm:pt modelId="{ED509A85-D716-4044-BC4A-3EEF34034220}" type="pres">
      <dgm:prSet presAssocID="{65471F08-B199-4EB1-ADC4-D971D2EA98F6}" presName="sibTrans" presStyleLbl="sibTrans2D1" presStyleIdx="2" presStyleCnt="3"/>
      <dgm:spPr/>
    </dgm:pt>
    <dgm:pt modelId="{2B56769A-79C8-428D-8CD6-CF2C04FC28EF}" type="pres">
      <dgm:prSet presAssocID="{65471F08-B199-4EB1-ADC4-D971D2EA98F6}" presName="connectorText" presStyleLbl="sibTrans2D1" presStyleIdx="2" presStyleCnt="3"/>
      <dgm:spPr/>
    </dgm:pt>
    <dgm:pt modelId="{B5B6F5B9-E6CA-4A18-97A3-0ADE48B60C20}" type="pres">
      <dgm:prSet presAssocID="{B979BA84-589C-45E5-9A04-21E65DCB258E}" presName="node" presStyleLbl="node1" presStyleIdx="3" presStyleCnt="4">
        <dgm:presLayoutVars>
          <dgm:bulletEnabled val="1"/>
        </dgm:presLayoutVars>
      </dgm:prSet>
      <dgm:spPr/>
    </dgm:pt>
  </dgm:ptLst>
  <dgm:cxnLst>
    <dgm:cxn modelId="{2663C211-6D73-4A1C-BD1C-98F472BDB241}" type="presOf" srcId="{B979BA84-589C-45E5-9A04-21E65DCB258E}" destId="{B5B6F5B9-E6CA-4A18-97A3-0ADE48B60C20}" srcOrd="0" destOrd="0" presId="urn:microsoft.com/office/officeart/2005/8/layout/process5"/>
    <dgm:cxn modelId="{6D0C5E2D-D24F-4BCB-84BE-27AEC0413228}" type="presOf" srcId="{CACA6EEE-EE66-4A00-B613-B81624A0EDF8}" destId="{9E3AA88C-BAF5-4DC9-8AE0-DB0B5FC7AF81}" srcOrd="0" destOrd="0" presId="urn:microsoft.com/office/officeart/2005/8/layout/process5"/>
    <dgm:cxn modelId="{D7857F3A-3C47-4BD8-A306-BECBA50AB76C}" srcId="{0E6C4BB9-6DB3-43FB-BA90-3E8AD3F6B5F0}" destId="{A204EACC-2DB3-4FC6-8DA2-FAD3BF1DA5AF}" srcOrd="1" destOrd="0" parTransId="{1F8B4D0A-8FBE-4772-9908-0FBE8B50E47B}" sibTransId="{CACA6EEE-EE66-4A00-B613-B81624A0EDF8}"/>
    <dgm:cxn modelId="{637C8361-74C0-4F4A-869A-58FB3BF602D1}" type="presOf" srcId="{32F39984-26AF-4410-ADAB-E829610D3387}" destId="{396C3737-FF2E-4F62-8A4C-A0C24912E3B4}" srcOrd="0" destOrd="0" presId="urn:microsoft.com/office/officeart/2005/8/layout/process5"/>
    <dgm:cxn modelId="{2297D066-4C7F-4B14-AB09-3456E079B5E0}" type="presOf" srcId="{65471F08-B199-4EB1-ADC4-D971D2EA98F6}" destId="{2B56769A-79C8-428D-8CD6-CF2C04FC28EF}" srcOrd="1" destOrd="0" presId="urn:microsoft.com/office/officeart/2005/8/layout/process5"/>
    <dgm:cxn modelId="{D8713D47-0671-4C9A-8E34-D7F118B51B6F}" type="presOf" srcId="{32F39984-26AF-4410-ADAB-E829610D3387}" destId="{1F10D2B0-D686-43FC-9E23-1CB19CCD760F}" srcOrd="1" destOrd="0" presId="urn:microsoft.com/office/officeart/2005/8/layout/process5"/>
    <dgm:cxn modelId="{2ABEA44A-3CE0-4908-9ED7-8AA0F32DE10F}" srcId="{0E6C4BB9-6DB3-43FB-BA90-3E8AD3F6B5F0}" destId="{84801272-DCCF-40E8-AC33-A93D27F05EE5}" srcOrd="0" destOrd="0" parTransId="{4413C325-F9FF-4833-847D-436436CCCE60}" sibTransId="{32F39984-26AF-4410-ADAB-E829610D3387}"/>
    <dgm:cxn modelId="{5290C154-D9DE-4EEE-A7CD-0DBE820EF255}" type="presOf" srcId="{CACA6EEE-EE66-4A00-B613-B81624A0EDF8}" destId="{2276CB06-983F-46A4-9C53-B729B66F96C9}" srcOrd="1" destOrd="0" presId="urn:microsoft.com/office/officeart/2005/8/layout/process5"/>
    <dgm:cxn modelId="{48238877-DDBF-4C28-8C3B-32754AFEB2C1}" type="presOf" srcId="{65471F08-B199-4EB1-ADC4-D971D2EA98F6}" destId="{ED509A85-D716-4044-BC4A-3EEF34034220}" srcOrd="0" destOrd="0" presId="urn:microsoft.com/office/officeart/2005/8/layout/process5"/>
    <dgm:cxn modelId="{7DF83A80-566C-4DBB-98D8-963A5948A186}" type="presOf" srcId="{A204EACC-2DB3-4FC6-8DA2-FAD3BF1DA5AF}" destId="{1E37B356-DD47-42D2-96BA-3979CBD7FB37}" srcOrd="0" destOrd="0" presId="urn:microsoft.com/office/officeart/2005/8/layout/process5"/>
    <dgm:cxn modelId="{90A5548F-9CB7-4886-ABFA-18F3A002CF45}" type="presOf" srcId="{0D6CDDD9-33E3-4B38-B47C-65E220BC75F9}" destId="{882E4BD3-8AF5-4D53-9E2F-50C422F0567C}" srcOrd="0" destOrd="0" presId="urn:microsoft.com/office/officeart/2005/8/layout/process5"/>
    <dgm:cxn modelId="{3A6873C2-0471-49FA-A514-C1926884C597}" type="presOf" srcId="{0E6C4BB9-6DB3-43FB-BA90-3E8AD3F6B5F0}" destId="{5F28B93C-18E5-44E0-A193-E8CB61ECCC53}" srcOrd="0" destOrd="0" presId="urn:microsoft.com/office/officeart/2005/8/layout/process5"/>
    <dgm:cxn modelId="{D79B76DD-E8ED-4C0A-9AEB-C3535762AF7D}" srcId="{0E6C4BB9-6DB3-43FB-BA90-3E8AD3F6B5F0}" destId="{0D6CDDD9-33E3-4B38-B47C-65E220BC75F9}" srcOrd="2" destOrd="0" parTransId="{6C11B63A-7F92-4D44-8F0A-293708D0BA94}" sibTransId="{65471F08-B199-4EB1-ADC4-D971D2EA98F6}"/>
    <dgm:cxn modelId="{B26AF2F5-5D47-46F3-A570-51D0483525D1}" srcId="{0E6C4BB9-6DB3-43FB-BA90-3E8AD3F6B5F0}" destId="{B979BA84-589C-45E5-9A04-21E65DCB258E}" srcOrd="3" destOrd="0" parTransId="{C63B0E9B-9358-4E5F-88BE-09B786A8F16D}" sibTransId="{4AF89F23-3228-4717-812A-C182AF60FA01}"/>
    <dgm:cxn modelId="{97FA59F6-A638-426D-A338-C6048522063F}" type="presOf" srcId="{84801272-DCCF-40E8-AC33-A93D27F05EE5}" destId="{A9756AAF-6EFB-4CE5-9371-55A13DA937C1}" srcOrd="0" destOrd="0" presId="urn:microsoft.com/office/officeart/2005/8/layout/process5"/>
    <dgm:cxn modelId="{4DF9BC2E-1650-4BF7-9E29-0B6FE52BA0A4}" type="presParOf" srcId="{5F28B93C-18E5-44E0-A193-E8CB61ECCC53}" destId="{A9756AAF-6EFB-4CE5-9371-55A13DA937C1}" srcOrd="0" destOrd="0" presId="urn:microsoft.com/office/officeart/2005/8/layout/process5"/>
    <dgm:cxn modelId="{5A410B13-1FEB-438B-AD50-7EBFFF530AFB}" type="presParOf" srcId="{5F28B93C-18E5-44E0-A193-E8CB61ECCC53}" destId="{396C3737-FF2E-4F62-8A4C-A0C24912E3B4}" srcOrd="1" destOrd="0" presId="urn:microsoft.com/office/officeart/2005/8/layout/process5"/>
    <dgm:cxn modelId="{83AD1D53-1051-4406-8738-7185C01D4E8D}" type="presParOf" srcId="{396C3737-FF2E-4F62-8A4C-A0C24912E3B4}" destId="{1F10D2B0-D686-43FC-9E23-1CB19CCD760F}" srcOrd="0" destOrd="0" presId="urn:microsoft.com/office/officeart/2005/8/layout/process5"/>
    <dgm:cxn modelId="{7B012EBC-C6F4-4DC3-B5A6-B0000662DA64}" type="presParOf" srcId="{5F28B93C-18E5-44E0-A193-E8CB61ECCC53}" destId="{1E37B356-DD47-42D2-96BA-3979CBD7FB37}" srcOrd="2" destOrd="0" presId="urn:microsoft.com/office/officeart/2005/8/layout/process5"/>
    <dgm:cxn modelId="{EC5D05DA-2953-4E29-B0D9-9C507D053CCB}" type="presParOf" srcId="{5F28B93C-18E5-44E0-A193-E8CB61ECCC53}" destId="{9E3AA88C-BAF5-4DC9-8AE0-DB0B5FC7AF81}" srcOrd="3" destOrd="0" presId="urn:microsoft.com/office/officeart/2005/8/layout/process5"/>
    <dgm:cxn modelId="{BF29B298-EDAA-4B42-B43C-722F41C41419}" type="presParOf" srcId="{9E3AA88C-BAF5-4DC9-8AE0-DB0B5FC7AF81}" destId="{2276CB06-983F-46A4-9C53-B729B66F96C9}" srcOrd="0" destOrd="0" presId="urn:microsoft.com/office/officeart/2005/8/layout/process5"/>
    <dgm:cxn modelId="{AFEBF88F-C1BB-4AB2-9851-E08EE0587C04}" type="presParOf" srcId="{5F28B93C-18E5-44E0-A193-E8CB61ECCC53}" destId="{882E4BD3-8AF5-4D53-9E2F-50C422F0567C}" srcOrd="4" destOrd="0" presId="urn:microsoft.com/office/officeart/2005/8/layout/process5"/>
    <dgm:cxn modelId="{A0CAA0E8-5593-4D69-98BE-3F6AD8525631}" type="presParOf" srcId="{5F28B93C-18E5-44E0-A193-E8CB61ECCC53}" destId="{ED509A85-D716-4044-BC4A-3EEF34034220}" srcOrd="5" destOrd="0" presId="urn:microsoft.com/office/officeart/2005/8/layout/process5"/>
    <dgm:cxn modelId="{9571EF7B-AA4A-4275-9682-C5E161B8DEE1}" type="presParOf" srcId="{ED509A85-D716-4044-BC4A-3EEF34034220}" destId="{2B56769A-79C8-428D-8CD6-CF2C04FC28EF}" srcOrd="0" destOrd="0" presId="urn:microsoft.com/office/officeart/2005/8/layout/process5"/>
    <dgm:cxn modelId="{E19F1A14-AE56-4071-A750-BC20AD4C55CE}" type="presParOf" srcId="{5F28B93C-18E5-44E0-A193-E8CB61ECCC53}" destId="{B5B6F5B9-E6CA-4A18-97A3-0ADE48B60C2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FF1F2-7165-4CE5-A963-2BF803D200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3E125E5-7CD0-402A-8F0A-58856BF1604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BRAIN AI: Biomarker Research to Assess Inflammation in Neurodegeneration using Artificial Intelligence</a:t>
          </a:r>
          <a:endParaRPr lang="en-US"/>
        </a:p>
      </dgm:t>
    </dgm:pt>
    <dgm:pt modelId="{D763F684-73F1-4586-9770-CA2254A5A024}" type="parTrans" cxnId="{099745BA-C105-464D-9C62-A3E4C922F772}">
      <dgm:prSet/>
      <dgm:spPr/>
      <dgm:t>
        <a:bodyPr/>
        <a:lstStyle/>
        <a:p>
          <a:endParaRPr lang="en-US"/>
        </a:p>
      </dgm:t>
    </dgm:pt>
    <dgm:pt modelId="{B96FAB09-F418-45C0-8F54-BDE69DBB125C}" type="sibTrans" cxnId="{099745BA-C105-464D-9C62-A3E4C922F772}">
      <dgm:prSet/>
      <dgm:spPr/>
      <dgm:t>
        <a:bodyPr/>
        <a:lstStyle/>
        <a:p>
          <a:endParaRPr lang="en-US"/>
        </a:p>
      </dgm:t>
    </dgm:pt>
    <dgm:pt modelId="{D96B03C1-894A-4379-A20F-58FD42A7581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Funded by NIHR, in house project</a:t>
          </a:r>
          <a:endParaRPr lang="en-US"/>
        </a:p>
      </dgm:t>
    </dgm:pt>
    <dgm:pt modelId="{F3D61C4B-74A2-49BD-972E-DE158725DAC3}" type="parTrans" cxnId="{E6E9A220-C47D-4FA8-9F99-72E8532DAF7A}">
      <dgm:prSet/>
      <dgm:spPr/>
      <dgm:t>
        <a:bodyPr/>
        <a:lstStyle/>
        <a:p>
          <a:endParaRPr lang="en-US"/>
        </a:p>
      </dgm:t>
    </dgm:pt>
    <dgm:pt modelId="{37EED5D0-5DC2-444A-9035-D51013B72336}" type="sibTrans" cxnId="{E6E9A220-C47D-4FA8-9F99-72E8532DAF7A}">
      <dgm:prSet/>
      <dgm:spPr/>
      <dgm:t>
        <a:bodyPr/>
        <a:lstStyle/>
        <a:p>
          <a:endParaRPr lang="en-US"/>
        </a:p>
      </dgm:t>
    </dgm:pt>
    <dgm:pt modelId="{83B7640E-B2FC-43FD-A117-B5E010D7363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Prescriptive AI (provides recommendations/solutions)</a:t>
          </a:r>
          <a:endParaRPr lang="en-US"/>
        </a:p>
      </dgm:t>
    </dgm:pt>
    <dgm:pt modelId="{FA4F659E-2784-484B-8A4B-A043DFC00F53}" type="parTrans" cxnId="{6AA023B1-181B-4FF1-9B81-E0448BA011ED}">
      <dgm:prSet/>
      <dgm:spPr/>
      <dgm:t>
        <a:bodyPr/>
        <a:lstStyle/>
        <a:p>
          <a:endParaRPr lang="en-US"/>
        </a:p>
      </dgm:t>
    </dgm:pt>
    <dgm:pt modelId="{285B7287-9E93-40DD-A593-14E036FEA94C}" type="sibTrans" cxnId="{6AA023B1-181B-4FF1-9B81-E0448BA011ED}">
      <dgm:prSet/>
      <dgm:spPr/>
      <dgm:t>
        <a:bodyPr/>
        <a:lstStyle/>
        <a:p>
          <a:endParaRPr lang="en-US"/>
        </a:p>
      </dgm:t>
    </dgm:pt>
    <dgm:pt modelId="{1B2A29D5-27F0-4C6E-826D-467C906B5400}" type="pres">
      <dgm:prSet presAssocID="{DF3FF1F2-7165-4CE5-A963-2BF803D20044}" presName="root" presStyleCnt="0">
        <dgm:presLayoutVars>
          <dgm:dir/>
          <dgm:resizeHandles val="exact"/>
        </dgm:presLayoutVars>
      </dgm:prSet>
      <dgm:spPr/>
    </dgm:pt>
    <dgm:pt modelId="{427EFE89-CEBE-4C69-8178-99AA69AEEE17}" type="pres">
      <dgm:prSet presAssocID="{43E125E5-7CD0-402A-8F0A-58856BF16041}" presName="compNode" presStyleCnt="0"/>
      <dgm:spPr/>
    </dgm:pt>
    <dgm:pt modelId="{9C568B96-FB77-4BC0-851F-49D55D712668}" type="pres">
      <dgm:prSet presAssocID="{43E125E5-7CD0-402A-8F0A-58856BF16041}" presName="bgRect" presStyleLbl="bgShp" presStyleIdx="0" presStyleCnt="3"/>
      <dgm:spPr/>
    </dgm:pt>
    <dgm:pt modelId="{A2044457-88EB-4F47-A31A-096885728621}" type="pres">
      <dgm:prSet presAssocID="{43E125E5-7CD0-402A-8F0A-58856BF160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389CEB3C-EA49-428A-A97A-687CEB206129}" type="pres">
      <dgm:prSet presAssocID="{43E125E5-7CD0-402A-8F0A-58856BF16041}" presName="spaceRect" presStyleCnt="0"/>
      <dgm:spPr/>
    </dgm:pt>
    <dgm:pt modelId="{03AC302D-ED5F-48DC-88B4-E5188587BEC2}" type="pres">
      <dgm:prSet presAssocID="{43E125E5-7CD0-402A-8F0A-58856BF16041}" presName="parTx" presStyleLbl="revTx" presStyleIdx="0" presStyleCnt="3">
        <dgm:presLayoutVars>
          <dgm:chMax val="0"/>
          <dgm:chPref val="0"/>
        </dgm:presLayoutVars>
      </dgm:prSet>
      <dgm:spPr/>
    </dgm:pt>
    <dgm:pt modelId="{B01C93F6-2791-482F-93B6-CF604B51B9B2}" type="pres">
      <dgm:prSet presAssocID="{B96FAB09-F418-45C0-8F54-BDE69DBB125C}" presName="sibTrans" presStyleCnt="0"/>
      <dgm:spPr/>
    </dgm:pt>
    <dgm:pt modelId="{0AFEF484-509E-4FD6-9170-7921DFD75612}" type="pres">
      <dgm:prSet presAssocID="{D96B03C1-894A-4379-A20F-58FD42A75813}" presName="compNode" presStyleCnt="0"/>
      <dgm:spPr/>
    </dgm:pt>
    <dgm:pt modelId="{FC65903C-9323-4E00-8FE7-45C33DEEEC9E}" type="pres">
      <dgm:prSet presAssocID="{D96B03C1-894A-4379-A20F-58FD42A75813}" presName="bgRect" presStyleLbl="bgShp" presStyleIdx="1" presStyleCnt="3"/>
      <dgm:spPr/>
    </dgm:pt>
    <dgm:pt modelId="{BB5B312E-C894-41BE-92AF-46FDD3349730}" type="pres">
      <dgm:prSet presAssocID="{D96B03C1-894A-4379-A20F-58FD42A758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FAF4ADBC-46FF-4299-BAFD-3AAB87D65348}" type="pres">
      <dgm:prSet presAssocID="{D96B03C1-894A-4379-A20F-58FD42A75813}" presName="spaceRect" presStyleCnt="0"/>
      <dgm:spPr/>
    </dgm:pt>
    <dgm:pt modelId="{CBCB64FE-7784-4840-837F-164A4348B3EE}" type="pres">
      <dgm:prSet presAssocID="{D96B03C1-894A-4379-A20F-58FD42A75813}" presName="parTx" presStyleLbl="revTx" presStyleIdx="1" presStyleCnt="3">
        <dgm:presLayoutVars>
          <dgm:chMax val="0"/>
          <dgm:chPref val="0"/>
        </dgm:presLayoutVars>
      </dgm:prSet>
      <dgm:spPr/>
    </dgm:pt>
    <dgm:pt modelId="{C808AE36-5C90-4ECF-9E54-09F0D35439E5}" type="pres">
      <dgm:prSet presAssocID="{37EED5D0-5DC2-444A-9035-D51013B72336}" presName="sibTrans" presStyleCnt="0"/>
      <dgm:spPr/>
    </dgm:pt>
    <dgm:pt modelId="{8AC52D46-92C9-48BC-A252-7C4DB64BC07F}" type="pres">
      <dgm:prSet presAssocID="{83B7640E-B2FC-43FD-A117-B5E010D7363A}" presName="compNode" presStyleCnt="0"/>
      <dgm:spPr/>
    </dgm:pt>
    <dgm:pt modelId="{5C565CFF-5660-4A76-942A-0B87F8AC361B}" type="pres">
      <dgm:prSet presAssocID="{83B7640E-B2FC-43FD-A117-B5E010D7363A}" presName="bgRect" presStyleLbl="bgShp" presStyleIdx="2" presStyleCnt="3"/>
      <dgm:spPr/>
    </dgm:pt>
    <dgm:pt modelId="{30ACE3AC-8180-4B1E-A242-195739B1D0F2}" type="pres">
      <dgm:prSet presAssocID="{83B7640E-B2FC-43FD-A117-B5E010D736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D8774DED-3700-49F6-87A6-C469980FBB1F}" type="pres">
      <dgm:prSet presAssocID="{83B7640E-B2FC-43FD-A117-B5E010D7363A}" presName="spaceRect" presStyleCnt="0"/>
      <dgm:spPr/>
    </dgm:pt>
    <dgm:pt modelId="{3AB35E98-CFE0-4F1D-AF1A-BAD11A3947A0}" type="pres">
      <dgm:prSet presAssocID="{83B7640E-B2FC-43FD-A117-B5E010D736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F5CC60D-8709-42C4-9F98-144544661BFE}" type="presOf" srcId="{DF3FF1F2-7165-4CE5-A963-2BF803D20044}" destId="{1B2A29D5-27F0-4C6E-826D-467C906B5400}" srcOrd="0" destOrd="0" presId="urn:microsoft.com/office/officeart/2018/2/layout/IconVerticalSolidList"/>
    <dgm:cxn modelId="{E6E9A220-C47D-4FA8-9F99-72E8532DAF7A}" srcId="{DF3FF1F2-7165-4CE5-A963-2BF803D20044}" destId="{D96B03C1-894A-4379-A20F-58FD42A75813}" srcOrd="1" destOrd="0" parTransId="{F3D61C4B-74A2-49BD-972E-DE158725DAC3}" sibTransId="{37EED5D0-5DC2-444A-9035-D51013B72336}"/>
    <dgm:cxn modelId="{169DBC7D-5970-4B7E-9D6E-F3935F981592}" type="presOf" srcId="{43E125E5-7CD0-402A-8F0A-58856BF16041}" destId="{03AC302D-ED5F-48DC-88B4-E5188587BEC2}" srcOrd="0" destOrd="0" presId="urn:microsoft.com/office/officeart/2018/2/layout/IconVerticalSolidList"/>
    <dgm:cxn modelId="{99A89881-098E-4004-8BF4-3A8D73BADBC5}" type="presOf" srcId="{83B7640E-B2FC-43FD-A117-B5E010D7363A}" destId="{3AB35E98-CFE0-4F1D-AF1A-BAD11A3947A0}" srcOrd="0" destOrd="0" presId="urn:microsoft.com/office/officeart/2018/2/layout/IconVerticalSolidList"/>
    <dgm:cxn modelId="{6AA023B1-181B-4FF1-9B81-E0448BA011ED}" srcId="{DF3FF1F2-7165-4CE5-A963-2BF803D20044}" destId="{83B7640E-B2FC-43FD-A117-B5E010D7363A}" srcOrd="2" destOrd="0" parTransId="{FA4F659E-2784-484B-8A4B-A043DFC00F53}" sibTransId="{285B7287-9E93-40DD-A593-14E036FEA94C}"/>
    <dgm:cxn modelId="{099745BA-C105-464D-9C62-A3E4C922F772}" srcId="{DF3FF1F2-7165-4CE5-A963-2BF803D20044}" destId="{43E125E5-7CD0-402A-8F0A-58856BF16041}" srcOrd="0" destOrd="0" parTransId="{D763F684-73F1-4586-9770-CA2254A5A024}" sibTransId="{B96FAB09-F418-45C0-8F54-BDE69DBB125C}"/>
    <dgm:cxn modelId="{A915D8F6-24D5-49E5-B4AC-7DBCF700F83A}" type="presOf" srcId="{D96B03C1-894A-4379-A20F-58FD42A75813}" destId="{CBCB64FE-7784-4840-837F-164A4348B3EE}" srcOrd="0" destOrd="0" presId="urn:microsoft.com/office/officeart/2018/2/layout/IconVerticalSolidList"/>
    <dgm:cxn modelId="{BAB2EEF8-7C2A-4CD4-BC71-0604A7CA8432}" type="presParOf" srcId="{1B2A29D5-27F0-4C6E-826D-467C906B5400}" destId="{427EFE89-CEBE-4C69-8178-99AA69AEEE17}" srcOrd="0" destOrd="0" presId="urn:microsoft.com/office/officeart/2018/2/layout/IconVerticalSolidList"/>
    <dgm:cxn modelId="{A6C22E83-6734-4E72-9F68-C0B481921212}" type="presParOf" srcId="{427EFE89-CEBE-4C69-8178-99AA69AEEE17}" destId="{9C568B96-FB77-4BC0-851F-49D55D712668}" srcOrd="0" destOrd="0" presId="urn:microsoft.com/office/officeart/2018/2/layout/IconVerticalSolidList"/>
    <dgm:cxn modelId="{DC5D9BAE-8E59-4694-9247-41BB0923DA38}" type="presParOf" srcId="{427EFE89-CEBE-4C69-8178-99AA69AEEE17}" destId="{A2044457-88EB-4F47-A31A-096885728621}" srcOrd="1" destOrd="0" presId="urn:microsoft.com/office/officeart/2018/2/layout/IconVerticalSolidList"/>
    <dgm:cxn modelId="{1DBA0BF1-CFEB-4029-9E8F-EB74DA465930}" type="presParOf" srcId="{427EFE89-CEBE-4C69-8178-99AA69AEEE17}" destId="{389CEB3C-EA49-428A-A97A-687CEB206129}" srcOrd="2" destOrd="0" presId="urn:microsoft.com/office/officeart/2018/2/layout/IconVerticalSolidList"/>
    <dgm:cxn modelId="{042AF744-04A7-4261-971E-6BBB6BC73FD3}" type="presParOf" srcId="{427EFE89-CEBE-4C69-8178-99AA69AEEE17}" destId="{03AC302D-ED5F-48DC-88B4-E5188587BEC2}" srcOrd="3" destOrd="0" presId="urn:microsoft.com/office/officeart/2018/2/layout/IconVerticalSolidList"/>
    <dgm:cxn modelId="{562C526D-33BB-4D54-AC3B-525BAA0E4169}" type="presParOf" srcId="{1B2A29D5-27F0-4C6E-826D-467C906B5400}" destId="{B01C93F6-2791-482F-93B6-CF604B51B9B2}" srcOrd="1" destOrd="0" presId="urn:microsoft.com/office/officeart/2018/2/layout/IconVerticalSolidList"/>
    <dgm:cxn modelId="{1846378C-7DD9-41CC-83AE-6899B93DBF71}" type="presParOf" srcId="{1B2A29D5-27F0-4C6E-826D-467C906B5400}" destId="{0AFEF484-509E-4FD6-9170-7921DFD75612}" srcOrd="2" destOrd="0" presId="urn:microsoft.com/office/officeart/2018/2/layout/IconVerticalSolidList"/>
    <dgm:cxn modelId="{857A23D2-7574-4D32-B125-873CF6113865}" type="presParOf" srcId="{0AFEF484-509E-4FD6-9170-7921DFD75612}" destId="{FC65903C-9323-4E00-8FE7-45C33DEEEC9E}" srcOrd="0" destOrd="0" presId="urn:microsoft.com/office/officeart/2018/2/layout/IconVerticalSolidList"/>
    <dgm:cxn modelId="{0B2D9707-66F9-4A5F-8A62-AF357C5AC70A}" type="presParOf" srcId="{0AFEF484-509E-4FD6-9170-7921DFD75612}" destId="{BB5B312E-C894-41BE-92AF-46FDD3349730}" srcOrd="1" destOrd="0" presId="urn:microsoft.com/office/officeart/2018/2/layout/IconVerticalSolidList"/>
    <dgm:cxn modelId="{6618ACD3-3D0A-4D78-9226-1BBA95034FB6}" type="presParOf" srcId="{0AFEF484-509E-4FD6-9170-7921DFD75612}" destId="{FAF4ADBC-46FF-4299-BAFD-3AAB87D65348}" srcOrd="2" destOrd="0" presId="urn:microsoft.com/office/officeart/2018/2/layout/IconVerticalSolidList"/>
    <dgm:cxn modelId="{5538C8FA-B3F5-4BCA-9033-0DC0A3C4A2EE}" type="presParOf" srcId="{0AFEF484-509E-4FD6-9170-7921DFD75612}" destId="{CBCB64FE-7784-4840-837F-164A4348B3EE}" srcOrd="3" destOrd="0" presId="urn:microsoft.com/office/officeart/2018/2/layout/IconVerticalSolidList"/>
    <dgm:cxn modelId="{8D6B9BCF-C3FD-425A-88F9-02DEB4E368BF}" type="presParOf" srcId="{1B2A29D5-27F0-4C6E-826D-467C906B5400}" destId="{C808AE36-5C90-4ECF-9E54-09F0D35439E5}" srcOrd="3" destOrd="0" presId="urn:microsoft.com/office/officeart/2018/2/layout/IconVerticalSolidList"/>
    <dgm:cxn modelId="{529C3460-2E77-4FF7-98AC-BC5EE9E54CFE}" type="presParOf" srcId="{1B2A29D5-27F0-4C6E-826D-467C906B5400}" destId="{8AC52D46-92C9-48BC-A252-7C4DB64BC07F}" srcOrd="4" destOrd="0" presId="urn:microsoft.com/office/officeart/2018/2/layout/IconVerticalSolidList"/>
    <dgm:cxn modelId="{A9B3832F-C1CA-4B0B-A7B4-0564FD3F11D3}" type="presParOf" srcId="{8AC52D46-92C9-48BC-A252-7C4DB64BC07F}" destId="{5C565CFF-5660-4A76-942A-0B87F8AC361B}" srcOrd="0" destOrd="0" presId="urn:microsoft.com/office/officeart/2018/2/layout/IconVerticalSolidList"/>
    <dgm:cxn modelId="{EFCEE0D2-F0EF-4C1C-BA14-01B4943E452C}" type="presParOf" srcId="{8AC52D46-92C9-48BC-A252-7C4DB64BC07F}" destId="{30ACE3AC-8180-4B1E-A242-195739B1D0F2}" srcOrd="1" destOrd="0" presId="urn:microsoft.com/office/officeart/2018/2/layout/IconVerticalSolidList"/>
    <dgm:cxn modelId="{A0A9FC4B-8988-4FBD-83B8-D3FED4349E76}" type="presParOf" srcId="{8AC52D46-92C9-48BC-A252-7C4DB64BC07F}" destId="{D8774DED-3700-49F6-87A6-C469980FBB1F}" srcOrd="2" destOrd="0" presId="urn:microsoft.com/office/officeart/2018/2/layout/IconVerticalSolidList"/>
    <dgm:cxn modelId="{2FF42243-8BE3-468B-A3B5-D33D7372254B}" type="presParOf" srcId="{8AC52D46-92C9-48BC-A252-7C4DB64BC07F}" destId="{3AB35E98-CFE0-4F1D-AF1A-BAD11A3947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B43D6-19FE-495E-BFCD-0B7204856C9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598B0F-0B55-4CA7-A476-AD4AFF980417}">
      <dgm:prSet/>
      <dgm:spPr/>
      <dgm:t>
        <a:bodyPr/>
        <a:lstStyle/>
        <a:p>
          <a:r>
            <a:rPr lang="en-GB" b="0" i="0"/>
            <a:t>A quantitative diagnosis support tool for objective assessment of dementia</a:t>
          </a:r>
          <a:endParaRPr lang="en-US"/>
        </a:p>
      </dgm:t>
    </dgm:pt>
    <dgm:pt modelId="{AFA54F7C-5FB7-4F3F-AA39-33126D61CD04}" type="parTrans" cxnId="{4537D635-8C9B-4EED-BA27-FF3015ACCE16}">
      <dgm:prSet/>
      <dgm:spPr/>
      <dgm:t>
        <a:bodyPr/>
        <a:lstStyle/>
        <a:p>
          <a:endParaRPr lang="en-US"/>
        </a:p>
      </dgm:t>
    </dgm:pt>
    <dgm:pt modelId="{F2FE0FC9-881A-44FE-A7F6-0BA904F2B879}" type="sibTrans" cxnId="{4537D635-8C9B-4EED-BA27-FF3015ACCE16}">
      <dgm:prSet/>
      <dgm:spPr/>
      <dgm:t>
        <a:bodyPr/>
        <a:lstStyle/>
        <a:p>
          <a:endParaRPr lang="en-US"/>
        </a:p>
      </dgm:t>
    </dgm:pt>
    <dgm:pt modelId="{7766F57A-2899-4BA4-B9A2-A7DB84484129}">
      <dgm:prSet/>
      <dgm:spPr/>
      <dgm:t>
        <a:bodyPr/>
        <a:lstStyle/>
        <a:p>
          <a:r>
            <a:rPr lang="en-GB" b="0" i="0"/>
            <a:t>Following age normalisation, more than 100 brain regions were extracted from the scans for assessment of the regional brain perfusion, using Maximum Relevance Minimum Redundancy for feature selection.</a:t>
          </a:r>
          <a:r>
            <a:rPr lang="en-US" b="0" i="0"/>
            <a:t>​</a:t>
          </a:r>
          <a:endParaRPr lang="en-US"/>
        </a:p>
      </dgm:t>
    </dgm:pt>
    <dgm:pt modelId="{10FBAF7F-41F0-424D-AF7A-8867B9350140}" type="parTrans" cxnId="{D140E87A-876F-40AB-8AE3-B25AF282D41B}">
      <dgm:prSet/>
      <dgm:spPr/>
      <dgm:t>
        <a:bodyPr/>
        <a:lstStyle/>
        <a:p>
          <a:endParaRPr lang="en-US"/>
        </a:p>
      </dgm:t>
    </dgm:pt>
    <dgm:pt modelId="{493D593A-411B-4D6B-80B0-C04EA6976699}" type="sibTrans" cxnId="{D140E87A-876F-40AB-8AE3-B25AF282D41B}">
      <dgm:prSet/>
      <dgm:spPr/>
      <dgm:t>
        <a:bodyPr/>
        <a:lstStyle/>
        <a:p>
          <a:endParaRPr lang="en-US"/>
        </a:p>
      </dgm:t>
    </dgm:pt>
    <dgm:pt modelId="{083B52A5-2DA6-4518-B7F2-C0605F9C1EC7}">
      <dgm:prSet/>
      <dgm:spPr/>
      <dgm:t>
        <a:bodyPr/>
        <a:lstStyle/>
        <a:p>
          <a:r>
            <a:rPr lang="en-GB" b="0" i="0"/>
            <a:t>Trained 2 classification models using logistic regression: </a:t>
          </a:r>
        </a:p>
        <a:p>
          <a:r>
            <a:rPr lang="en-GB" b="0" i="0"/>
            <a:t>Normal vs Abnormal</a:t>
          </a:r>
          <a:r>
            <a:rPr lang="en-US" b="0" i="0"/>
            <a:t>​ </a:t>
          </a:r>
        </a:p>
        <a:p>
          <a:r>
            <a:rPr lang="en-GB" b="0" i="0"/>
            <a:t>AD vs No AD</a:t>
          </a:r>
          <a:endParaRPr lang="en-US"/>
        </a:p>
      </dgm:t>
    </dgm:pt>
    <dgm:pt modelId="{0FAF33BF-83E5-4531-96CC-F0D9814C2C92}" type="parTrans" cxnId="{DFEB9B26-74B6-4475-8FB0-C7FA675EB9EF}">
      <dgm:prSet/>
      <dgm:spPr/>
      <dgm:t>
        <a:bodyPr/>
        <a:lstStyle/>
        <a:p>
          <a:endParaRPr lang="en-US"/>
        </a:p>
      </dgm:t>
    </dgm:pt>
    <dgm:pt modelId="{7923EE0F-C85D-4A11-94C2-BBE7C6906288}" type="sibTrans" cxnId="{DFEB9B26-74B6-4475-8FB0-C7FA675EB9EF}">
      <dgm:prSet/>
      <dgm:spPr/>
      <dgm:t>
        <a:bodyPr/>
        <a:lstStyle/>
        <a:p>
          <a:endParaRPr lang="en-US"/>
        </a:p>
      </dgm:t>
    </dgm:pt>
    <dgm:pt modelId="{DAC96DCA-8028-4399-A063-ABDF7FCB8067}" type="pres">
      <dgm:prSet presAssocID="{282B43D6-19FE-495E-BFCD-0B7204856C9E}" presName="linearFlow" presStyleCnt="0">
        <dgm:presLayoutVars>
          <dgm:resizeHandles val="exact"/>
        </dgm:presLayoutVars>
      </dgm:prSet>
      <dgm:spPr/>
    </dgm:pt>
    <dgm:pt modelId="{36753F5A-5222-4801-9BDF-65B9D681F002}" type="pres">
      <dgm:prSet presAssocID="{11598B0F-0B55-4CA7-A476-AD4AFF980417}" presName="node" presStyleLbl="node1" presStyleIdx="0" presStyleCnt="3">
        <dgm:presLayoutVars>
          <dgm:bulletEnabled val="1"/>
        </dgm:presLayoutVars>
      </dgm:prSet>
      <dgm:spPr/>
    </dgm:pt>
    <dgm:pt modelId="{A0BE37F7-7B3E-4E11-923B-93DB6278CB91}" type="pres">
      <dgm:prSet presAssocID="{F2FE0FC9-881A-44FE-A7F6-0BA904F2B879}" presName="sibTrans" presStyleLbl="sibTrans2D1" presStyleIdx="0" presStyleCnt="2"/>
      <dgm:spPr/>
    </dgm:pt>
    <dgm:pt modelId="{8457B06E-347D-433C-92D2-26E57A1CEDEC}" type="pres">
      <dgm:prSet presAssocID="{F2FE0FC9-881A-44FE-A7F6-0BA904F2B879}" presName="connectorText" presStyleLbl="sibTrans2D1" presStyleIdx="0" presStyleCnt="2"/>
      <dgm:spPr/>
    </dgm:pt>
    <dgm:pt modelId="{629B1C0E-3B16-4444-BFF3-7C3414822BC7}" type="pres">
      <dgm:prSet presAssocID="{7766F57A-2899-4BA4-B9A2-A7DB84484129}" presName="node" presStyleLbl="node1" presStyleIdx="1" presStyleCnt="3">
        <dgm:presLayoutVars>
          <dgm:bulletEnabled val="1"/>
        </dgm:presLayoutVars>
      </dgm:prSet>
      <dgm:spPr/>
    </dgm:pt>
    <dgm:pt modelId="{CA723E6B-B32E-40B6-890A-0C0F57A04F72}" type="pres">
      <dgm:prSet presAssocID="{493D593A-411B-4D6B-80B0-C04EA6976699}" presName="sibTrans" presStyleLbl="sibTrans2D1" presStyleIdx="1" presStyleCnt="2"/>
      <dgm:spPr/>
    </dgm:pt>
    <dgm:pt modelId="{FFFBF8AE-DE88-43D9-B741-F29734328FCC}" type="pres">
      <dgm:prSet presAssocID="{493D593A-411B-4D6B-80B0-C04EA6976699}" presName="connectorText" presStyleLbl="sibTrans2D1" presStyleIdx="1" presStyleCnt="2"/>
      <dgm:spPr/>
    </dgm:pt>
    <dgm:pt modelId="{AAA96FC0-CC18-47E8-9E81-BA39E986DD8F}" type="pres">
      <dgm:prSet presAssocID="{083B52A5-2DA6-4518-B7F2-C0605F9C1EC7}" presName="node" presStyleLbl="node1" presStyleIdx="2" presStyleCnt="3">
        <dgm:presLayoutVars>
          <dgm:bulletEnabled val="1"/>
        </dgm:presLayoutVars>
      </dgm:prSet>
      <dgm:spPr/>
    </dgm:pt>
  </dgm:ptLst>
  <dgm:cxnLst>
    <dgm:cxn modelId="{8FC4B505-C05E-4DE9-BDEC-FC570A1A9758}" type="presOf" srcId="{7766F57A-2899-4BA4-B9A2-A7DB84484129}" destId="{629B1C0E-3B16-4444-BFF3-7C3414822BC7}" srcOrd="0" destOrd="0" presId="urn:microsoft.com/office/officeart/2005/8/layout/process2"/>
    <dgm:cxn modelId="{D9F8CD16-9A38-47B4-A0B5-3EED6A45D961}" type="presOf" srcId="{F2FE0FC9-881A-44FE-A7F6-0BA904F2B879}" destId="{8457B06E-347D-433C-92D2-26E57A1CEDEC}" srcOrd="1" destOrd="0" presId="urn:microsoft.com/office/officeart/2005/8/layout/process2"/>
    <dgm:cxn modelId="{DFEB9B26-74B6-4475-8FB0-C7FA675EB9EF}" srcId="{282B43D6-19FE-495E-BFCD-0B7204856C9E}" destId="{083B52A5-2DA6-4518-B7F2-C0605F9C1EC7}" srcOrd="2" destOrd="0" parTransId="{0FAF33BF-83E5-4531-96CC-F0D9814C2C92}" sibTransId="{7923EE0F-C85D-4A11-94C2-BBE7C6906288}"/>
    <dgm:cxn modelId="{4537D635-8C9B-4EED-BA27-FF3015ACCE16}" srcId="{282B43D6-19FE-495E-BFCD-0B7204856C9E}" destId="{11598B0F-0B55-4CA7-A476-AD4AFF980417}" srcOrd="0" destOrd="0" parTransId="{AFA54F7C-5FB7-4F3F-AA39-33126D61CD04}" sibTransId="{F2FE0FC9-881A-44FE-A7F6-0BA904F2B879}"/>
    <dgm:cxn modelId="{091C2E3E-FB36-4FE9-9316-D266B830819E}" type="presOf" srcId="{F2FE0FC9-881A-44FE-A7F6-0BA904F2B879}" destId="{A0BE37F7-7B3E-4E11-923B-93DB6278CB91}" srcOrd="0" destOrd="0" presId="urn:microsoft.com/office/officeart/2005/8/layout/process2"/>
    <dgm:cxn modelId="{FACE0162-7327-4A40-BECE-8B1090C230F1}" type="presOf" srcId="{083B52A5-2DA6-4518-B7F2-C0605F9C1EC7}" destId="{AAA96FC0-CC18-47E8-9E81-BA39E986DD8F}" srcOrd="0" destOrd="0" presId="urn:microsoft.com/office/officeart/2005/8/layout/process2"/>
    <dgm:cxn modelId="{3FA09D63-E768-4F41-BD17-B7E8ACB14932}" type="presOf" srcId="{493D593A-411B-4D6B-80B0-C04EA6976699}" destId="{FFFBF8AE-DE88-43D9-B741-F29734328FCC}" srcOrd="1" destOrd="0" presId="urn:microsoft.com/office/officeart/2005/8/layout/process2"/>
    <dgm:cxn modelId="{D5AA5653-3A52-4D55-8A96-9DAD86737F69}" type="presOf" srcId="{493D593A-411B-4D6B-80B0-C04EA6976699}" destId="{CA723E6B-B32E-40B6-890A-0C0F57A04F72}" srcOrd="0" destOrd="0" presId="urn:microsoft.com/office/officeart/2005/8/layout/process2"/>
    <dgm:cxn modelId="{D140E87A-876F-40AB-8AE3-B25AF282D41B}" srcId="{282B43D6-19FE-495E-BFCD-0B7204856C9E}" destId="{7766F57A-2899-4BA4-B9A2-A7DB84484129}" srcOrd="1" destOrd="0" parTransId="{10FBAF7F-41F0-424D-AF7A-8867B9350140}" sibTransId="{493D593A-411B-4D6B-80B0-C04EA6976699}"/>
    <dgm:cxn modelId="{F1632888-8636-4025-852C-3CCBE34BEC9B}" type="presOf" srcId="{282B43D6-19FE-495E-BFCD-0B7204856C9E}" destId="{DAC96DCA-8028-4399-A063-ABDF7FCB8067}" srcOrd="0" destOrd="0" presId="urn:microsoft.com/office/officeart/2005/8/layout/process2"/>
    <dgm:cxn modelId="{C9B4B994-8B45-44D7-B90A-E1CF06EBE703}" type="presOf" srcId="{11598B0F-0B55-4CA7-A476-AD4AFF980417}" destId="{36753F5A-5222-4801-9BDF-65B9D681F002}" srcOrd="0" destOrd="0" presId="urn:microsoft.com/office/officeart/2005/8/layout/process2"/>
    <dgm:cxn modelId="{B4DDBD1B-9574-44E0-BF1B-7A9B9CF57EED}" type="presParOf" srcId="{DAC96DCA-8028-4399-A063-ABDF7FCB8067}" destId="{36753F5A-5222-4801-9BDF-65B9D681F002}" srcOrd="0" destOrd="0" presId="urn:microsoft.com/office/officeart/2005/8/layout/process2"/>
    <dgm:cxn modelId="{EEFA50C4-03C5-451C-9416-971D05C850D6}" type="presParOf" srcId="{DAC96DCA-8028-4399-A063-ABDF7FCB8067}" destId="{A0BE37F7-7B3E-4E11-923B-93DB6278CB91}" srcOrd="1" destOrd="0" presId="urn:microsoft.com/office/officeart/2005/8/layout/process2"/>
    <dgm:cxn modelId="{610025C5-32E3-43B3-8498-36BD5AB3F3C5}" type="presParOf" srcId="{A0BE37F7-7B3E-4E11-923B-93DB6278CB91}" destId="{8457B06E-347D-433C-92D2-26E57A1CEDEC}" srcOrd="0" destOrd="0" presId="urn:microsoft.com/office/officeart/2005/8/layout/process2"/>
    <dgm:cxn modelId="{CC5BFB2B-858A-421F-A742-812D3A91C352}" type="presParOf" srcId="{DAC96DCA-8028-4399-A063-ABDF7FCB8067}" destId="{629B1C0E-3B16-4444-BFF3-7C3414822BC7}" srcOrd="2" destOrd="0" presId="urn:microsoft.com/office/officeart/2005/8/layout/process2"/>
    <dgm:cxn modelId="{82F008FC-BDAE-4C22-BFCA-FA1F82930756}" type="presParOf" srcId="{DAC96DCA-8028-4399-A063-ABDF7FCB8067}" destId="{CA723E6B-B32E-40B6-890A-0C0F57A04F72}" srcOrd="3" destOrd="0" presId="urn:microsoft.com/office/officeart/2005/8/layout/process2"/>
    <dgm:cxn modelId="{1FC4E459-339E-4CC7-8500-C727837A4BEA}" type="presParOf" srcId="{CA723E6B-B32E-40B6-890A-0C0F57A04F72}" destId="{FFFBF8AE-DE88-43D9-B741-F29734328FCC}" srcOrd="0" destOrd="0" presId="urn:microsoft.com/office/officeart/2005/8/layout/process2"/>
    <dgm:cxn modelId="{417B58D8-BA0D-462F-BF66-E37092FFE094}" type="presParOf" srcId="{DAC96DCA-8028-4399-A063-ABDF7FCB8067}" destId="{AAA96FC0-CC18-47E8-9E81-BA39E986DD8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921C35-A5B1-4D2B-B5DE-036C35C5D47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02D41-4B3B-4F59-AB12-2CB1203F5B7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Evaluation and commissioning </a:t>
          </a:r>
          <a:endParaRPr lang="en-US"/>
        </a:p>
      </dgm:t>
    </dgm:pt>
    <dgm:pt modelId="{327754A2-04EC-45B7-BC71-8F1E51D1039E}" type="parTrans" cxnId="{DF06531E-F75A-48F8-B59B-5835B22D1143}">
      <dgm:prSet/>
      <dgm:spPr/>
      <dgm:t>
        <a:bodyPr/>
        <a:lstStyle/>
        <a:p>
          <a:endParaRPr lang="en-US"/>
        </a:p>
      </dgm:t>
    </dgm:pt>
    <dgm:pt modelId="{28AC0259-82E9-4864-8290-2D6E8BE0E659}" type="sibTrans" cxnId="{DF06531E-F75A-48F8-B59B-5835B22D114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313A204-A998-45EA-AE73-A851F698495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Requires learning Nuclear Medicine/ HMPAO scans</a:t>
          </a:r>
          <a:endParaRPr lang="en-US"/>
        </a:p>
      </dgm:t>
    </dgm:pt>
    <dgm:pt modelId="{B1A53CC5-503E-4985-B816-9BFF9ADFFEA3}" type="parTrans" cxnId="{E4946955-A96F-4829-B85F-4EED491BF20F}">
      <dgm:prSet/>
      <dgm:spPr/>
      <dgm:t>
        <a:bodyPr/>
        <a:lstStyle/>
        <a:p>
          <a:endParaRPr lang="en-US"/>
        </a:p>
      </dgm:t>
    </dgm:pt>
    <dgm:pt modelId="{F1E67C13-14D5-4008-95B9-28D86EDD2CDD}" type="sibTrans" cxnId="{E4946955-A96F-4829-B85F-4EED491BF2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086886-A98D-43EA-B519-7D98339D970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Liaising with Prof Kipps for learning and evaluation </a:t>
          </a:r>
          <a:endParaRPr lang="en-US"/>
        </a:p>
      </dgm:t>
    </dgm:pt>
    <dgm:pt modelId="{EA8C3B3E-0AF3-4B13-98F6-433C06964FDB}" type="parTrans" cxnId="{AA548582-F877-4CA4-94F1-37085EE7ABFE}">
      <dgm:prSet/>
      <dgm:spPr/>
      <dgm:t>
        <a:bodyPr/>
        <a:lstStyle/>
        <a:p>
          <a:endParaRPr lang="en-US"/>
        </a:p>
      </dgm:t>
    </dgm:pt>
    <dgm:pt modelId="{CC36076E-1531-467A-BE7C-937A0C84E445}" type="sibTrans" cxnId="{AA548582-F877-4CA4-94F1-37085EE7AB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DE2C81-A661-4790-A853-B174060141A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Involvement and training of team members</a:t>
          </a:r>
          <a:endParaRPr lang="en-US"/>
        </a:p>
      </dgm:t>
    </dgm:pt>
    <dgm:pt modelId="{7E4FDD93-09DB-41C6-AB13-AE8B6C1FE62F}" type="parTrans" cxnId="{4D269951-9EC0-4DE4-AF11-F845EA1CCA37}">
      <dgm:prSet/>
      <dgm:spPr/>
      <dgm:t>
        <a:bodyPr/>
        <a:lstStyle/>
        <a:p>
          <a:endParaRPr lang="en-US"/>
        </a:p>
      </dgm:t>
    </dgm:pt>
    <dgm:pt modelId="{9B5B01DC-AFCB-4E83-922B-17D6718226D7}" type="sibTrans" cxnId="{4D269951-9EC0-4DE4-AF11-F845EA1CCA37}">
      <dgm:prSet/>
      <dgm:spPr/>
      <dgm:t>
        <a:bodyPr/>
        <a:lstStyle/>
        <a:p>
          <a:endParaRPr lang="en-US"/>
        </a:p>
      </dgm:t>
    </dgm:pt>
    <dgm:pt modelId="{73E8C65C-D66C-48CF-8E9A-9B755B77E523}" type="pres">
      <dgm:prSet presAssocID="{A8921C35-A5B1-4D2B-B5DE-036C35C5D477}" presName="root" presStyleCnt="0">
        <dgm:presLayoutVars>
          <dgm:dir/>
          <dgm:resizeHandles val="exact"/>
        </dgm:presLayoutVars>
      </dgm:prSet>
      <dgm:spPr/>
    </dgm:pt>
    <dgm:pt modelId="{8299AC91-77D7-47BA-84AB-CAABD37A7B4E}" type="pres">
      <dgm:prSet presAssocID="{A8921C35-A5B1-4D2B-B5DE-036C35C5D477}" presName="container" presStyleCnt="0">
        <dgm:presLayoutVars>
          <dgm:dir/>
          <dgm:resizeHandles val="exact"/>
        </dgm:presLayoutVars>
      </dgm:prSet>
      <dgm:spPr/>
    </dgm:pt>
    <dgm:pt modelId="{59B802E0-DF32-4FF0-8BF4-4305615D8EB7}" type="pres">
      <dgm:prSet presAssocID="{ABD02D41-4B3B-4F59-AB12-2CB1203F5B76}" presName="compNode" presStyleCnt="0"/>
      <dgm:spPr/>
    </dgm:pt>
    <dgm:pt modelId="{AB7BB50C-D1C4-4CA8-89D2-F7460D01BBE2}" type="pres">
      <dgm:prSet presAssocID="{ABD02D41-4B3B-4F59-AB12-2CB1203F5B76}" presName="iconBgRect" presStyleLbl="bgShp" presStyleIdx="0" presStyleCnt="4"/>
      <dgm:spPr/>
    </dgm:pt>
    <dgm:pt modelId="{9D65BDA2-A63E-4A8B-B94D-53AB0CEC64FD}" type="pres">
      <dgm:prSet presAssocID="{ABD02D41-4B3B-4F59-AB12-2CB1203F5B7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A108B1F-DD80-4D77-B133-0187ACC60065}" type="pres">
      <dgm:prSet presAssocID="{ABD02D41-4B3B-4F59-AB12-2CB1203F5B76}" presName="spaceRect" presStyleCnt="0"/>
      <dgm:spPr/>
    </dgm:pt>
    <dgm:pt modelId="{E1632013-FE93-4380-883E-D499D7542767}" type="pres">
      <dgm:prSet presAssocID="{ABD02D41-4B3B-4F59-AB12-2CB1203F5B76}" presName="textRect" presStyleLbl="revTx" presStyleIdx="0" presStyleCnt="4">
        <dgm:presLayoutVars>
          <dgm:chMax val="1"/>
          <dgm:chPref val="1"/>
        </dgm:presLayoutVars>
      </dgm:prSet>
      <dgm:spPr/>
    </dgm:pt>
    <dgm:pt modelId="{F81D2B81-5DA5-4AB6-B5E4-025561F19DAE}" type="pres">
      <dgm:prSet presAssocID="{28AC0259-82E9-4864-8290-2D6E8BE0E659}" presName="sibTrans" presStyleLbl="sibTrans2D1" presStyleIdx="0" presStyleCnt="0"/>
      <dgm:spPr/>
    </dgm:pt>
    <dgm:pt modelId="{5ECBF047-D6B5-4800-9776-571C2BE74B3F}" type="pres">
      <dgm:prSet presAssocID="{0313A204-A998-45EA-AE73-A851F6984952}" presName="compNode" presStyleCnt="0"/>
      <dgm:spPr/>
    </dgm:pt>
    <dgm:pt modelId="{8BF25B9A-DAC9-4E79-8E1C-3DBCFDD7DB29}" type="pres">
      <dgm:prSet presAssocID="{0313A204-A998-45EA-AE73-A851F6984952}" presName="iconBgRect" presStyleLbl="bgShp" presStyleIdx="1" presStyleCnt="4"/>
      <dgm:spPr/>
    </dgm:pt>
    <dgm:pt modelId="{69AE024C-4CDD-4DF2-9875-6E31F5F05604}" type="pres">
      <dgm:prSet presAssocID="{0313A204-A998-45EA-AE73-A851F698495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3CA18BBC-3302-45C5-8012-F51010828C13}" type="pres">
      <dgm:prSet presAssocID="{0313A204-A998-45EA-AE73-A851F6984952}" presName="spaceRect" presStyleCnt="0"/>
      <dgm:spPr/>
    </dgm:pt>
    <dgm:pt modelId="{B2901ED6-AEE7-4286-8EAB-6A446D984984}" type="pres">
      <dgm:prSet presAssocID="{0313A204-A998-45EA-AE73-A851F6984952}" presName="textRect" presStyleLbl="revTx" presStyleIdx="1" presStyleCnt="4">
        <dgm:presLayoutVars>
          <dgm:chMax val="1"/>
          <dgm:chPref val="1"/>
        </dgm:presLayoutVars>
      </dgm:prSet>
      <dgm:spPr/>
    </dgm:pt>
    <dgm:pt modelId="{D4B58935-ABDB-4C79-9E9D-DE3EB77B5124}" type="pres">
      <dgm:prSet presAssocID="{F1E67C13-14D5-4008-95B9-28D86EDD2CDD}" presName="sibTrans" presStyleLbl="sibTrans2D1" presStyleIdx="0" presStyleCnt="0"/>
      <dgm:spPr/>
    </dgm:pt>
    <dgm:pt modelId="{8F3F80D9-ED6E-483D-AA91-08F8E2ED27B2}" type="pres">
      <dgm:prSet presAssocID="{59086886-A98D-43EA-B519-7D98339D9703}" presName="compNode" presStyleCnt="0"/>
      <dgm:spPr/>
    </dgm:pt>
    <dgm:pt modelId="{C9BE312A-AB0F-4108-993D-7D99E5F8320B}" type="pres">
      <dgm:prSet presAssocID="{59086886-A98D-43EA-B519-7D98339D9703}" presName="iconBgRect" presStyleLbl="bgShp" presStyleIdx="2" presStyleCnt="4"/>
      <dgm:spPr/>
    </dgm:pt>
    <dgm:pt modelId="{6BFCDAA9-2E0B-4263-9247-E0C523E285C1}" type="pres">
      <dgm:prSet presAssocID="{59086886-A98D-43EA-B519-7D98339D970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BDF2D32-9DD6-41B9-A264-0DB0C49AE875}" type="pres">
      <dgm:prSet presAssocID="{59086886-A98D-43EA-B519-7D98339D9703}" presName="spaceRect" presStyleCnt="0"/>
      <dgm:spPr/>
    </dgm:pt>
    <dgm:pt modelId="{A7E073D5-5A22-455C-8473-2D9DFC2F0747}" type="pres">
      <dgm:prSet presAssocID="{59086886-A98D-43EA-B519-7D98339D9703}" presName="textRect" presStyleLbl="revTx" presStyleIdx="2" presStyleCnt="4">
        <dgm:presLayoutVars>
          <dgm:chMax val="1"/>
          <dgm:chPref val="1"/>
        </dgm:presLayoutVars>
      </dgm:prSet>
      <dgm:spPr/>
    </dgm:pt>
    <dgm:pt modelId="{05DD3C9B-93FE-43A9-9867-A70B3C05917F}" type="pres">
      <dgm:prSet presAssocID="{CC36076E-1531-467A-BE7C-937A0C84E445}" presName="sibTrans" presStyleLbl="sibTrans2D1" presStyleIdx="0" presStyleCnt="0"/>
      <dgm:spPr/>
    </dgm:pt>
    <dgm:pt modelId="{126D6286-2610-4C6B-9256-06AEE3D9FAAD}" type="pres">
      <dgm:prSet presAssocID="{62DE2C81-A661-4790-A853-B174060141AC}" presName="compNode" presStyleCnt="0"/>
      <dgm:spPr/>
    </dgm:pt>
    <dgm:pt modelId="{0941A69A-CA80-4FCC-839A-A488388BDD32}" type="pres">
      <dgm:prSet presAssocID="{62DE2C81-A661-4790-A853-B174060141AC}" presName="iconBgRect" presStyleLbl="bgShp" presStyleIdx="3" presStyleCnt="4"/>
      <dgm:spPr/>
    </dgm:pt>
    <dgm:pt modelId="{38817082-CC99-4956-8476-AA8653DECE11}" type="pres">
      <dgm:prSet presAssocID="{62DE2C81-A661-4790-A853-B174060141A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439EC79-CD81-4B03-9999-F689D943F520}" type="pres">
      <dgm:prSet presAssocID="{62DE2C81-A661-4790-A853-B174060141AC}" presName="spaceRect" presStyleCnt="0"/>
      <dgm:spPr/>
    </dgm:pt>
    <dgm:pt modelId="{B3577875-35C5-48C6-A241-E6285658D905}" type="pres">
      <dgm:prSet presAssocID="{62DE2C81-A661-4790-A853-B174060141A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02C1003-3A66-4F6A-80DE-990E1F8BB22C}" type="presOf" srcId="{ABD02D41-4B3B-4F59-AB12-2CB1203F5B76}" destId="{E1632013-FE93-4380-883E-D499D7542767}" srcOrd="0" destOrd="0" presId="urn:microsoft.com/office/officeart/2018/2/layout/IconCircleList"/>
    <dgm:cxn modelId="{DF06531E-F75A-48F8-B59B-5835B22D1143}" srcId="{A8921C35-A5B1-4D2B-B5DE-036C35C5D477}" destId="{ABD02D41-4B3B-4F59-AB12-2CB1203F5B76}" srcOrd="0" destOrd="0" parTransId="{327754A2-04EC-45B7-BC71-8F1E51D1039E}" sibTransId="{28AC0259-82E9-4864-8290-2D6E8BE0E659}"/>
    <dgm:cxn modelId="{A78DBD2E-A02C-4AA1-96E0-27720403E411}" type="presOf" srcId="{28AC0259-82E9-4864-8290-2D6E8BE0E659}" destId="{F81D2B81-5DA5-4AB6-B5E4-025561F19DAE}" srcOrd="0" destOrd="0" presId="urn:microsoft.com/office/officeart/2018/2/layout/IconCircleList"/>
    <dgm:cxn modelId="{4D269951-9EC0-4DE4-AF11-F845EA1CCA37}" srcId="{A8921C35-A5B1-4D2B-B5DE-036C35C5D477}" destId="{62DE2C81-A661-4790-A853-B174060141AC}" srcOrd="3" destOrd="0" parTransId="{7E4FDD93-09DB-41C6-AB13-AE8B6C1FE62F}" sibTransId="{9B5B01DC-AFCB-4E83-922B-17D6718226D7}"/>
    <dgm:cxn modelId="{E4946955-A96F-4829-B85F-4EED491BF20F}" srcId="{A8921C35-A5B1-4D2B-B5DE-036C35C5D477}" destId="{0313A204-A998-45EA-AE73-A851F6984952}" srcOrd="1" destOrd="0" parTransId="{B1A53CC5-503E-4985-B816-9BFF9ADFFEA3}" sibTransId="{F1E67C13-14D5-4008-95B9-28D86EDD2CDD}"/>
    <dgm:cxn modelId="{2D9F7E81-511B-4113-AF69-415A92F69791}" type="presOf" srcId="{59086886-A98D-43EA-B519-7D98339D9703}" destId="{A7E073D5-5A22-455C-8473-2D9DFC2F0747}" srcOrd="0" destOrd="0" presId="urn:microsoft.com/office/officeart/2018/2/layout/IconCircleList"/>
    <dgm:cxn modelId="{AA548582-F877-4CA4-94F1-37085EE7ABFE}" srcId="{A8921C35-A5B1-4D2B-B5DE-036C35C5D477}" destId="{59086886-A98D-43EA-B519-7D98339D9703}" srcOrd="2" destOrd="0" parTransId="{EA8C3B3E-0AF3-4B13-98F6-433C06964FDB}" sibTransId="{CC36076E-1531-467A-BE7C-937A0C84E445}"/>
    <dgm:cxn modelId="{4349F88C-58F2-4017-8333-66AA5AF421E9}" type="presOf" srcId="{A8921C35-A5B1-4D2B-B5DE-036C35C5D477}" destId="{73E8C65C-D66C-48CF-8E9A-9B755B77E523}" srcOrd="0" destOrd="0" presId="urn:microsoft.com/office/officeart/2018/2/layout/IconCircleList"/>
    <dgm:cxn modelId="{55841193-BA0E-4891-9105-D91A0DCE9AD3}" type="presOf" srcId="{0313A204-A998-45EA-AE73-A851F6984952}" destId="{B2901ED6-AEE7-4286-8EAB-6A446D984984}" srcOrd="0" destOrd="0" presId="urn:microsoft.com/office/officeart/2018/2/layout/IconCircleList"/>
    <dgm:cxn modelId="{46333CA5-0516-426F-8A9C-3E873A917DE9}" type="presOf" srcId="{F1E67C13-14D5-4008-95B9-28D86EDD2CDD}" destId="{D4B58935-ABDB-4C79-9E9D-DE3EB77B5124}" srcOrd="0" destOrd="0" presId="urn:microsoft.com/office/officeart/2018/2/layout/IconCircleList"/>
    <dgm:cxn modelId="{54B769A8-87B4-4E7B-A843-AED824C589E5}" type="presOf" srcId="{CC36076E-1531-467A-BE7C-937A0C84E445}" destId="{05DD3C9B-93FE-43A9-9867-A70B3C05917F}" srcOrd="0" destOrd="0" presId="urn:microsoft.com/office/officeart/2018/2/layout/IconCircleList"/>
    <dgm:cxn modelId="{FECAFEB3-B0F7-4347-AC57-D02662AC4315}" type="presOf" srcId="{62DE2C81-A661-4790-A853-B174060141AC}" destId="{B3577875-35C5-48C6-A241-E6285658D905}" srcOrd="0" destOrd="0" presId="urn:microsoft.com/office/officeart/2018/2/layout/IconCircleList"/>
    <dgm:cxn modelId="{8BF0B079-DD76-43DA-93FA-4CF660308B7D}" type="presParOf" srcId="{73E8C65C-D66C-48CF-8E9A-9B755B77E523}" destId="{8299AC91-77D7-47BA-84AB-CAABD37A7B4E}" srcOrd="0" destOrd="0" presId="urn:microsoft.com/office/officeart/2018/2/layout/IconCircleList"/>
    <dgm:cxn modelId="{900B6C7B-B72A-42EC-AD13-C6EB1BB7DD25}" type="presParOf" srcId="{8299AC91-77D7-47BA-84AB-CAABD37A7B4E}" destId="{59B802E0-DF32-4FF0-8BF4-4305615D8EB7}" srcOrd="0" destOrd="0" presId="urn:microsoft.com/office/officeart/2018/2/layout/IconCircleList"/>
    <dgm:cxn modelId="{566F4D32-CD5D-41A7-9736-8F8F4706E4C4}" type="presParOf" srcId="{59B802E0-DF32-4FF0-8BF4-4305615D8EB7}" destId="{AB7BB50C-D1C4-4CA8-89D2-F7460D01BBE2}" srcOrd="0" destOrd="0" presId="urn:microsoft.com/office/officeart/2018/2/layout/IconCircleList"/>
    <dgm:cxn modelId="{AD558771-991F-453C-8FF1-3C32A34594CC}" type="presParOf" srcId="{59B802E0-DF32-4FF0-8BF4-4305615D8EB7}" destId="{9D65BDA2-A63E-4A8B-B94D-53AB0CEC64FD}" srcOrd="1" destOrd="0" presId="urn:microsoft.com/office/officeart/2018/2/layout/IconCircleList"/>
    <dgm:cxn modelId="{09A578BF-5692-4E85-9FA2-F3A05612543F}" type="presParOf" srcId="{59B802E0-DF32-4FF0-8BF4-4305615D8EB7}" destId="{0A108B1F-DD80-4D77-B133-0187ACC60065}" srcOrd="2" destOrd="0" presId="urn:microsoft.com/office/officeart/2018/2/layout/IconCircleList"/>
    <dgm:cxn modelId="{F6CDDE6F-6D6A-4860-90F4-97BB0DDEE109}" type="presParOf" srcId="{59B802E0-DF32-4FF0-8BF4-4305615D8EB7}" destId="{E1632013-FE93-4380-883E-D499D7542767}" srcOrd="3" destOrd="0" presId="urn:microsoft.com/office/officeart/2018/2/layout/IconCircleList"/>
    <dgm:cxn modelId="{2EA259E6-EE9F-42C8-A021-4E683579C793}" type="presParOf" srcId="{8299AC91-77D7-47BA-84AB-CAABD37A7B4E}" destId="{F81D2B81-5DA5-4AB6-B5E4-025561F19DAE}" srcOrd="1" destOrd="0" presId="urn:microsoft.com/office/officeart/2018/2/layout/IconCircleList"/>
    <dgm:cxn modelId="{E5959EA1-4438-41C9-B7B5-963DD2F90370}" type="presParOf" srcId="{8299AC91-77D7-47BA-84AB-CAABD37A7B4E}" destId="{5ECBF047-D6B5-4800-9776-571C2BE74B3F}" srcOrd="2" destOrd="0" presId="urn:microsoft.com/office/officeart/2018/2/layout/IconCircleList"/>
    <dgm:cxn modelId="{B0A64CC3-4CCE-4645-848E-E3EFB06CB2E2}" type="presParOf" srcId="{5ECBF047-D6B5-4800-9776-571C2BE74B3F}" destId="{8BF25B9A-DAC9-4E79-8E1C-3DBCFDD7DB29}" srcOrd="0" destOrd="0" presId="urn:microsoft.com/office/officeart/2018/2/layout/IconCircleList"/>
    <dgm:cxn modelId="{061FCAD4-B391-4622-8197-412F6DAB637C}" type="presParOf" srcId="{5ECBF047-D6B5-4800-9776-571C2BE74B3F}" destId="{69AE024C-4CDD-4DF2-9875-6E31F5F05604}" srcOrd="1" destOrd="0" presId="urn:microsoft.com/office/officeart/2018/2/layout/IconCircleList"/>
    <dgm:cxn modelId="{1744A117-7D46-4D22-A58F-119EE39B2686}" type="presParOf" srcId="{5ECBF047-D6B5-4800-9776-571C2BE74B3F}" destId="{3CA18BBC-3302-45C5-8012-F51010828C13}" srcOrd="2" destOrd="0" presId="urn:microsoft.com/office/officeart/2018/2/layout/IconCircleList"/>
    <dgm:cxn modelId="{4E2EF634-23FA-4689-A6A7-4A0E970B29DE}" type="presParOf" srcId="{5ECBF047-D6B5-4800-9776-571C2BE74B3F}" destId="{B2901ED6-AEE7-4286-8EAB-6A446D984984}" srcOrd="3" destOrd="0" presId="urn:microsoft.com/office/officeart/2018/2/layout/IconCircleList"/>
    <dgm:cxn modelId="{DAD24E5B-0DD7-4DD0-83F8-3E884966844A}" type="presParOf" srcId="{8299AC91-77D7-47BA-84AB-CAABD37A7B4E}" destId="{D4B58935-ABDB-4C79-9E9D-DE3EB77B5124}" srcOrd="3" destOrd="0" presId="urn:microsoft.com/office/officeart/2018/2/layout/IconCircleList"/>
    <dgm:cxn modelId="{C0BE2273-7E30-49C8-A152-13FEF8F3F412}" type="presParOf" srcId="{8299AC91-77D7-47BA-84AB-CAABD37A7B4E}" destId="{8F3F80D9-ED6E-483D-AA91-08F8E2ED27B2}" srcOrd="4" destOrd="0" presId="urn:microsoft.com/office/officeart/2018/2/layout/IconCircleList"/>
    <dgm:cxn modelId="{46C16004-2E44-42F1-803D-46519DCE8AB3}" type="presParOf" srcId="{8F3F80D9-ED6E-483D-AA91-08F8E2ED27B2}" destId="{C9BE312A-AB0F-4108-993D-7D99E5F8320B}" srcOrd="0" destOrd="0" presId="urn:microsoft.com/office/officeart/2018/2/layout/IconCircleList"/>
    <dgm:cxn modelId="{1D7A28B9-C250-4946-B645-63D48B880DE9}" type="presParOf" srcId="{8F3F80D9-ED6E-483D-AA91-08F8E2ED27B2}" destId="{6BFCDAA9-2E0B-4263-9247-E0C523E285C1}" srcOrd="1" destOrd="0" presId="urn:microsoft.com/office/officeart/2018/2/layout/IconCircleList"/>
    <dgm:cxn modelId="{C4BC7284-DFD2-4021-9977-CD0D38D02D4B}" type="presParOf" srcId="{8F3F80D9-ED6E-483D-AA91-08F8E2ED27B2}" destId="{9BDF2D32-9DD6-41B9-A264-0DB0C49AE875}" srcOrd="2" destOrd="0" presId="urn:microsoft.com/office/officeart/2018/2/layout/IconCircleList"/>
    <dgm:cxn modelId="{C6F318EC-ABE6-4168-A2E7-BFCB26E074C3}" type="presParOf" srcId="{8F3F80D9-ED6E-483D-AA91-08F8E2ED27B2}" destId="{A7E073D5-5A22-455C-8473-2D9DFC2F0747}" srcOrd="3" destOrd="0" presId="urn:microsoft.com/office/officeart/2018/2/layout/IconCircleList"/>
    <dgm:cxn modelId="{E1CBDBE2-63B3-4FB7-B6B4-02DFFF0267A1}" type="presParOf" srcId="{8299AC91-77D7-47BA-84AB-CAABD37A7B4E}" destId="{05DD3C9B-93FE-43A9-9867-A70B3C05917F}" srcOrd="5" destOrd="0" presId="urn:microsoft.com/office/officeart/2018/2/layout/IconCircleList"/>
    <dgm:cxn modelId="{A5E5E1E6-0400-43EA-B3BC-90040AAD649A}" type="presParOf" srcId="{8299AC91-77D7-47BA-84AB-CAABD37A7B4E}" destId="{126D6286-2610-4C6B-9256-06AEE3D9FAAD}" srcOrd="6" destOrd="0" presId="urn:microsoft.com/office/officeart/2018/2/layout/IconCircleList"/>
    <dgm:cxn modelId="{A8A6265E-953D-4D6A-8C05-CABC03501D26}" type="presParOf" srcId="{126D6286-2610-4C6B-9256-06AEE3D9FAAD}" destId="{0941A69A-CA80-4FCC-839A-A488388BDD32}" srcOrd="0" destOrd="0" presId="urn:microsoft.com/office/officeart/2018/2/layout/IconCircleList"/>
    <dgm:cxn modelId="{3675A632-0F51-411E-8F45-DE4E7F38F10D}" type="presParOf" srcId="{126D6286-2610-4C6B-9256-06AEE3D9FAAD}" destId="{38817082-CC99-4956-8476-AA8653DECE11}" srcOrd="1" destOrd="0" presId="urn:microsoft.com/office/officeart/2018/2/layout/IconCircleList"/>
    <dgm:cxn modelId="{387E84B0-BC0C-4087-ABC9-5C31D85037B3}" type="presParOf" srcId="{126D6286-2610-4C6B-9256-06AEE3D9FAAD}" destId="{E439EC79-CD81-4B03-9999-F689D943F520}" srcOrd="2" destOrd="0" presId="urn:microsoft.com/office/officeart/2018/2/layout/IconCircleList"/>
    <dgm:cxn modelId="{680A48D1-9A58-4697-8DC0-2C810F06172D}" type="presParOf" srcId="{126D6286-2610-4C6B-9256-06AEE3D9FAAD}" destId="{B3577875-35C5-48C6-A241-E6285658D90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FD223B-F3EB-4978-AD91-BF04C00B3717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C36CF7-4137-45DA-AF35-287DE3A0E63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Public involvement: </a:t>
          </a:r>
        </a:p>
        <a:p>
          <a:pPr>
            <a:lnSpc>
              <a:spcPct val="100000"/>
            </a:lnSpc>
          </a:pPr>
          <a:r>
            <a:rPr lang="en-GB"/>
            <a:t>Conducted a Survey: “Public Perspective on the Use of AI in Dementia Diagnosis” </a:t>
          </a:r>
          <a:endParaRPr lang="en-US"/>
        </a:p>
      </dgm:t>
    </dgm:pt>
    <dgm:pt modelId="{E33C0E2F-A75F-435C-9D33-8460A8E7533F}" type="parTrans" cxnId="{EDF62B2F-41B6-4A19-865B-A487D205064E}">
      <dgm:prSet/>
      <dgm:spPr/>
      <dgm:t>
        <a:bodyPr/>
        <a:lstStyle/>
        <a:p>
          <a:endParaRPr lang="en-US"/>
        </a:p>
      </dgm:t>
    </dgm:pt>
    <dgm:pt modelId="{3B29D3AF-EEEA-4551-BB98-1380D9EC5345}" type="sibTrans" cxnId="{EDF62B2F-41B6-4A19-865B-A487D205064E}">
      <dgm:prSet/>
      <dgm:spPr/>
      <dgm:t>
        <a:bodyPr/>
        <a:lstStyle/>
        <a:p>
          <a:endParaRPr lang="en-US"/>
        </a:p>
      </dgm:t>
    </dgm:pt>
    <dgm:pt modelId="{67E66DC6-5197-4215-9A3C-DF68A2F582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Currently in the process of publishing in a Neuroradiology journal. </a:t>
          </a:r>
          <a:endParaRPr lang="en-US"/>
        </a:p>
      </dgm:t>
    </dgm:pt>
    <dgm:pt modelId="{6AD0B929-164D-4CA3-AD78-001FF12F8A4F}" type="parTrans" cxnId="{F1E70B84-1067-4D3C-A149-A9A938734639}">
      <dgm:prSet/>
      <dgm:spPr/>
      <dgm:t>
        <a:bodyPr/>
        <a:lstStyle/>
        <a:p>
          <a:endParaRPr lang="en-US"/>
        </a:p>
      </dgm:t>
    </dgm:pt>
    <dgm:pt modelId="{12AAB9CE-9B98-4755-9FBE-28F4B58FD1AC}" type="sibTrans" cxnId="{F1E70B84-1067-4D3C-A149-A9A938734639}">
      <dgm:prSet/>
      <dgm:spPr/>
      <dgm:t>
        <a:bodyPr/>
        <a:lstStyle/>
        <a:p>
          <a:endParaRPr lang="en-US"/>
        </a:p>
      </dgm:t>
    </dgm:pt>
    <dgm:pt modelId="{4EA2DD74-5826-40AB-A02E-8E89933D10D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Helping UHS to create AI regulatory framework for the Trust.</a:t>
          </a:r>
          <a:endParaRPr lang="en-US"/>
        </a:p>
      </dgm:t>
    </dgm:pt>
    <dgm:pt modelId="{34DDE571-90C5-4646-BB9B-0390E0B1D9AF}" type="parTrans" cxnId="{7CD573D1-66B7-41E3-8BA9-59E8F100B750}">
      <dgm:prSet/>
      <dgm:spPr/>
      <dgm:t>
        <a:bodyPr/>
        <a:lstStyle/>
        <a:p>
          <a:endParaRPr lang="en-US"/>
        </a:p>
      </dgm:t>
    </dgm:pt>
    <dgm:pt modelId="{2D33CD7C-C7A6-42C1-A011-103EB36DEFBC}" type="sibTrans" cxnId="{7CD573D1-66B7-41E3-8BA9-59E8F100B750}">
      <dgm:prSet/>
      <dgm:spPr/>
      <dgm:t>
        <a:bodyPr/>
        <a:lstStyle/>
        <a:p>
          <a:endParaRPr lang="en-US"/>
        </a:p>
      </dgm:t>
    </dgm:pt>
    <dgm:pt modelId="{27BA8887-B737-4AE5-9C7D-DA259AC1802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Post-deployment evaluation and auditing of RAPID AI</a:t>
          </a:r>
          <a:endParaRPr lang="en-US"/>
        </a:p>
      </dgm:t>
    </dgm:pt>
    <dgm:pt modelId="{EF5807CF-6B48-4B4F-903A-BEA4A23B0EF0}" type="parTrans" cxnId="{95F2213D-6929-4C96-8B49-9A3E87C63706}">
      <dgm:prSet/>
      <dgm:spPr/>
      <dgm:t>
        <a:bodyPr/>
        <a:lstStyle/>
        <a:p>
          <a:endParaRPr lang="en-US"/>
        </a:p>
      </dgm:t>
    </dgm:pt>
    <dgm:pt modelId="{3A9B338A-4104-4914-9523-7DF44F66D8A9}" type="sibTrans" cxnId="{95F2213D-6929-4C96-8B49-9A3E87C63706}">
      <dgm:prSet/>
      <dgm:spPr/>
      <dgm:t>
        <a:bodyPr/>
        <a:lstStyle/>
        <a:p>
          <a:endParaRPr lang="en-US"/>
        </a:p>
      </dgm:t>
    </dgm:pt>
    <dgm:pt modelId="{27E7DE67-42F5-4070-9B70-3957C9A9B2FC}" type="pres">
      <dgm:prSet presAssocID="{42FD223B-F3EB-4978-AD91-BF04C00B3717}" presName="root" presStyleCnt="0">
        <dgm:presLayoutVars>
          <dgm:dir/>
          <dgm:resizeHandles val="exact"/>
        </dgm:presLayoutVars>
      </dgm:prSet>
      <dgm:spPr/>
    </dgm:pt>
    <dgm:pt modelId="{C1D29B00-288C-48C2-B3B2-29B4C979333E}" type="pres">
      <dgm:prSet presAssocID="{D5C36CF7-4137-45DA-AF35-287DE3A0E639}" presName="compNode" presStyleCnt="0"/>
      <dgm:spPr/>
    </dgm:pt>
    <dgm:pt modelId="{9805417D-AB07-438B-BBE5-715DA7D45A6E}" type="pres">
      <dgm:prSet presAssocID="{D5C36CF7-4137-45DA-AF35-287DE3A0E639}" presName="bgRect" presStyleLbl="bgShp" presStyleIdx="0" presStyleCnt="4"/>
      <dgm:spPr/>
    </dgm:pt>
    <dgm:pt modelId="{A74458D7-D08A-49A0-8E00-5A18B49B20FB}" type="pres">
      <dgm:prSet presAssocID="{D5C36CF7-4137-45DA-AF35-287DE3A0E63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492F75E-268B-4F15-9C2C-E2DB6D3E228C}" type="pres">
      <dgm:prSet presAssocID="{D5C36CF7-4137-45DA-AF35-287DE3A0E639}" presName="spaceRect" presStyleCnt="0"/>
      <dgm:spPr/>
    </dgm:pt>
    <dgm:pt modelId="{AD957E02-FD94-4037-A528-72AD73757564}" type="pres">
      <dgm:prSet presAssocID="{D5C36CF7-4137-45DA-AF35-287DE3A0E639}" presName="parTx" presStyleLbl="revTx" presStyleIdx="0" presStyleCnt="4">
        <dgm:presLayoutVars>
          <dgm:chMax val="0"/>
          <dgm:chPref val="0"/>
        </dgm:presLayoutVars>
      </dgm:prSet>
      <dgm:spPr/>
    </dgm:pt>
    <dgm:pt modelId="{1A6DC3D9-2F88-455D-AB06-C0706780E51E}" type="pres">
      <dgm:prSet presAssocID="{3B29D3AF-EEEA-4551-BB98-1380D9EC5345}" presName="sibTrans" presStyleCnt="0"/>
      <dgm:spPr/>
    </dgm:pt>
    <dgm:pt modelId="{90046E1C-171C-47B6-B717-B1853BAECA94}" type="pres">
      <dgm:prSet presAssocID="{67E66DC6-5197-4215-9A3C-DF68A2F58248}" presName="compNode" presStyleCnt="0"/>
      <dgm:spPr/>
    </dgm:pt>
    <dgm:pt modelId="{06A8A444-C5C5-4074-8510-224E2BA2D318}" type="pres">
      <dgm:prSet presAssocID="{67E66DC6-5197-4215-9A3C-DF68A2F58248}" presName="bgRect" presStyleLbl="bgShp" presStyleIdx="1" presStyleCnt="4"/>
      <dgm:spPr/>
    </dgm:pt>
    <dgm:pt modelId="{43D82365-0E54-4197-90C9-E4303E6BDD51}" type="pres">
      <dgm:prSet presAssocID="{67E66DC6-5197-4215-9A3C-DF68A2F582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14F2DE7F-AC0F-4E8C-A470-BDE360A54AB5}" type="pres">
      <dgm:prSet presAssocID="{67E66DC6-5197-4215-9A3C-DF68A2F58248}" presName="spaceRect" presStyleCnt="0"/>
      <dgm:spPr/>
    </dgm:pt>
    <dgm:pt modelId="{31A37979-36C4-4FC2-9791-E5D453F2E555}" type="pres">
      <dgm:prSet presAssocID="{67E66DC6-5197-4215-9A3C-DF68A2F58248}" presName="parTx" presStyleLbl="revTx" presStyleIdx="1" presStyleCnt="4">
        <dgm:presLayoutVars>
          <dgm:chMax val="0"/>
          <dgm:chPref val="0"/>
        </dgm:presLayoutVars>
      </dgm:prSet>
      <dgm:spPr/>
    </dgm:pt>
    <dgm:pt modelId="{48F553BC-37DB-433B-97EB-C0DC2E4A1C45}" type="pres">
      <dgm:prSet presAssocID="{12AAB9CE-9B98-4755-9FBE-28F4B58FD1AC}" presName="sibTrans" presStyleCnt="0"/>
      <dgm:spPr/>
    </dgm:pt>
    <dgm:pt modelId="{BA6526E2-26C1-4260-B189-AF5C98146D06}" type="pres">
      <dgm:prSet presAssocID="{4EA2DD74-5826-40AB-A02E-8E89933D10DF}" presName="compNode" presStyleCnt="0"/>
      <dgm:spPr/>
    </dgm:pt>
    <dgm:pt modelId="{B16B52FD-F4EA-4610-8749-018F27116523}" type="pres">
      <dgm:prSet presAssocID="{4EA2DD74-5826-40AB-A02E-8E89933D10DF}" presName="bgRect" presStyleLbl="bgShp" presStyleIdx="2" presStyleCnt="4"/>
      <dgm:spPr/>
    </dgm:pt>
    <dgm:pt modelId="{FDA2C1B8-01C5-442B-935B-56742DCB04D3}" type="pres">
      <dgm:prSet presAssocID="{4EA2DD74-5826-40AB-A02E-8E89933D10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BF57098A-F234-4D94-9B4F-69D8874079A8}" type="pres">
      <dgm:prSet presAssocID="{4EA2DD74-5826-40AB-A02E-8E89933D10DF}" presName="spaceRect" presStyleCnt="0"/>
      <dgm:spPr/>
    </dgm:pt>
    <dgm:pt modelId="{74D89599-4E3C-41DD-980D-F18B6576574A}" type="pres">
      <dgm:prSet presAssocID="{4EA2DD74-5826-40AB-A02E-8E89933D10DF}" presName="parTx" presStyleLbl="revTx" presStyleIdx="2" presStyleCnt="4">
        <dgm:presLayoutVars>
          <dgm:chMax val="0"/>
          <dgm:chPref val="0"/>
        </dgm:presLayoutVars>
      </dgm:prSet>
      <dgm:spPr/>
    </dgm:pt>
    <dgm:pt modelId="{90DDF18A-E263-4D56-9EFB-814EDEA5087B}" type="pres">
      <dgm:prSet presAssocID="{2D33CD7C-C7A6-42C1-A011-103EB36DEFBC}" presName="sibTrans" presStyleCnt="0"/>
      <dgm:spPr/>
    </dgm:pt>
    <dgm:pt modelId="{40D271BA-50F9-487D-AFAE-74CBBE9420BC}" type="pres">
      <dgm:prSet presAssocID="{27BA8887-B737-4AE5-9C7D-DA259AC18028}" presName="compNode" presStyleCnt="0"/>
      <dgm:spPr/>
    </dgm:pt>
    <dgm:pt modelId="{480D86E5-7E9D-4613-B079-BAAFD327805B}" type="pres">
      <dgm:prSet presAssocID="{27BA8887-B737-4AE5-9C7D-DA259AC18028}" presName="bgRect" presStyleLbl="bgShp" presStyleIdx="3" presStyleCnt="4"/>
      <dgm:spPr/>
    </dgm:pt>
    <dgm:pt modelId="{92CDF63D-F95D-4AE6-8E44-942F85CACFFD}" type="pres">
      <dgm:prSet presAssocID="{27BA8887-B737-4AE5-9C7D-DA259AC180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BE4F9486-783D-450F-8B48-83B9C2096F61}" type="pres">
      <dgm:prSet presAssocID="{27BA8887-B737-4AE5-9C7D-DA259AC18028}" presName="spaceRect" presStyleCnt="0"/>
      <dgm:spPr/>
    </dgm:pt>
    <dgm:pt modelId="{02BAF03D-2E16-4912-9764-A8A82E5AD5A9}" type="pres">
      <dgm:prSet presAssocID="{27BA8887-B737-4AE5-9C7D-DA259AC1802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DF62B2F-41B6-4A19-865B-A487D205064E}" srcId="{42FD223B-F3EB-4978-AD91-BF04C00B3717}" destId="{D5C36CF7-4137-45DA-AF35-287DE3A0E639}" srcOrd="0" destOrd="0" parTransId="{E33C0E2F-A75F-435C-9D33-8460A8E7533F}" sibTransId="{3B29D3AF-EEEA-4551-BB98-1380D9EC5345}"/>
    <dgm:cxn modelId="{7BD7663A-34DF-4C72-9A59-51695DFC23ED}" type="presOf" srcId="{D5C36CF7-4137-45DA-AF35-287DE3A0E639}" destId="{AD957E02-FD94-4037-A528-72AD73757564}" srcOrd="0" destOrd="0" presId="urn:microsoft.com/office/officeart/2018/2/layout/IconVerticalSolidList"/>
    <dgm:cxn modelId="{95F2213D-6929-4C96-8B49-9A3E87C63706}" srcId="{42FD223B-F3EB-4978-AD91-BF04C00B3717}" destId="{27BA8887-B737-4AE5-9C7D-DA259AC18028}" srcOrd="3" destOrd="0" parTransId="{EF5807CF-6B48-4B4F-903A-BEA4A23B0EF0}" sibTransId="{3A9B338A-4104-4914-9523-7DF44F66D8A9}"/>
    <dgm:cxn modelId="{F1E70B84-1067-4D3C-A149-A9A938734639}" srcId="{42FD223B-F3EB-4978-AD91-BF04C00B3717}" destId="{67E66DC6-5197-4215-9A3C-DF68A2F58248}" srcOrd="1" destOrd="0" parTransId="{6AD0B929-164D-4CA3-AD78-001FF12F8A4F}" sibTransId="{12AAB9CE-9B98-4755-9FBE-28F4B58FD1AC}"/>
    <dgm:cxn modelId="{5E8120B0-8343-4792-BD78-EA722FDF09B2}" type="presOf" srcId="{27BA8887-B737-4AE5-9C7D-DA259AC18028}" destId="{02BAF03D-2E16-4912-9764-A8A82E5AD5A9}" srcOrd="0" destOrd="0" presId="urn:microsoft.com/office/officeart/2018/2/layout/IconVerticalSolidList"/>
    <dgm:cxn modelId="{D755BCB0-DBC2-437F-8CBC-3E6C75CB5648}" type="presOf" srcId="{4EA2DD74-5826-40AB-A02E-8E89933D10DF}" destId="{74D89599-4E3C-41DD-980D-F18B6576574A}" srcOrd="0" destOrd="0" presId="urn:microsoft.com/office/officeart/2018/2/layout/IconVerticalSolidList"/>
    <dgm:cxn modelId="{46DB86BF-F0D2-4F81-A6BB-4F1EE3A889A6}" type="presOf" srcId="{67E66DC6-5197-4215-9A3C-DF68A2F58248}" destId="{31A37979-36C4-4FC2-9791-E5D453F2E555}" srcOrd="0" destOrd="0" presId="urn:microsoft.com/office/officeart/2018/2/layout/IconVerticalSolidList"/>
    <dgm:cxn modelId="{7CD573D1-66B7-41E3-8BA9-59E8F100B750}" srcId="{42FD223B-F3EB-4978-AD91-BF04C00B3717}" destId="{4EA2DD74-5826-40AB-A02E-8E89933D10DF}" srcOrd="2" destOrd="0" parTransId="{34DDE571-90C5-4646-BB9B-0390E0B1D9AF}" sibTransId="{2D33CD7C-C7A6-42C1-A011-103EB36DEFBC}"/>
    <dgm:cxn modelId="{8F220BF8-B541-4C93-B039-84CC854D65F9}" type="presOf" srcId="{42FD223B-F3EB-4978-AD91-BF04C00B3717}" destId="{27E7DE67-42F5-4070-9B70-3957C9A9B2FC}" srcOrd="0" destOrd="0" presId="urn:microsoft.com/office/officeart/2018/2/layout/IconVerticalSolidList"/>
    <dgm:cxn modelId="{36907C1E-3B46-47D1-8F1D-F33918C9F120}" type="presParOf" srcId="{27E7DE67-42F5-4070-9B70-3957C9A9B2FC}" destId="{C1D29B00-288C-48C2-B3B2-29B4C979333E}" srcOrd="0" destOrd="0" presId="urn:microsoft.com/office/officeart/2018/2/layout/IconVerticalSolidList"/>
    <dgm:cxn modelId="{C628CF09-93CE-4C51-8404-19D0E055197A}" type="presParOf" srcId="{C1D29B00-288C-48C2-B3B2-29B4C979333E}" destId="{9805417D-AB07-438B-BBE5-715DA7D45A6E}" srcOrd="0" destOrd="0" presId="urn:microsoft.com/office/officeart/2018/2/layout/IconVerticalSolidList"/>
    <dgm:cxn modelId="{2DCB0AA3-D04F-4EA1-8981-9CD22125358C}" type="presParOf" srcId="{C1D29B00-288C-48C2-B3B2-29B4C979333E}" destId="{A74458D7-D08A-49A0-8E00-5A18B49B20FB}" srcOrd="1" destOrd="0" presId="urn:microsoft.com/office/officeart/2018/2/layout/IconVerticalSolidList"/>
    <dgm:cxn modelId="{47F5BF1B-AA1D-4CB7-80F0-FACB99DDC3EB}" type="presParOf" srcId="{C1D29B00-288C-48C2-B3B2-29B4C979333E}" destId="{D492F75E-268B-4F15-9C2C-E2DB6D3E228C}" srcOrd="2" destOrd="0" presId="urn:microsoft.com/office/officeart/2018/2/layout/IconVerticalSolidList"/>
    <dgm:cxn modelId="{0CEA648D-1737-4331-B0C9-97F581059FEC}" type="presParOf" srcId="{C1D29B00-288C-48C2-B3B2-29B4C979333E}" destId="{AD957E02-FD94-4037-A528-72AD73757564}" srcOrd="3" destOrd="0" presId="urn:microsoft.com/office/officeart/2018/2/layout/IconVerticalSolidList"/>
    <dgm:cxn modelId="{58EB0DA8-ABE0-4FF2-84A1-9417211789A1}" type="presParOf" srcId="{27E7DE67-42F5-4070-9B70-3957C9A9B2FC}" destId="{1A6DC3D9-2F88-455D-AB06-C0706780E51E}" srcOrd="1" destOrd="0" presId="urn:microsoft.com/office/officeart/2018/2/layout/IconVerticalSolidList"/>
    <dgm:cxn modelId="{4C2A5CAB-F4E6-43C7-949F-2C9592B996E2}" type="presParOf" srcId="{27E7DE67-42F5-4070-9B70-3957C9A9B2FC}" destId="{90046E1C-171C-47B6-B717-B1853BAECA94}" srcOrd="2" destOrd="0" presId="urn:microsoft.com/office/officeart/2018/2/layout/IconVerticalSolidList"/>
    <dgm:cxn modelId="{BCC783FF-D5C8-4CA1-9477-E590D087B33F}" type="presParOf" srcId="{90046E1C-171C-47B6-B717-B1853BAECA94}" destId="{06A8A444-C5C5-4074-8510-224E2BA2D318}" srcOrd="0" destOrd="0" presId="urn:microsoft.com/office/officeart/2018/2/layout/IconVerticalSolidList"/>
    <dgm:cxn modelId="{BE920FD4-A546-4049-9951-092AD28BB5E1}" type="presParOf" srcId="{90046E1C-171C-47B6-B717-B1853BAECA94}" destId="{43D82365-0E54-4197-90C9-E4303E6BDD51}" srcOrd="1" destOrd="0" presId="urn:microsoft.com/office/officeart/2018/2/layout/IconVerticalSolidList"/>
    <dgm:cxn modelId="{45657DF4-CF0C-490B-A16B-8541AC2A0E15}" type="presParOf" srcId="{90046E1C-171C-47B6-B717-B1853BAECA94}" destId="{14F2DE7F-AC0F-4E8C-A470-BDE360A54AB5}" srcOrd="2" destOrd="0" presId="urn:microsoft.com/office/officeart/2018/2/layout/IconVerticalSolidList"/>
    <dgm:cxn modelId="{8FFD5371-2C05-49A7-A693-2FEDB2E939F4}" type="presParOf" srcId="{90046E1C-171C-47B6-B717-B1853BAECA94}" destId="{31A37979-36C4-4FC2-9791-E5D453F2E555}" srcOrd="3" destOrd="0" presId="urn:microsoft.com/office/officeart/2018/2/layout/IconVerticalSolidList"/>
    <dgm:cxn modelId="{5BD5D4F8-C270-4F01-919D-3798898BCA2B}" type="presParOf" srcId="{27E7DE67-42F5-4070-9B70-3957C9A9B2FC}" destId="{48F553BC-37DB-433B-97EB-C0DC2E4A1C45}" srcOrd="3" destOrd="0" presId="urn:microsoft.com/office/officeart/2018/2/layout/IconVerticalSolidList"/>
    <dgm:cxn modelId="{4055EBA4-20F1-497C-A88F-32FEA5356EDF}" type="presParOf" srcId="{27E7DE67-42F5-4070-9B70-3957C9A9B2FC}" destId="{BA6526E2-26C1-4260-B189-AF5C98146D06}" srcOrd="4" destOrd="0" presId="urn:microsoft.com/office/officeart/2018/2/layout/IconVerticalSolidList"/>
    <dgm:cxn modelId="{C20392FC-9627-4637-A671-E3EBBEEEB627}" type="presParOf" srcId="{BA6526E2-26C1-4260-B189-AF5C98146D06}" destId="{B16B52FD-F4EA-4610-8749-018F27116523}" srcOrd="0" destOrd="0" presId="urn:microsoft.com/office/officeart/2018/2/layout/IconVerticalSolidList"/>
    <dgm:cxn modelId="{71B3F428-5114-409E-B49D-642A8DC5F6DB}" type="presParOf" srcId="{BA6526E2-26C1-4260-B189-AF5C98146D06}" destId="{FDA2C1B8-01C5-442B-935B-56742DCB04D3}" srcOrd="1" destOrd="0" presId="urn:microsoft.com/office/officeart/2018/2/layout/IconVerticalSolidList"/>
    <dgm:cxn modelId="{4F17BFAD-616C-4D00-BE52-EAB0B7EE3CED}" type="presParOf" srcId="{BA6526E2-26C1-4260-B189-AF5C98146D06}" destId="{BF57098A-F234-4D94-9B4F-69D8874079A8}" srcOrd="2" destOrd="0" presId="urn:microsoft.com/office/officeart/2018/2/layout/IconVerticalSolidList"/>
    <dgm:cxn modelId="{DBC05B09-2B63-40B0-B4D7-8D82C88CF7C7}" type="presParOf" srcId="{BA6526E2-26C1-4260-B189-AF5C98146D06}" destId="{74D89599-4E3C-41DD-980D-F18B6576574A}" srcOrd="3" destOrd="0" presId="urn:microsoft.com/office/officeart/2018/2/layout/IconVerticalSolidList"/>
    <dgm:cxn modelId="{99151D0C-67FA-42EB-A167-9A60A1EA4880}" type="presParOf" srcId="{27E7DE67-42F5-4070-9B70-3957C9A9B2FC}" destId="{90DDF18A-E263-4D56-9EFB-814EDEA5087B}" srcOrd="5" destOrd="0" presId="urn:microsoft.com/office/officeart/2018/2/layout/IconVerticalSolidList"/>
    <dgm:cxn modelId="{0CA1021A-279C-4ED4-8F76-48D896613CD6}" type="presParOf" srcId="{27E7DE67-42F5-4070-9B70-3957C9A9B2FC}" destId="{40D271BA-50F9-487D-AFAE-74CBBE9420BC}" srcOrd="6" destOrd="0" presId="urn:microsoft.com/office/officeart/2018/2/layout/IconVerticalSolidList"/>
    <dgm:cxn modelId="{81FBCF6B-02BE-4945-8541-36E124EF2CD9}" type="presParOf" srcId="{40D271BA-50F9-487D-AFAE-74CBBE9420BC}" destId="{480D86E5-7E9D-4613-B079-BAAFD327805B}" srcOrd="0" destOrd="0" presId="urn:microsoft.com/office/officeart/2018/2/layout/IconVerticalSolidList"/>
    <dgm:cxn modelId="{5F88331F-EB4E-42E5-B503-F195B9D025A5}" type="presParOf" srcId="{40D271BA-50F9-487D-AFAE-74CBBE9420BC}" destId="{92CDF63D-F95D-4AE6-8E44-942F85CACFFD}" srcOrd="1" destOrd="0" presId="urn:microsoft.com/office/officeart/2018/2/layout/IconVerticalSolidList"/>
    <dgm:cxn modelId="{4E67FE13-C0C4-4D46-8109-47C68EA0E3A8}" type="presParOf" srcId="{40D271BA-50F9-487D-AFAE-74CBBE9420BC}" destId="{BE4F9486-783D-450F-8B48-83B9C2096F61}" srcOrd="2" destOrd="0" presId="urn:microsoft.com/office/officeart/2018/2/layout/IconVerticalSolidList"/>
    <dgm:cxn modelId="{EB799A90-D981-4766-A0FA-FF468F9B2827}" type="presParOf" srcId="{40D271BA-50F9-487D-AFAE-74CBBE9420BC}" destId="{02BAF03D-2E16-4912-9764-A8A82E5AD5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B06FCE-8403-4744-8F6F-E49837AD6A8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1EA7FA5-1D9C-4518-AF41-4AE06548A1A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Interdisciplinary Collaboration</a:t>
          </a:r>
          <a:endParaRPr lang="en-US"/>
        </a:p>
      </dgm:t>
    </dgm:pt>
    <dgm:pt modelId="{A94301F5-FE6B-48B7-AAED-71CD822E52C4}" type="parTrans" cxnId="{1577AF4E-07BE-4D91-98CE-2D5DDCA3DA6F}">
      <dgm:prSet/>
      <dgm:spPr/>
      <dgm:t>
        <a:bodyPr/>
        <a:lstStyle/>
        <a:p>
          <a:endParaRPr lang="en-US"/>
        </a:p>
      </dgm:t>
    </dgm:pt>
    <dgm:pt modelId="{99C0FC42-4FC0-450B-854B-32AF06B242D2}" type="sibTrans" cxnId="{1577AF4E-07BE-4D91-98CE-2D5DDCA3DA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0758B2-AD30-4683-BD47-6E176EA6E5D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Adaptability</a:t>
          </a:r>
          <a:endParaRPr lang="en-US"/>
        </a:p>
      </dgm:t>
    </dgm:pt>
    <dgm:pt modelId="{80CF3BF1-60A0-4ABD-817B-F4670E014484}" type="parTrans" cxnId="{5A95E66B-BF5B-4649-87C4-CB46D71CF74D}">
      <dgm:prSet/>
      <dgm:spPr/>
      <dgm:t>
        <a:bodyPr/>
        <a:lstStyle/>
        <a:p>
          <a:endParaRPr lang="en-US"/>
        </a:p>
      </dgm:t>
    </dgm:pt>
    <dgm:pt modelId="{73D7E9C7-BB34-4CD4-BD01-B31BF27AC71F}" type="sibTrans" cxnId="{5A95E66B-BF5B-4649-87C4-CB46D71CF7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A092DC-4D7E-4B99-9CF9-7C28693785C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Critical Thinking</a:t>
          </a:r>
          <a:endParaRPr lang="en-US"/>
        </a:p>
      </dgm:t>
    </dgm:pt>
    <dgm:pt modelId="{2AD58D1F-CD13-45D0-B5FA-67AFF5D928BC}" type="parTrans" cxnId="{8E6E5178-E273-4194-A4F0-1BCA16EFEE90}">
      <dgm:prSet/>
      <dgm:spPr/>
      <dgm:t>
        <a:bodyPr/>
        <a:lstStyle/>
        <a:p>
          <a:endParaRPr lang="en-US"/>
        </a:p>
      </dgm:t>
    </dgm:pt>
    <dgm:pt modelId="{1646FF6C-B510-4199-B4CF-C4AE118E4238}" type="sibTrans" cxnId="{8E6E5178-E273-4194-A4F0-1BCA16EFEE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BAA627-DF9E-4AA8-90F6-32841BEEE1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Different mindset</a:t>
          </a:r>
        </a:p>
      </dgm:t>
    </dgm:pt>
    <dgm:pt modelId="{010D48E4-40EE-4AE7-987A-3EE9F22AD225}" type="parTrans" cxnId="{BC219AEB-A111-45F3-A2B4-6D06CF86758D}">
      <dgm:prSet/>
      <dgm:spPr/>
      <dgm:t>
        <a:bodyPr/>
        <a:lstStyle/>
        <a:p>
          <a:endParaRPr lang="en-GB"/>
        </a:p>
      </dgm:t>
    </dgm:pt>
    <dgm:pt modelId="{FBCC0952-D42E-4A1A-A324-78B2B02A17D9}" type="sibTrans" cxnId="{BC219AEB-A111-45F3-A2B4-6D06CF86758D}">
      <dgm:prSet/>
      <dgm:spPr/>
      <dgm:t>
        <a:bodyPr/>
        <a:lstStyle/>
        <a:p>
          <a:endParaRPr lang="en-GB"/>
        </a:p>
      </dgm:t>
    </dgm:pt>
    <dgm:pt modelId="{042FB705-0349-49F0-AA0E-73468EC887CD}" type="pres">
      <dgm:prSet presAssocID="{C7B06FCE-8403-4744-8F6F-E49837AD6A8A}" presName="root" presStyleCnt="0">
        <dgm:presLayoutVars>
          <dgm:dir/>
          <dgm:resizeHandles val="exact"/>
        </dgm:presLayoutVars>
      </dgm:prSet>
      <dgm:spPr/>
    </dgm:pt>
    <dgm:pt modelId="{EAB4157B-2C91-4339-A952-4B6C32A1E7C7}" type="pres">
      <dgm:prSet presAssocID="{C7B06FCE-8403-4744-8F6F-E49837AD6A8A}" presName="container" presStyleCnt="0">
        <dgm:presLayoutVars>
          <dgm:dir/>
          <dgm:resizeHandles val="exact"/>
        </dgm:presLayoutVars>
      </dgm:prSet>
      <dgm:spPr/>
    </dgm:pt>
    <dgm:pt modelId="{9B5537E7-6B5D-4D53-A66F-AF901B648795}" type="pres">
      <dgm:prSet presAssocID="{71EA7FA5-1D9C-4518-AF41-4AE06548A1AE}" presName="compNode" presStyleCnt="0"/>
      <dgm:spPr/>
    </dgm:pt>
    <dgm:pt modelId="{583EA35F-A95A-4179-B4E3-F27951B487F1}" type="pres">
      <dgm:prSet presAssocID="{71EA7FA5-1D9C-4518-AF41-4AE06548A1AE}" presName="iconBgRect" presStyleLbl="bgShp" presStyleIdx="0" presStyleCnt="4"/>
      <dgm:spPr/>
    </dgm:pt>
    <dgm:pt modelId="{17A34969-A9BE-400B-920D-8151204A4272}" type="pres">
      <dgm:prSet presAssocID="{71EA7FA5-1D9C-4518-AF41-4AE06548A1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94570F7-226D-4718-A37F-A0961D5E3BBB}" type="pres">
      <dgm:prSet presAssocID="{71EA7FA5-1D9C-4518-AF41-4AE06548A1AE}" presName="spaceRect" presStyleCnt="0"/>
      <dgm:spPr/>
    </dgm:pt>
    <dgm:pt modelId="{F871DBB6-3EC0-443F-9623-E045F592C165}" type="pres">
      <dgm:prSet presAssocID="{71EA7FA5-1D9C-4518-AF41-4AE06548A1AE}" presName="textRect" presStyleLbl="revTx" presStyleIdx="0" presStyleCnt="4">
        <dgm:presLayoutVars>
          <dgm:chMax val="1"/>
          <dgm:chPref val="1"/>
        </dgm:presLayoutVars>
      </dgm:prSet>
      <dgm:spPr/>
    </dgm:pt>
    <dgm:pt modelId="{C3FF00A2-AF59-437D-8B2D-3F30746CBE17}" type="pres">
      <dgm:prSet presAssocID="{99C0FC42-4FC0-450B-854B-32AF06B242D2}" presName="sibTrans" presStyleLbl="sibTrans2D1" presStyleIdx="0" presStyleCnt="0"/>
      <dgm:spPr/>
    </dgm:pt>
    <dgm:pt modelId="{6661DF85-BB18-449A-91B5-BC2E9D0F1B8D}" type="pres">
      <dgm:prSet presAssocID="{5C0758B2-AD30-4683-BD47-6E176EA6E5D0}" presName="compNode" presStyleCnt="0"/>
      <dgm:spPr/>
    </dgm:pt>
    <dgm:pt modelId="{73CC9127-765C-47E0-BA1A-D8802F6A2AF5}" type="pres">
      <dgm:prSet presAssocID="{5C0758B2-AD30-4683-BD47-6E176EA6E5D0}" presName="iconBgRect" presStyleLbl="bgShp" presStyleIdx="1" presStyleCnt="4"/>
      <dgm:spPr/>
    </dgm:pt>
    <dgm:pt modelId="{4E5BFDD1-6410-4959-99F5-BCFF64A96085}" type="pres">
      <dgm:prSet presAssocID="{5C0758B2-AD30-4683-BD47-6E176EA6E5D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2758785-5A36-472C-BB76-4C3B7ABE9749}" type="pres">
      <dgm:prSet presAssocID="{5C0758B2-AD30-4683-BD47-6E176EA6E5D0}" presName="spaceRect" presStyleCnt="0"/>
      <dgm:spPr/>
    </dgm:pt>
    <dgm:pt modelId="{9FDC8843-917F-43C7-8F06-60E646F80D3D}" type="pres">
      <dgm:prSet presAssocID="{5C0758B2-AD30-4683-BD47-6E176EA6E5D0}" presName="textRect" presStyleLbl="revTx" presStyleIdx="1" presStyleCnt="4">
        <dgm:presLayoutVars>
          <dgm:chMax val="1"/>
          <dgm:chPref val="1"/>
        </dgm:presLayoutVars>
      </dgm:prSet>
      <dgm:spPr/>
    </dgm:pt>
    <dgm:pt modelId="{BECBE1A0-A764-433E-88DC-5FB4A3F4A48D}" type="pres">
      <dgm:prSet presAssocID="{73D7E9C7-BB34-4CD4-BD01-B31BF27AC71F}" presName="sibTrans" presStyleLbl="sibTrans2D1" presStyleIdx="0" presStyleCnt="0"/>
      <dgm:spPr/>
    </dgm:pt>
    <dgm:pt modelId="{1E523D00-10CA-4D50-A5A5-86EA1E1EA099}" type="pres">
      <dgm:prSet presAssocID="{8FA092DC-4D7E-4B99-9CF9-7C28693785CB}" presName="compNode" presStyleCnt="0"/>
      <dgm:spPr/>
    </dgm:pt>
    <dgm:pt modelId="{43B40B5B-AE86-4F3E-8A44-AFF6F55F1BCC}" type="pres">
      <dgm:prSet presAssocID="{8FA092DC-4D7E-4B99-9CF9-7C28693785CB}" presName="iconBgRect" presStyleLbl="bgShp" presStyleIdx="2" presStyleCnt="4"/>
      <dgm:spPr/>
    </dgm:pt>
    <dgm:pt modelId="{546215B0-D180-42EB-8EBC-4B681C84CDEF}" type="pres">
      <dgm:prSet presAssocID="{8FA092DC-4D7E-4B99-9CF9-7C28693785C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9C70733-D270-4A64-B31C-2BFB342B6385}" type="pres">
      <dgm:prSet presAssocID="{8FA092DC-4D7E-4B99-9CF9-7C28693785CB}" presName="spaceRect" presStyleCnt="0"/>
      <dgm:spPr/>
    </dgm:pt>
    <dgm:pt modelId="{D6EF7211-3CC5-4AA8-B899-1C14C20701E8}" type="pres">
      <dgm:prSet presAssocID="{8FA092DC-4D7E-4B99-9CF9-7C28693785CB}" presName="textRect" presStyleLbl="revTx" presStyleIdx="2" presStyleCnt="4">
        <dgm:presLayoutVars>
          <dgm:chMax val="1"/>
          <dgm:chPref val="1"/>
        </dgm:presLayoutVars>
      </dgm:prSet>
      <dgm:spPr/>
    </dgm:pt>
    <dgm:pt modelId="{41A3D3DB-ECBE-4AF6-9E93-9D4A519C7D21}" type="pres">
      <dgm:prSet presAssocID="{1646FF6C-B510-4199-B4CF-C4AE118E4238}" presName="sibTrans" presStyleLbl="sibTrans2D1" presStyleIdx="0" presStyleCnt="0"/>
      <dgm:spPr/>
    </dgm:pt>
    <dgm:pt modelId="{B0728B3B-4203-452F-93E4-296CC23915CD}" type="pres">
      <dgm:prSet presAssocID="{99BAA627-DF9E-4AA8-90F6-32841BEEE143}" presName="compNode" presStyleCnt="0"/>
      <dgm:spPr/>
    </dgm:pt>
    <dgm:pt modelId="{CB2556DF-BB6B-418A-978D-455038130CF6}" type="pres">
      <dgm:prSet presAssocID="{99BAA627-DF9E-4AA8-90F6-32841BEEE143}" presName="iconBgRect" presStyleLbl="bgShp" presStyleIdx="3" presStyleCnt="4"/>
      <dgm:spPr/>
    </dgm:pt>
    <dgm:pt modelId="{B4C2161A-21F0-48FD-BCE1-0EC88F08BA70}" type="pres">
      <dgm:prSet presAssocID="{99BAA627-DF9E-4AA8-90F6-32841BEEE14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955BBC8-B74E-4608-8FEB-AC5CDC49377D}" type="pres">
      <dgm:prSet presAssocID="{99BAA627-DF9E-4AA8-90F6-32841BEEE143}" presName="spaceRect" presStyleCnt="0"/>
      <dgm:spPr/>
    </dgm:pt>
    <dgm:pt modelId="{A544F356-F2BA-49A7-B32F-0BC79DBC5193}" type="pres">
      <dgm:prSet presAssocID="{99BAA627-DF9E-4AA8-90F6-32841BEEE14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65CF744-3E3C-4B43-AE3A-A043313FDB21}" type="presOf" srcId="{1646FF6C-B510-4199-B4CF-C4AE118E4238}" destId="{41A3D3DB-ECBE-4AF6-9E93-9D4A519C7D21}" srcOrd="0" destOrd="0" presId="urn:microsoft.com/office/officeart/2018/2/layout/IconCircleList"/>
    <dgm:cxn modelId="{93FF4A67-2CB6-49B2-B72D-D58E623AE7A3}" type="presOf" srcId="{8FA092DC-4D7E-4B99-9CF9-7C28693785CB}" destId="{D6EF7211-3CC5-4AA8-B899-1C14C20701E8}" srcOrd="0" destOrd="0" presId="urn:microsoft.com/office/officeart/2018/2/layout/IconCircleList"/>
    <dgm:cxn modelId="{5A95E66B-BF5B-4649-87C4-CB46D71CF74D}" srcId="{C7B06FCE-8403-4744-8F6F-E49837AD6A8A}" destId="{5C0758B2-AD30-4683-BD47-6E176EA6E5D0}" srcOrd="1" destOrd="0" parTransId="{80CF3BF1-60A0-4ABD-817B-F4670E014484}" sibTransId="{73D7E9C7-BB34-4CD4-BD01-B31BF27AC71F}"/>
    <dgm:cxn modelId="{1577AF4E-07BE-4D91-98CE-2D5DDCA3DA6F}" srcId="{C7B06FCE-8403-4744-8F6F-E49837AD6A8A}" destId="{71EA7FA5-1D9C-4518-AF41-4AE06548A1AE}" srcOrd="0" destOrd="0" parTransId="{A94301F5-FE6B-48B7-AAED-71CD822E52C4}" sibTransId="{99C0FC42-4FC0-450B-854B-32AF06B242D2}"/>
    <dgm:cxn modelId="{8E6E5178-E273-4194-A4F0-1BCA16EFEE90}" srcId="{C7B06FCE-8403-4744-8F6F-E49837AD6A8A}" destId="{8FA092DC-4D7E-4B99-9CF9-7C28693785CB}" srcOrd="2" destOrd="0" parTransId="{2AD58D1F-CD13-45D0-B5FA-67AFF5D928BC}" sibTransId="{1646FF6C-B510-4199-B4CF-C4AE118E4238}"/>
    <dgm:cxn modelId="{C5933D90-962E-42FD-A78F-EBAF35F4ADEE}" type="presOf" srcId="{99C0FC42-4FC0-450B-854B-32AF06B242D2}" destId="{C3FF00A2-AF59-437D-8B2D-3F30746CBE17}" srcOrd="0" destOrd="0" presId="urn:microsoft.com/office/officeart/2018/2/layout/IconCircleList"/>
    <dgm:cxn modelId="{7664B5B5-8E7E-4582-B7A7-430FBF080E5A}" type="presOf" srcId="{C7B06FCE-8403-4744-8F6F-E49837AD6A8A}" destId="{042FB705-0349-49F0-AA0E-73468EC887CD}" srcOrd="0" destOrd="0" presId="urn:microsoft.com/office/officeart/2018/2/layout/IconCircleList"/>
    <dgm:cxn modelId="{451754B8-7F92-4B94-B82C-05AD0AD7ECFF}" type="presOf" srcId="{71EA7FA5-1D9C-4518-AF41-4AE06548A1AE}" destId="{F871DBB6-3EC0-443F-9623-E045F592C165}" srcOrd="0" destOrd="0" presId="urn:microsoft.com/office/officeart/2018/2/layout/IconCircleList"/>
    <dgm:cxn modelId="{36D4FACE-792B-4B5C-929C-2B6E23A4213D}" type="presOf" srcId="{5C0758B2-AD30-4683-BD47-6E176EA6E5D0}" destId="{9FDC8843-917F-43C7-8F06-60E646F80D3D}" srcOrd="0" destOrd="0" presId="urn:microsoft.com/office/officeart/2018/2/layout/IconCircleList"/>
    <dgm:cxn modelId="{00FE83E1-2D6A-41D7-A0F7-1A3F0C5F7F6D}" type="presOf" srcId="{99BAA627-DF9E-4AA8-90F6-32841BEEE143}" destId="{A544F356-F2BA-49A7-B32F-0BC79DBC5193}" srcOrd="0" destOrd="0" presId="urn:microsoft.com/office/officeart/2018/2/layout/IconCircleList"/>
    <dgm:cxn modelId="{2E58BBE7-5AEE-4C0F-B0F3-2BDCF921ED27}" type="presOf" srcId="{73D7E9C7-BB34-4CD4-BD01-B31BF27AC71F}" destId="{BECBE1A0-A764-433E-88DC-5FB4A3F4A48D}" srcOrd="0" destOrd="0" presId="urn:microsoft.com/office/officeart/2018/2/layout/IconCircleList"/>
    <dgm:cxn modelId="{BC219AEB-A111-45F3-A2B4-6D06CF86758D}" srcId="{C7B06FCE-8403-4744-8F6F-E49837AD6A8A}" destId="{99BAA627-DF9E-4AA8-90F6-32841BEEE143}" srcOrd="3" destOrd="0" parTransId="{010D48E4-40EE-4AE7-987A-3EE9F22AD225}" sibTransId="{FBCC0952-D42E-4A1A-A324-78B2B02A17D9}"/>
    <dgm:cxn modelId="{84F51B45-D3C2-43CB-9F84-4197967C0430}" type="presParOf" srcId="{042FB705-0349-49F0-AA0E-73468EC887CD}" destId="{EAB4157B-2C91-4339-A952-4B6C32A1E7C7}" srcOrd="0" destOrd="0" presId="urn:microsoft.com/office/officeart/2018/2/layout/IconCircleList"/>
    <dgm:cxn modelId="{872CD966-9FE1-46B3-9DE1-76FD2EC96AC7}" type="presParOf" srcId="{EAB4157B-2C91-4339-A952-4B6C32A1E7C7}" destId="{9B5537E7-6B5D-4D53-A66F-AF901B648795}" srcOrd="0" destOrd="0" presId="urn:microsoft.com/office/officeart/2018/2/layout/IconCircleList"/>
    <dgm:cxn modelId="{4931EC3B-715E-4885-BD9F-77DF99EE8BAA}" type="presParOf" srcId="{9B5537E7-6B5D-4D53-A66F-AF901B648795}" destId="{583EA35F-A95A-4179-B4E3-F27951B487F1}" srcOrd="0" destOrd="0" presId="urn:microsoft.com/office/officeart/2018/2/layout/IconCircleList"/>
    <dgm:cxn modelId="{B0F64A17-1105-42C3-A510-FA84A0B7DDF2}" type="presParOf" srcId="{9B5537E7-6B5D-4D53-A66F-AF901B648795}" destId="{17A34969-A9BE-400B-920D-8151204A4272}" srcOrd="1" destOrd="0" presId="urn:microsoft.com/office/officeart/2018/2/layout/IconCircleList"/>
    <dgm:cxn modelId="{DEC40988-1711-438B-BA8D-9A035FA8FFD8}" type="presParOf" srcId="{9B5537E7-6B5D-4D53-A66F-AF901B648795}" destId="{594570F7-226D-4718-A37F-A0961D5E3BBB}" srcOrd="2" destOrd="0" presId="urn:microsoft.com/office/officeart/2018/2/layout/IconCircleList"/>
    <dgm:cxn modelId="{BF698C95-3105-42F3-8350-98F8030F4DC8}" type="presParOf" srcId="{9B5537E7-6B5D-4D53-A66F-AF901B648795}" destId="{F871DBB6-3EC0-443F-9623-E045F592C165}" srcOrd="3" destOrd="0" presId="urn:microsoft.com/office/officeart/2018/2/layout/IconCircleList"/>
    <dgm:cxn modelId="{70F36512-A07C-45E6-B6E4-FA2A76F91BA4}" type="presParOf" srcId="{EAB4157B-2C91-4339-A952-4B6C32A1E7C7}" destId="{C3FF00A2-AF59-437D-8B2D-3F30746CBE17}" srcOrd="1" destOrd="0" presId="urn:microsoft.com/office/officeart/2018/2/layout/IconCircleList"/>
    <dgm:cxn modelId="{1047AEBE-1CE5-4106-A4F4-E8AB7F695F2D}" type="presParOf" srcId="{EAB4157B-2C91-4339-A952-4B6C32A1E7C7}" destId="{6661DF85-BB18-449A-91B5-BC2E9D0F1B8D}" srcOrd="2" destOrd="0" presId="urn:microsoft.com/office/officeart/2018/2/layout/IconCircleList"/>
    <dgm:cxn modelId="{E4FF67AE-A307-4EB8-B9D5-BB410C3EA1EB}" type="presParOf" srcId="{6661DF85-BB18-449A-91B5-BC2E9D0F1B8D}" destId="{73CC9127-765C-47E0-BA1A-D8802F6A2AF5}" srcOrd="0" destOrd="0" presId="urn:microsoft.com/office/officeart/2018/2/layout/IconCircleList"/>
    <dgm:cxn modelId="{A6795FA8-70E6-4F9A-9077-2AFB5D5CCE5B}" type="presParOf" srcId="{6661DF85-BB18-449A-91B5-BC2E9D0F1B8D}" destId="{4E5BFDD1-6410-4959-99F5-BCFF64A96085}" srcOrd="1" destOrd="0" presId="urn:microsoft.com/office/officeart/2018/2/layout/IconCircleList"/>
    <dgm:cxn modelId="{F070BE1E-06A0-4A1D-A635-DA51279BDDAC}" type="presParOf" srcId="{6661DF85-BB18-449A-91B5-BC2E9D0F1B8D}" destId="{C2758785-5A36-472C-BB76-4C3B7ABE9749}" srcOrd="2" destOrd="0" presId="urn:microsoft.com/office/officeart/2018/2/layout/IconCircleList"/>
    <dgm:cxn modelId="{37BBBE08-27C3-44CC-B1D6-F7619E036C03}" type="presParOf" srcId="{6661DF85-BB18-449A-91B5-BC2E9D0F1B8D}" destId="{9FDC8843-917F-43C7-8F06-60E646F80D3D}" srcOrd="3" destOrd="0" presId="urn:microsoft.com/office/officeart/2018/2/layout/IconCircleList"/>
    <dgm:cxn modelId="{46F3CE83-6011-4335-8EE0-FFB34E7AC9C7}" type="presParOf" srcId="{EAB4157B-2C91-4339-A952-4B6C32A1E7C7}" destId="{BECBE1A0-A764-433E-88DC-5FB4A3F4A48D}" srcOrd="3" destOrd="0" presId="urn:microsoft.com/office/officeart/2018/2/layout/IconCircleList"/>
    <dgm:cxn modelId="{DB377532-D5A0-4C6A-8882-B696DEF95B0A}" type="presParOf" srcId="{EAB4157B-2C91-4339-A952-4B6C32A1E7C7}" destId="{1E523D00-10CA-4D50-A5A5-86EA1E1EA099}" srcOrd="4" destOrd="0" presId="urn:microsoft.com/office/officeart/2018/2/layout/IconCircleList"/>
    <dgm:cxn modelId="{BE5A5825-B72C-416A-8327-430A4645EDEA}" type="presParOf" srcId="{1E523D00-10CA-4D50-A5A5-86EA1E1EA099}" destId="{43B40B5B-AE86-4F3E-8A44-AFF6F55F1BCC}" srcOrd="0" destOrd="0" presId="urn:microsoft.com/office/officeart/2018/2/layout/IconCircleList"/>
    <dgm:cxn modelId="{2B9C7EAB-A17B-4906-8AC1-8AB537833C72}" type="presParOf" srcId="{1E523D00-10CA-4D50-A5A5-86EA1E1EA099}" destId="{546215B0-D180-42EB-8EBC-4B681C84CDEF}" srcOrd="1" destOrd="0" presId="urn:microsoft.com/office/officeart/2018/2/layout/IconCircleList"/>
    <dgm:cxn modelId="{DFBA01F1-39B3-4FFF-ACED-CE8988E1E9D1}" type="presParOf" srcId="{1E523D00-10CA-4D50-A5A5-86EA1E1EA099}" destId="{B9C70733-D270-4A64-B31C-2BFB342B6385}" srcOrd="2" destOrd="0" presId="urn:microsoft.com/office/officeart/2018/2/layout/IconCircleList"/>
    <dgm:cxn modelId="{D494E432-91EC-425B-864F-AF0328F66160}" type="presParOf" srcId="{1E523D00-10CA-4D50-A5A5-86EA1E1EA099}" destId="{D6EF7211-3CC5-4AA8-B899-1C14C20701E8}" srcOrd="3" destOrd="0" presId="urn:microsoft.com/office/officeart/2018/2/layout/IconCircleList"/>
    <dgm:cxn modelId="{6A7ED4A3-2633-4C51-BB66-151B29F9EEF0}" type="presParOf" srcId="{EAB4157B-2C91-4339-A952-4B6C32A1E7C7}" destId="{41A3D3DB-ECBE-4AF6-9E93-9D4A519C7D21}" srcOrd="5" destOrd="0" presId="urn:microsoft.com/office/officeart/2018/2/layout/IconCircleList"/>
    <dgm:cxn modelId="{257FBA77-EF5E-48DE-B79B-0F740BFE1E8A}" type="presParOf" srcId="{EAB4157B-2C91-4339-A952-4B6C32A1E7C7}" destId="{B0728B3B-4203-452F-93E4-296CC23915CD}" srcOrd="6" destOrd="0" presId="urn:microsoft.com/office/officeart/2018/2/layout/IconCircleList"/>
    <dgm:cxn modelId="{028715CA-448B-4D98-A69D-AAE6C0F3618B}" type="presParOf" srcId="{B0728B3B-4203-452F-93E4-296CC23915CD}" destId="{CB2556DF-BB6B-418A-978D-455038130CF6}" srcOrd="0" destOrd="0" presId="urn:microsoft.com/office/officeart/2018/2/layout/IconCircleList"/>
    <dgm:cxn modelId="{0396E2BB-CE0A-4DE6-BBE8-94DD938C0E7A}" type="presParOf" srcId="{B0728B3B-4203-452F-93E4-296CC23915CD}" destId="{B4C2161A-21F0-48FD-BCE1-0EC88F08BA70}" srcOrd="1" destOrd="0" presId="urn:microsoft.com/office/officeart/2018/2/layout/IconCircleList"/>
    <dgm:cxn modelId="{DDE97379-261E-4149-8C1D-CB9B6ABB9106}" type="presParOf" srcId="{B0728B3B-4203-452F-93E4-296CC23915CD}" destId="{F955BBC8-B74E-4608-8FEB-AC5CDC49377D}" srcOrd="2" destOrd="0" presId="urn:microsoft.com/office/officeart/2018/2/layout/IconCircleList"/>
    <dgm:cxn modelId="{822FA977-429C-487E-AAB0-F090CF72E708}" type="presParOf" srcId="{B0728B3B-4203-452F-93E4-296CC23915CD}" destId="{A544F356-F2BA-49A7-B32F-0BC79DBC519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56AAF-6EFB-4CE5-9371-55A13DA937C1}">
      <dsp:nvSpPr>
        <dsp:cNvPr id="0" name=""/>
        <dsp:cNvSpPr/>
      </dsp:nvSpPr>
      <dsp:spPr>
        <a:xfrm>
          <a:off x="1205" y="49663"/>
          <a:ext cx="2571005" cy="1542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Over 850,000 people live with dementia in the UK</a:t>
          </a:r>
          <a:endParaRPr lang="en-US" sz="1500" kern="1200"/>
        </a:p>
      </dsp:txBody>
      <dsp:txXfrm>
        <a:off x="46386" y="94844"/>
        <a:ext cx="2480643" cy="1452241"/>
      </dsp:txXfrm>
    </dsp:sp>
    <dsp:sp modelId="{396C3737-FF2E-4F62-8A4C-A0C24912E3B4}">
      <dsp:nvSpPr>
        <dsp:cNvPr id="0" name=""/>
        <dsp:cNvSpPr/>
      </dsp:nvSpPr>
      <dsp:spPr>
        <a:xfrm>
          <a:off x="2798459" y="502160"/>
          <a:ext cx="545053" cy="637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798459" y="629682"/>
        <a:ext cx="381537" cy="382565"/>
      </dsp:txXfrm>
    </dsp:sp>
    <dsp:sp modelId="{1E37B356-DD47-42D2-96BA-3979CBD7FB37}">
      <dsp:nvSpPr>
        <dsp:cNvPr id="0" name=""/>
        <dsp:cNvSpPr/>
      </dsp:nvSpPr>
      <dsp:spPr>
        <a:xfrm>
          <a:off x="3600613" y="49663"/>
          <a:ext cx="2571005" cy="1542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1 in 3 people born in 2020 will develop dementia</a:t>
          </a:r>
          <a:endParaRPr lang="en-US" sz="1500" kern="1200"/>
        </a:p>
      </dsp:txBody>
      <dsp:txXfrm>
        <a:off x="3645794" y="94844"/>
        <a:ext cx="2480643" cy="1452241"/>
      </dsp:txXfrm>
    </dsp:sp>
    <dsp:sp modelId="{9E3AA88C-BAF5-4DC9-8AE0-DB0B5FC7AF81}">
      <dsp:nvSpPr>
        <dsp:cNvPr id="0" name=""/>
        <dsp:cNvSpPr/>
      </dsp:nvSpPr>
      <dsp:spPr>
        <a:xfrm rot="5400000">
          <a:off x="4613589" y="1772237"/>
          <a:ext cx="545053" cy="637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4694833" y="1818515"/>
        <a:ext cx="382565" cy="381537"/>
      </dsp:txXfrm>
    </dsp:sp>
    <dsp:sp modelId="{882E4BD3-8AF5-4D53-9E2F-50C422F0567C}">
      <dsp:nvSpPr>
        <dsp:cNvPr id="0" name=""/>
        <dsp:cNvSpPr/>
      </dsp:nvSpPr>
      <dsp:spPr>
        <a:xfrm>
          <a:off x="3600613" y="2620669"/>
          <a:ext cx="2571005" cy="1542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Currently, 1 in 5 people over the age of 65 show symptoms of dementia and out of those, 1 in 3 people progress to develop dementia.</a:t>
          </a:r>
          <a:endParaRPr lang="en-US" sz="1500" kern="1200"/>
        </a:p>
      </dsp:txBody>
      <dsp:txXfrm>
        <a:off x="3645794" y="2665850"/>
        <a:ext cx="2480643" cy="1452241"/>
      </dsp:txXfrm>
    </dsp:sp>
    <dsp:sp modelId="{ED509A85-D716-4044-BC4A-3EEF34034220}">
      <dsp:nvSpPr>
        <dsp:cNvPr id="0" name=""/>
        <dsp:cNvSpPr/>
      </dsp:nvSpPr>
      <dsp:spPr>
        <a:xfrm rot="10800000">
          <a:off x="2829311" y="3073166"/>
          <a:ext cx="545053" cy="637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992827" y="3200688"/>
        <a:ext cx="381537" cy="382565"/>
      </dsp:txXfrm>
    </dsp:sp>
    <dsp:sp modelId="{B5B6F5B9-E6CA-4A18-97A3-0ADE48B60C20}">
      <dsp:nvSpPr>
        <dsp:cNvPr id="0" name=""/>
        <dsp:cNvSpPr/>
      </dsp:nvSpPr>
      <dsp:spPr>
        <a:xfrm>
          <a:off x="1205" y="2620669"/>
          <a:ext cx="2571005" cy="1542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Early objective and more accurate diagnoses of dementia is needed.</a:t>
          </a:r>
          <a:endParaRPr lang="en-US" sz="1500" kern="1200"/>
        </a:p>
      </dsp:txBody>
      <dsp:txXfrm>
        <a:off x="46386" y="2665850"/>
        <a:ext cx="2480643" cy="1452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8B96-FB77-4BC0-851F-49D55D712668}">
      <dsp:nvSpPr>
        <dsp:cNvPr id="0" name=""/>
        <dsp:cNvSpPr/>
      </dsp:nvSpPr>
      <dsp:spPr>
        <a:xfrm>
          <a:off x="0" y="619"/>
          <a:ext cx="10497457" cy="14505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44457-88EB-4F47-A31A-096885728621}">
      <dsp:nvSpPr>
        <dsp:cNvPr id="0" name=""/>
        <dsp:cNvSpPr/>
      </dsp:nvSpPr>
      <dsp:spPr>
        <a:xfrm>
          <a:off x="438799" y="326999"/>
          <a:ext cx="797817" cy="797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C302D-ED5F-48DC-88B4-E5188587BEC2}">
      <dsp:nvSpPr>
        <dsp:cNvPr id="0" name=""/>
        <dsp:cNvSpPr/>
      </dsp:nvSpPr>
      <dsp:spPr>
        <a:xfrm>
          <a:off x="1675416" y="619"/>
          <a:ext cx="8822040" cy="1450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19" tIns="153519" rIns="153519" bIns="1535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BRAIN AI: Biomarker Research to Assess Inflammation in Neurodegeneration using Artificial Intelligence</a:t>
          </a:r>
          <a:endParaRPr lang="en-US" sz="2500" kern="1200"/>
        </a:p>
      </dsp:txBody>
      <dsp:txXfrm>
        <a:off x="1675416" y="619"/>
        <a:ext cx="8822040" cy="1450576"/>
      </dsp:txXfrm>
    </dsp:sp>
    <dsp:sp modelId="{FC65903C-9323-4E00-8FE7-45C33DEEEC9E}">
      <dsp:nvSpPr>
        <dsp:cNvPr id="0" name=""/>
        <dsp:cNvSpPr/>
      </dsp:nvSpPr>
      <dsp:spPr>
        <a:xfrm>
          <a:off x="0" y="1813840"/>
          <a:ext cx="10497457" cy="14505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B312E-C894-41BE-92AF-46FDD3349730}">
      <dsp:nvSpPr>
        <dsp:cNvPr id="0" name=""/>
        <dsp:cNvSpPr/>
      </dsp:nvSpPr>
      <dsp:spPr>
        <a:xfrm>
          <a:off x="438799" y="2140220"/>
          <a:ext cx="797817" cy="797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B64FE-7784-4840-837F-164A4348B3EE}">
      <dsp:nvSpPr>
        <dsp:cNvPr id="0" name=""/>
        <dsp:cNvSpPr/>
      </dsp:nvSpPr>
      <dsp:spPr>
        <a:xfrm>
          <a:off x="1675416" y="1813840"/>
          <a:ext cx="8822040" cy="1450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19" tIns="153519" rIns="153519" bIns="1535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Funded by NIHR, in house project</a:t>
          </a:r>
          <a:endParaRPr lang="en-US" sz="2500" kern="1200"/>
        </a:p>
      </dsp:txBody>
      <dsp:txXfrm>
        <a:off x="1675416" y="1813840"/>
        <a:ext cx="8822040" cy="1450576"/>
      </dsp:txXfrm>
    </dsp:sp>
    <dsp:sp modelId="{5C565CFF-5660-4A76-942A-0B87F8AC361B}">
      <dsp:nvSpPr>
        <dsp:cNvPr id="0" name=""/>
        <dsp:cNvSpPr/>
      </dsp:nvSpPr>
      <dsp:spPr>
        <a:xfrm>
          <a:off x="0" y="3627061"/>
          <a:ext cx="10497457" cy="14505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CE3AC-8180-4B1E-A242-195739B1D0F2}">
      <dsp:nvSpPr>
        <dsp:cNvPr id="0" name=""/>
        <dsp:cNvSpPr/>
      </dsp:nvSpPr>
      <dsp:spPr>
        <a:xfrm>
          <a:off x="438799" y="3953441"/>
          <a:ext cx="797817" cy="797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35E98-CFE0-4F1D-AF1A-BAD11A3947A0}">
      <dsp:nvSpPr>
        <dsp:cNvPr id="0" name=""/>
        <dsp:cNvSpPr/>
      </dsp:nvSpPr>
      <dsp:spPr>
        <a:xfrm>
          <a:off x="1675416" y="3627061"/>
          <a:ext cx="8822040" cy="1450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19" tIns="153519" rIns="153519" bIns="1535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Prescriptive AI (provides recommendations/solutions)</a:t>
          </a:r>
          <a:endParaRPr lang="en-US" sz="2500" kern="1200"/>
        </a:p>
      </dsp:txBody>
      <dsp:txXfrm>
        <a:off x="1675416" y="3627061"/>
        <a:ext cx="8822040" cy="1450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53F5A-5222-4801-9BDF-65B9D681F002}">
      <dsp:nvSpPr>
        <dsp:cNvPr id="0" name=""/>
        <dsp:cNvSpPr/>
      </dsp:nvSpPr>
      <dsp:spPr>
        <a:xfrm>
          <a:off x="28733" y="0"/>
          <a:ext cx="4410259" cy="1520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A quantitative diagnosis support tool for objective assessment of dementia</a:t>
          </a:r>
          <a:endParaRPr lang="en-US" sz="1800" kern="1200"/>
        </a:p>
      </dsp:txBody>
      <dsp:txXfrm>
        <a:off x="73275" y="44542"/>
        <a:ext cx="4321175" cy="1431695"/>
      </dsp:txXfrm>
    </dsp:sp>
    <dsp:sp modelId="{A0BE37F7-7B3E-4E11-923B-93DB6278CB91}">
      <dsp:nvSpPr>
        <dsp:cNvPr id="0" name=""/>
        <dsp:cNvSpPr/>
      </dsp:nvSpPr>
      <dsp:spPr>
        <a:xfrm rot="5400000">
          <a:off x="1948716" y="1558798"/>
          <a:ext cx="570292" cy="6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028557" y="1615827"/>
        <a:ext cx="410610" cy="399204"/>
      </dsp:txXfrm>
    </dsp:sp>
    <dsp:sp modelId="{629B1C0E-3B16-4444-BFF3-7C3414822BC7}">
      <dsp:nvSpPr>
        <dsp:cNvPr id="0" name=""/>
        <dsp:cNvSpPr/>
      </dsp:nvSpPr>
      <dsp:spPr>
        <a:xfrm>
          <a:off x="28733" y="2281168"/>
          <a:ext cx="4410259" cy="1520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Following age normalisation, more than 100 brain regions were extracted from the scans for assessment of the regional brain perfusion, using Maximum Relevance Minimum Redundancy for feature selection.</a:t>
          </a:r>
          <a:r>
            <a:rPr lang="en-US" sz="1800" b="0" i="0" kern="1200"/>
            <a:t>​</a:t>
          </a:r>
          <a:endParaRPr lang="en-US" sz="1800" kern="1200"/>
        </a:p>
      </dsp:txBody>
      <dsp:txXfrm>
        <a:off x="73275" y="2325710"/>
        <a:ext cx="4321175" cy="1431695"/>
      </dsp:txXfrm>
    </dsp:sp>
    <dsp:sp modelId="{CA723E6B-B32E-40B6-890A-0C0F57A04F72}">
      <dsp:nvSpPr>
        <dsp:cNvPr id="0" name=""/>
        <dsp:cNvSpPr/>
      </dsp:nvSpPr>
      <dsp:spPr>
        <a:xfrm rot="5400000">
          <a:off x="1948716" y="3839966"/>
          <a:ext cx="570292" cy="6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028557" y="3896995"/>
        <a:ext cx="410610" cy="399204"/>
      </dsp:txXfrm>
    </dsp:sp>
    <dsp:sp modelId="{AAA96FC0-CC18-47E8-9E81-BA39E986DD8F}">
      <dsp:nvSpPr>
        <dsp:cNvPr id="0" name=""/>
        <dsp:cNvSpPr/>
      </dsp:nvSpPr>
      <dsp:spPr>
        <a:xfrm>
          <a:off x="28733" y="4562336"/>
          <a:ext cx="4410259" cy="1520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Trained 2 classification models using logistic regression: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Normal vs Abnormal</a:t>
          </a:r>
          <a:r>
            <a:rPr lang="en-US" sz="1800" b="0" i="0" kern="1200"/>
            <a:t>​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AD vs No AD</a:t>
          </a:r>
          <a:endParaRPr lang="en-US" sz="1800" kern="1200"/>
        </a:p>
      </dsp:txBody>
      <dsp:txXfrm>
        <a:off x="73275" y="4606878"/>
        <a:ext cx="4321175" cy="1431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BB50C-D1C4-4CA8-89D2-F7460D01BBE2}">
      <dsp:nvSpPr>
        <dsp:cNvPr id="0" name=""/>
        <dsp:cNvSpPr/>
      </dsp:nvSpPr>
      <dsp:spPr>
        <a:xfrm>
          <a:off x="277542" y="353130"/>
          <a:ext cx="1369570" cy="13695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5BDA2-A63E-4A8B-B94D-53AB0CEC64FD}">
      <dsp:nvSpPr>
        <dsp:cNvPr id="0" name=""/>
        <dsp:cNvSpPr/>
      </dsp:nvSpPr>
      <dsp:spPr>
        <a:xfrm>
          <a:off x="565151" y="640740"/>
          <a:ext cx="794350" cy="7943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32013-FE93-4380-883E-D499D7542767}">
      <dsp:nvSpPr>
        <dsp:cNvPr id="0" name=""/>
        <dsp:cNvSpPr/>
      </dsp:nvSpPr>
      <dsp:spPr>
        <a:xfrm>
          <a:off x="1940591" y="353130"/>
          <a:ext cx="3228272" cy="136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Evaluation and commissioning </a:t>
          </a:r>
          <a:endParaRPr lang="en-US" sz="2400" kern="1200"/>
        </a:p>
      </dsp:txBody>
      <dsp:txXfrm>
        <a:off x="1940591" y="353130"/>
        <a:ext cx="3228272" cy="1369570"/>
      </dsp:txXfrm>
    </dsp:sp>
    <dsp:sp modelId="{8BF25B9A-DAC9-4E79-8E1C-3DBCFDD7DB29}">
      <dsp:nvSpPr>
        <dsp:cNvPr id="0" name=""/>
        <dsp:cNvSpPr/>
      </dsp:nvSpPr>
      <dsp:spPr>
        <a:xfrm>
          <a:off x="5731366" y="353130"/>
          <a:ext cx="1369570" cy="13695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024C-4CDD-4DF2-9875-6E31F5F05604}">
      <dsp:nvSpPr>
        <dsp:cNvPr id="0" name=""/>
        <dsp:cNvSpPr/>
      </dsp:nvSpPr>
      <dsp:spPr>
        <a:xfrm>
          <a:off x="6018975" y="640740"/>
          <a:ext cx="794350" cy="7943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01ED6-AEE7-4286-8EAB-6A446D984984}">
      <dsp:nvSpPr>
        <dsp:cNvPr id="0" name=""/>
        <dsp:cNvSpPr/>
      </dsp:nvSpPr>
      <dsp:spPr>
        <a:xfrm>
          <a:off x="7394415" y="353130"/>
          <a:ext cx="3228272" cy="136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Requires learning Nuclear Medicine/ HMPAO scans</a:t>
          </a:r>
          <a:endParaRPr lang="en-US" sz="2400" kern="1200"/>
        </a:p>
      </dsp:txBody>
      <dsp:txXfrm>
        <a:off x="7394415" y="353130"/>
        <a:ext cx="3228272" cy="1369570"/>
      </dsp:txXfrm>
    </dsp:sp>
    <dsp:sp modelId="{C9BE312A-AB0F-4108-993D-7D99E5F8320B}">
      <dsp:nvSpPr>
        <dsp:cNvPr id="0" name=""/>
        <dsp:cNvSpPr/>
      </dsp:nvSpPr>
      <dsp:spPr>
        <a:xfrm>
          <a:off x="277542" y="2428385"/>
          <a:ext cx="1369570" cy="13695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CDAA9-2E0B-4263-9247-E0C523E285C1}">
      <dsp:nvSpPr>
        <dsp:cNvPr id="0" name=""/>
        <dsp:cNvSpPr/>
      </dsp:nvSpPr>
      <dsp:spPr>
        <a:xfrm>
          <a:off x="565151" y="2715995"/>
          <a:ext cx="794350" cy="7943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073D5-5A22-455C-8473-2D9DFC2F0747}">
      <dsp:nvSpPr>
        <dsp:cNvPr id="0" name=""/>
        <dsp:cNvSpPr/>
      </dsp:nvSpPr>
      <dsp:spPr>
        <a:xfrm>
          <a:off x="1940591" y="2428385"/>
          <a:ext cx="3228272" cy="136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Liaising with Prof Kipps for learning and evaluation </a:t>
          </a:r>
          <a:endParaRPr lang="en-US" sz="2400" kern="1200"/>
        </a:p>
      </dsp:txBody>
      <dsp:txXfrm>
        <a:off x="1940591" y="2428385"/>
        <a:ext cx="3228272" cy="1369570"/>
      </dsp:txXfrm>
    </dsp:sp>
    <dsp:sp modelId="{0941A69A-CA80-4FCC-839A-A488388BDD32}">
      <dsp:nvSpPr>
        <dsp:cNvPr id="0" name=""/>
        <dsp:cNvSpPr/>
      </dsp:nvSpPr>
      <dsp:spPr>
        <a:xfrm>
          <a:off x="5731366" y="2428385"/>
          <a:ext cx="1369570" cy="13695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17082-CC99-4956-8476-AA8653DECE11}">
      <dsp:nvSpPr>
        <dsp:cNvPr id="0" name=""/>
        <dsp:cNvSpPr/>
      </dsp:nvSpPr>
      <dsp:spPr>
        <a:xfrm>
          <a:off x="6018975" y="2715995"/>
          <a:ext cx="794350" cy="7943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77875-35C5-48C6-A241-E6285658D905}">
      <dsp:nvSpPr>
        <dsp:cNvPr id="0" name=""/>
        <dsp:cNvSpPr/>
      </dsp:nvSpPr>
      <dsp:spPr>
        <a:xfrm>
          <a:off x="7394415" y="2428385"/>
          <a:ext cx="3228272" cy="136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Involvement and training of team members</a:t>
          </a:r>
          <a:endParaRPr lang="en-US" sz="2400" kern="1200"/>
        </a:p>
      </dsp:txBody>
      <dsp:txXfrm>
        <a:off x="7394415" y="2428385"/>
        <a:ext cx="3228272" cy="1369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5417D-AB07-438B-BBE5-715DA7D45A6E}">
      <dsp:nvSpPr>
        <dsp:cNvPr id="0" name=""/>
        <dsp:cNvSpPr/>
      </dsp:nvSpPr>
      <dsp:spPr>
        <a:xfrm>
          <a:off x="0" y="2786"/>
          <a:ext cx="6700470" cy="14120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4458D7-D08A-49A0-8E00-5A18B49B20FB}">
      <dsp:nvSpPr>
        <dsp:cNvPr id="0" name=""/>
        <dsp:cNvSpPr/>
      </dsp:nvSpPr>
      <dsp:spPr>
        <a:xfrm>
          <a:off x="427147" y="320499"/>
          <a:ext cx="776632" cy="776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957E02-FD94-4037-A528-72AD73757564}">
      <dsp:nvSpPr>
        <dsp:cNvPr id="0" name=""/>
        <dsp:cNvSpPr/>
      </dsp:nvSpPr>
      <dsp:spPr>
        <a:xfrm>
          <a:off x="1630928" y="2786"/>
          <a:ext cx="5069541" cy="141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3" tIns="149443" rIns="149443" bIns="14944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Public involvement: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Conducted a Survey: “Public Perspective on the Use of AI in Dementia Diagnosis” </a:t>
          </a:r>
          <a:endParaRPr lang="en-US" sz="2100" kern="1200"/>
        </a:p>
      </dsp:txBody>
      <dsp:txXfrm>
        <a:off x="1630928" y="2786"/>
        <a:ext cx="5069541" cy="1412058"/>
      </dsp:txXfrm>
    </dsp:sp>
    <dsp:sp modelId="{06A8A444-C5C5-4074-8510-224E2BA2D318}">
      <dsp:nvSpPr>
        <dsp:cNvPr id="0" name=""/>
        <dsp:cNvSpPr/>
      </dsp:nvSpPr>
      <dsp:spPr>
        <a:xfrm>
          <a:off x="0" y="1767859"/>
          <a:ext cx="6700470" cy="14120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D82365-0E54-4197-90C9-E4303E6BDD51}">
      <dsp:nvSpPr>
        <dsp:cNvPr id="0" name=""/>
        <dsp:cNvSpPr/>
      </dsp:nvSpPr>
      <dsp:spPr>
        <a:xfrm>
          <a:off x="427147" y="2085572"/>
          <a:ext cx="776632" cy="776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A37979-36C4-4FC2-9791-E5D453F2E555}">
      <dsp:nvSpPr>
        <dsp:cNvPr id="0" name=""/>
        <dsp:cNvSpPr/>
      </dsp:nvSpPr>
      <dsp:spPr>
        <a:xfrm>
          <a:off x="1630928" y="1767859"/>
          <a:ext cx="5069541" cy="141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3" tIns="149443" rIns="149443" bIns="14944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Currently in the process of publishing in a Neuroradiology journal. </a:t>
          </a:r>
          <a:endParaRPr lang="en-US" sz="2100" kern="1200"/>
        </a:p>
      </dsp:txBody>
      <dsp:txXfrm>
        <a:off x="1630928" y="1767859"/>
        <a:ext cx="5069541" cy="1412058"/>
      </dsp:txXfrm>
    </dsp:sp>
    <dsp:sp modelId="{B16B52FD-F4EA-4610-8749-018F27116523}">
      <dsp:nvSpPr>
        <dsp:cNvPr id="0" name=""/>
        <dsp:cNvSpPr/>
      </dsp:nvSpPr>
      <dsp:spPr>
        <a:xfrm>
          <a:off x="0" y="3532933"/>
          <a:ext cx="6700470" cy="14120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A2C1B8-01C5-442B-935B-56742DCB04D3}">
      <dsp:nvSpPr>
        <dsp:cNvPr id="0" name=""/>
        <dsp:cNvSpPr/>
      </dsp:nvSpPr>
      <dsp:spPr>
        <a:xfrm>
          <a:off x="427147" y="3850646"/>
          <a:ext cx="776632" cy="776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D89599-4E3C-41DD-980D-F18B6576574A}">
      <dsp:nvSpPr>
        <dsp:cNvPr id="0" name=""/>
        <dsp:cNvSpPr/>
      </dsp:nvSpPr>
      <dsp:spPr>
        <a:xfrm>
          <a:off x="1630928" y="3532933"/>
          <a:ext cx="5069541" cy="141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3" tIns="149443" rIns="149443" bIns="14944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Helping UHS to create AI regulatory framework for the Trust.</a:t>
          </a:r>
          <a:endParaRPr lang="en-US" sz="2100" kern="1200"/>
        </a:p>
      </dsp:txBody>
      <dsp:txXfrm>
        <a:off x="1630928" y="3532933"/>
        <a:ext cx="5069541" cy="1412058"/>
      </dsp:txXfrm>
    </dsp:sp>
    <dsp:sp modelId="{480D86E5-7E9D-4613-B079-BAAFD327805B}">
      <dsp:nvSpPr>
        <dsp:cNvPr id="0" name=""/>
        <dsp:cNvSpPr/>
      </dsp:nvSpPr>
      <dsp:spPr>
        <a:xfrm>
          <a:off x="0" y="5298006"/>
          <a:ext cx="6700470" cy="14120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DF63D-F95D-4AE6-8E44-942F85CACFFD}">
      <dsp:nvSpPr>
        <dsp:cNvPr id="0" name=""/>
        <dsp:cNvSpPr/>
      </dsp:nvSpPr>
      <dsp:spPr>
        <a:xfrm>
          <a:off x="427147" y="5615720"/>
          <a:ext cx="776632" cy="7766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AF03D-2E16-4912-9764-A8A82E5AD5A9}">
      <dsp:nvSpPr>
        <dsp:cNvPr id="0" name=""/>
        <dsp:cNvSpPr/>
      </dsp:nvSpPr>
      <dsp:spPr>
        <a:xfrm>
          <a:off x="1630928" y="5298006"/>
          <a:ext cx="5069541" cy="141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3" tIns="149443" rIns="149443" bIns="14944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Post-deployment evaluation and auditing of RAPID AI</a:t>
          </a:r>
          <a:endParaRPr lang="en-US" sz="2100" kern="1200"/>
        </a:p>
      </dsp:txBody>
      <dsp:txXfrm>
        <a:off x="1630928" y="5298006"/>
        <a:ext cx="5069541" cy="1412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EA35F-A95A-4179-B4E3-F27951B487F1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34969-A9BE-400B-920D-8151204A4272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1DBB6-3EC0-443F-9623-E045F592C165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Interdisciplinary Collaboration</a:t>
          </a:r>
          <a:endParaRPr lang="en-US" sz="2400" kern="1200"/>
        </a:p>
      </dsp:txBody>
      <dsp:txXfrm>
        <a:off x="1948202" y="368029"/>
        <a:ext cx="3233964" cy="1371985"/>
      </dsp:txXfrm>
    </dsp:sp>
    <dsp:sp modelId="{73CC9127-765C-47E0-BA1A-D8802F6A2AF5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FDD1-6410-4959-99F5-BCFF64A96085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C8843-917F-43C7-8F06-60E646F80D3D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Adaptability</a:t>
          </a:r>
          <a:endParaRPr lang="en-US" sz="2400" kern="1200"/>
        </a:p>
      </dsp:txBody>
      <dsp:txXfrm>
        <a:off x="7411643" y="368029"/>
        <a:ext cx="3233964" cy="1371985"/>
      </dsp:txXfrm>
    </dsp:sp>
    <dsp:sp modelId="{43B40B5B-AE86-4F3E-8A44-AFF6F55F1BCC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215B0-D180-42EB-8EBC-4B681C84CDEF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F7211-3CC5-4AA8-B899-1C14C20701E8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Critical Thinking</a:t>
          </a:r>
          <a:endParaRPr lang="en-US" sz="2400" kern="1200"/>
        </a:p>
      </dsp:txBody>
      <dsp:txXfrm>
        <a:off x="1948202" y="2452790"/>
        <a:ext cx="3233964" cy="1371985"/>
      </dsp:txXfrm>
    </dsp:sp>
    <dsp:sp modelId="{CB2556DF-BB6B-418A-978D-455038130CF6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2161A-21F0-48FD-BCE1-0EC88F08BA70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4F356-F2BA-49A7-B32F-0BC79DBC5193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Different mindset</a:t>
          </a:r>
        </a:p>
      </dsp:txBody>
      <dsp:txXfrm>
        <a:off x="7411643" y="2452790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B2DE-7376-4FA5-A0F7-37C551E1A6F7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B920B-CEAF-4C0D-B475-B08A0BCB0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1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Dementia affects patients’ memory, language and problem-solving abilities and as the disease progresses it</a:t>
            </a:r>
          </a:p>
          <a:p>
            <a:r>
              <a:rPr lang="en-GB" dirty="0"/>
              <a:t>impacts the patients’ ability to carry out their normal daily activities. Currently there is no cure for dementia, but</a:t>
            </a:r>
          </a:p>
          <a:p>
            <a:r>
              <a:rPr lang="en-GB" dirty="0"/>
              <a:t>there are drugs that can improve symptoms and, in some cases, delay progression.</a:t>
            </a:r>
          </a:p>
          <a:p>
            <a:endParaRPr lang="en-GB" dirty="0"/>
          </a:p>
          <a:p>
            <a:r>
              <a:rPr lang="en-GB" dirty="0"/>
              <a:t>1 in 3 people progress to</a:t>
            </a:r>
          </a:p>
          <a:p>
            <a:r>
              <a:rPr lang="en-GB" dirty="0"/>
              <a:t>develop dementia. However, it is difficult to predict which patients will progress so more accurate early diagnosis</a:t>
            </a:r>
          </a:p>
          <a:p>
            <a:r>
              <a:rPr lang="en-GB" dirty="0"/>
              <a:t>is crucial to help with this prediction and to provide effective treatment options and support for patients and their</a:t>
            </a:r>
          </a:p>
          <a:p>
            <a:r>
              <a:rPr lang="en-GB" dirty="0"/>
              <a:t>carers.</a:t>
            </a:r>
          </a:p>
          <a:p>
            <a:endParaRPr lang="en-GB" dirty="0"/>
          </a:p>
          <a:p>
            <a:r>
              <a:rPr lang="en-GB" b="1" dirty="0"/>
              <a:t>Prescriptive </a:t>
            </a:r>
          </a:p>
          <a:p>
            <a:endParaRPr lang="en-GB" b="1" dirty="0"/>
          </a:p>
          <a:p>
            <a:r>
              <a:rPr lang="en-GB" b="1" dirty="0"/>
              <a:t>AI:</a:t>
            </a:r>
            <a:r>
              <a:rPr lang="en-GB" dirty="0"/>
              <a:t> Provides recommendations or solutions (e.g., decision-support systems).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920B-CEAF-4C0D-B475-B08A0BCB08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4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920B-CEAF-4C0D-B475-B08A0BCB08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Neuroimaging studies show that reduced brain perfusion is an early functional marker of dementia. </a:t>
            </a:r>
          </a:p>
          <a:p>
            <a:r>
              <a:rPr lang="en-GB"/>
              <a:t>In addition, new evidence implicates inflammation as a driving force for neurodegeneration. Blood and CSF biomarkers of</a:t>
            </a:r>
          </a:p>
          <a:p>
            <a:r>
              <a:rPr lang="en-GB"/>
              <a:t>inflammation, are associated with accelerated progression of dementia. The quantitative combination of these diagnostic techniques could support earlier</a:t>
            </a:r>
          </a:p>
          <a:p>
            <a:r>
              <a:rPr lang="en-GB"/>
              <a:t>diagnosis of dementia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920B-CEAF-4C0D-B475-B08A0BCB08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7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P2D USES STATISTICAL PARAMETRIC MAPPING which is an analytical technique and software used widely in neuroscience.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920B-CEAF-4C0D-B475-B08A0BCB08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7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Neuroimaging studies show that reduced brain perfusion is an early functional marker of dementia. </a:t>
            </a:r>
          </a:p>
          <a:p>
            <a:r>
              <a:rPr lang="en-GB" dirty="0"/>
              <a:t>In addition, new evidence implicates inflammation as a driving force for neurodegeneration. Blood and CSF biomarkers of</a:t>
            </a:r>
          </a:p>
          <a:p>
            <a:r>
              <a:rPr lang="en-GB" dirty="0"/>
              <a:t>inflammation, are associated with accelerated progression of dementia. The quantitative combination of these diagnostic techniques could support earlier</a:t>
            </a:r>
          </a:p>
          <a:p>
            <a:r>
              <a:rPr lang="en-GB" dirty="0"/>
              <a:t>diagnosis of dementia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920B-CEAF-4C0D-B475-B08A0BCB08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6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Currently deployed in shadow mode.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920B-CEAF-4C0D-B475-B08A0BCB08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8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data scientists, engineers, clinicians, and policymakers, ensuring alignment with clinical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Critical Thinking: carefully evaluate the performance of vendors and do your own evaluation.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Adaptability: understand the health care system dynamics well first and evolve your AI solution accordingly.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Behold AI went into administration: </a:t>
            </a:r>
            <a:r>
              <a:rPr lang="en-GB" b="0" i="0">
                <a:solidFill>
                  <a:srgbClr val="001D35"/>
                </a:solidFill>
                <a:effectLst/>
                <a:latin typeface="Google Sans"/>
              </a:rPr>
              <a:t>is a formal process that a company goes through when it can't pay its debts and becomes insolvent. 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920B-CEAF-4C0D-B475-B08A0BCB08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5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542A-0BF8-1858-1C1A-49BF68842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DFAE8-16D4-550E-C7C6-2F9D515FD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6A784-3078-8115-2ED2-8CDC31F5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8B2CC-0491-DCBD-1749-6E0F114C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FBC6E-EA67-770A-6209-0939B13B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38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003D-BD01-6077-8F2C-D273B8B7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9C5EA-D22E-7D81-3CB5-A824FADC6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7AB5-44B7-1BF4-E78F-1F9AA0A7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9F49B-E289-CFE5-7BAC-D9B0E4DE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0597B-CAF8-D9B8-C321-7730898B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5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961CD3-B610-66F7-1923-4E8318A3D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5EDDE-0374-44C0-FC10-6D7C1FDE6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CBDC9-5E36-2B5A-1CED-1FFFF5EB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924EC-5CB0-A268-0916-217BF734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F80DB-4272-B676-5341-B5A134A3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1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7E38-DF65-82A5-A0C5-5C933758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A65E-2D4E-609C-89C4-2AFF6EE64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C442D-ECD1-CFA0-8F40-9B5FF94A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39CF3-146C-4E7D-50FE-F05BE4D5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6C4C0-E2B5-CB39-FCED-90F168D9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9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3D74-2A49-B853-A9FF-E9E30102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DE1EB-C720-054D-926D-29FD3806A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43DB5-9B9A-C06A-7320-C3D60302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2CCE0-BEE9-645B-6EC6-BCB814ED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FAE53-CE8A-8E32-E66A-CF01427E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5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0D61-05F3-17A4-2FDA-2186EB96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9EB7-3A8C-1BE0-B525-34E5F01FF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AC93D-2F4A-E13B-B437-3E22AA8DC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37B98-958D-6DC9-7705-A7F75205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09C6-08C7-E246-7866-381A04C7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962DB-4C29-87AB-BC4E-B91486EB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1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2F88-438C-D740-D38B-0319E06C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319E4-B51A-1FCB-CC2C-6B5646376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2DD3-12B9-0CA2-C1FF-88813883E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CF28A-D42A-3E52-634C-1DAE4E220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2C7FF-E6D5-374F-5690-464FEF62C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978FA-7320-AF93-519E-AEEA065E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8B22E-1762-CF25-F4FB-D1FC3934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0FBC1-0CE4-C9F7-FF6C-CA8472D9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62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2035-BCD9-6A12-A1E7-058ED151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8A7CB-B9EF-4D9C-3FDF-E8AFAF9F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F7ED4-F257-2120-1145-C76D4420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CBEC-7AA2-B84B-9ABA-0FCC5D70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1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5323A-AFB1-214A-3D95-6169190D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A8B44-9DDA-673F-6620-0F916597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5BCAA-C81A-5C60-F9A1-888E6270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5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0243-4725-F679-326F-ABD6B47F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A2F1-86F0-E441-9B0D-4C1AFF954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5CBE2-E098-B005-EB5D-0A984FF7D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D1CBA-988E-8552-DA99-F8B6266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FEB1A-159A-A398-231B-903BCA70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EA3ED-F827-3075-3002-DD9027D0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2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8529-182B-7A28-C304-8461EE0A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B018D-005F-4C43-CC01-5DE359546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4F1DF-D94B-E722-BEEC-EFCC1884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3FECB-6F67-9232-E34D-9F07FD1B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24346-FF23-D5A8-016F-DFD79B9A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6EEA1-5E6F-442D-4EAE-B6AC0235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8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0F56D-3DD4-71B4-C8AD-4938C8C9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C5DCA-4A98-6E6E-3D41-19AD74FE8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DFDCB-3F79-EFDD-6954-FAD1A51E1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C888-7E05-4095-A5D0-699A5F2FCB5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F905A-D0E7-B31F-220E-7DEAD034C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CD511-A954-F9BA-1D37-8BBA0526A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0DA9C-2CC5-407E-A83D-55300CFE8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0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5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A85D3-5CCB-DAE4-A014-509386C3F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GB" sz="4800">
                <a:solidFill>
                  <a:srgbClr val="FFFFFF"/>
                </a:solidFill>
              </a:rPr>
              <a:t>BRAIN AI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0F5D5-DD3C-CD90-25B3-62FC0D855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Dr Dilan Sanli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F4655-0401-0C41-2BA6-33A74FEF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Side Projects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5789FAC-98D1-DB6D-0761-560186F24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347781"/>
              </p:ext>
            </p:extLst>
          </p:nvPr>
        </p:nvGraphicFramePr>
        <p:xfrm>
          <a:off x="4905052" y="72570"/>
          <a:ext cx="6700470" cy="671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45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AF570C-BFB9-44E7-B612-33F5D5CD3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" y="1191"/>
            <a:ext cx="12191234" cy="66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7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A361F-FA8D-2D02-3740-856ED5EC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Lessons Learnt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FE92EE32-7CD4-8A60-06E0-E7E8ABE6B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05603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74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CCBB0-73F2-BAE4-D5EA-BDE24335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RECOMMENDATIONS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EB9D30-B15B-D68B-9672-22083A22AB1D}"/>
              </a:ext>
            </a:extLst>
          </p:cNvPr>
          <p:cNvSpPr txBox="1"/>
          <p:nvPr/>
        </p:nvSpPr>
        <p:spPr>
          <a:xfrm>
            <a:off x="360947" y="1503947"/>
            <a:ext cx="10734683" cy="449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/>
              <a:t>Project Proposal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/>
              <a:t>AI Board  Group for Vendor Check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/>
              <a:t>AI Review Group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/>
              <a:t>AI Oversight Group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/>
              <a:t>Trust Board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266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7BA8D-5C13-A94D-BEC6-E732CE05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108" y="4593020"/>
            <a:ext cx="6970162" cy="2556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904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444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group of people standing on a railing&#10;&#10;Description automatically generated">
            <a:extLst>
              <a:ext uri="{FF2B5EF4-FFF2-40B4-BE49-F238E27FC236}">
                <a16:creationId xmlns:a16="http://schemas.microsoft.com/office/drawing/2014/main" id="{4D344423-A5E9-15BD-1F72-50D837A12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5800"/>
          <a:stretch/>
        </p:blipFill>
        <p:spPr>
          <a:xfrm>
            <a:off x="1147624" y="484068"/>
            <a:ext cx="5594683" cy="58940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1AD6549B-D61E-5DAF-57EE-A92BC6CD0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1" r="2432"/>
          <a:stretch/>
        </p:blipFill>
        <p:spPr>
          <a:xfrm>
            <a:off x="7561393" y="1578295"/>
            <a:ext cx="4134654" cy="1367187"/>
          </a:xfrm>
          <a:prstGeom prst="rect">
            <a:avLst/>
          </a:prstGeom>
        </p:spPr>
      </p:pic>
      <p:pic>
        <p:nvPicPr>
          <p:cNvPr id="6" name="Picture 5" descr="A close-up of a person's face&#10;&#10;Description automatically generated">
            <a:extLst>
              <a:ext uri="{FF2B5EF4-FFF2-40B4-BE49-F238E27FC236}">
                <a16:creationId xmlns:a16="http://schemas.microsoft.com/office/drawing/2014/main" id="{71228BC6-F7E4-6FDA-9EED-264EB0AB8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39" t="4710" r="3867" b="7231"/>
          <a:stretch/>
        </p:blipFill>
        <p:spPr>
          <a:xfrm>
            <a:off x="7634258" y="4180471"/>
            <a:ext cx="3988923" cy="21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0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life cycle&#10;&#10;Description automatically generated">
            <a:extLst>
              <a:ext uri="{FF2B5EF4-FFF2-40B4-BE49-F238E27FC236}">
                <a16:creationId xmlns:a16="http://schemas.microsoft.com/office/drawing/2014/main" id="{46DDDBB6-B74B-177B-7A03-08139BF0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33" y="287079"/>
            <a:ext cx="7379849" cy="61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4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31EB0-0949-E888-F1F5-12F71028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Nature of the Project</a:t>
            </a: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F0F34F85-607F-8231-92F4-F73847A50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939953"/>
              </p:ext>
            </p:extLst>
          </p:nvPr>
        </p:nvGraphicFramePr>
        <p:xfrm>
          <a:off x="5109127" y="1526033"/>
          <a:ext cx="6172825" cy="421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6B37F9-BAFA-5927-FB53-CA12A4D902BB}"/>
              </a:ext>
            </a:extLst>
          </p:cNvPr>
          <p:cNvSpPr txBox="1"/>
          <p:nvPr/>
        </p:nvSpPr>
        <p:spPr>
          <a:xfrm>
            <a:off x="574248" y="53059"/>
            <a:ext cx="10792763" cy="707886"/>
          </a:xfrm>
          <a:prstGeom prst="rect">
            <a:avLst/>
          </a:prstGeom>
          <a:solidFill>
            <a:srgbClr val="4A66AC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BRAIN AI</a:t>
            </a:r>
          </a:p>
        </p:txBody>
      </p:sp>
    </p:spTree>
    <p:extLst>
      <p:ext uri="{BB962C8B-B14F-4D97-AF65-F5344CB8AC3E}">
        <p14:creationId xmlns:p14="http://schemas.microsoft.com/office/powerpoint/2010/main" val="362776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219EB5C2-DBBD-2221-3779-CBB6FBA74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02637"/>
              </p:ext>
            </p:extLst>
          </p:nvPr>
        </p:nvGraphicFramePr>
        <p:xfrm>
          <a:off x="856342" y="1103086"/>
          <a:ext cx="10497457" cy="507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497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D613B-B51F-7074-11EC-CD5E42532909}"/>
              </a:ext>
            </a:extLst>
          </p:cNvPr>
          <p:cNvSpPr txBox="1"/>
          <p:nvPr/>
        </p:nvSpPr>
        <p:spPr>
          <a:xfrm>
            <a:off x="1381935" y="193223"/>
            <a:ext cx="8999982" cy="906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IS HOW IT WAS ORGINALLY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and white speckled circle">
            <a:extLst>
              <a:ext uri="{FF2B5EF4-FFF2-40B4-BE49-F238E27FC236}">
                <a16:creationId xmlns:a16="http://schemas.microsoft.com/office/drawing/2014/main" id="{860EEAA7-4778-1B55-D460-D5DCDD311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2" y="2497506"/>
            <a:ext cx="5776829" cy="3119487"/>
          </a:xfrm>
          <a:prstGeom prst="rect">
            <a:avLst/>
          </a:prstGeom>
        </p:spPr>
      </p:pic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9C19FAC-9775-61B5-1ED7-DCFBD2B4D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60" y="2497506"/>
            <a:ext cx="5992794" cy="31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2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529B8-6EF2-8D10-7B97-1D42ACF98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037" y="26647"/>
            <a:ext cx="6047859" cy="68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4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shot of a graph&#10;&#10;Description automatically generated">
            <a:extLst>
              <a:ext uri="{FF2B5EF4-FFF2-40B4-BE49-F238E27FC236}">
                <a16:creationId xmlns:a16="http://schemas.microsoft.com/office/drawing/2014/main" id="{88FC206B-A8EB-6AA0-7969-C695FFFA4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853" y="149242"/>
            <a:ext cx="5786093" cy="3422785"/>
          </a:xfrm>
          <a:prstGeom prst="rect">
            <a:avLst/>
          </a:prstGeom>
        </p:spPr>
      </p:pic>
      <p:pic>
        <p:nvPicPr>
          <p:cNvPr id="16" name="Picture 15" descr="A screenshot of a graph&#10;&#10;Description automatically generated">
            <a:extLst>
              <a:ext uri="{FF2B5EF4-FFF2-40B4-BE49-F238E27FC236}">
                <a16:creationId xmlns:a16="http://schemas.microsoft.com/office/drawing/2014/main" id="{D94A4F21-9E8D-365F-6CA2-2C098BD51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854" y="3658337"/>
            <a:ext cx="5786093" cy="3113353"/>
          </a:xfrm>
          <a:prstGeom prst="rect">
            <a:avLst/>
          </a:prstGeom>
        </p:spPr>
      </p:pic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2CD3312D-DD87-39F3-834D-D19951DFE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823009"/>
              </p:ext>
            </p:extLst>
          </p:nvPr>
        </p:nvGraphicFramePr>
        <p:xfrm>
          <a:off x="838200" y="149242"/>
          <a:ext cx="4467726" cy="608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6104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0BC48-D6B4-D3E4-2A81-FD55A6DD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My Role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86D1051A-D4AB-6EA9-4C76-009E0AEDD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589282"/>
              </p:ext>
            </p:extLst>
          </p:nvPr>
        </p:nvGraphicFramePr>
        <p:xfrm>
          <a:off x="624114" y="2075543"/>
          <a:ext cx="10900230" cy="415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17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520f4a20-4746-48ff-b34c-a63b28e1f7b7" xsi:nil="true"/>
    <_ip_UnifiedCompliancePolicyUIAction xmlns="http://schemas.microsoft.com/sharepoint/v3" xsi:nil="true"/>
    <_Flow_SignoffStatus xmlns="520f4a20-4746-48ff-b34c-a63b28e1f7b7" xsi:nil="true"/>
    <_ip_UnifiedCompliancePolicyProperties xmlns="http://schemas.microsoft.com/sharepoint/v3" xsi:nil="true"/>
    <lcf76f155ced4ddcb4097134ff3c332f xmlns="520f4a20-4746-48ff-b34c-a63b28e1f7b7">
      <Terms xmlns="http://schemas.microsoft.com/office/infopath/2007/PartnerControls"/>
    </lcf76f155ced4ddcb4097134ff3c332f>
    <TaxCatchAll xmlns="ee8f4621-373f-452a-bc28-6047e1581c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AFCCD7AF32954295364C2A4617FDA3" ma:contentTypeVersion="30" ma:contentTypeDescription="Create a new document." ma:contentTypeScope="" ma:versionID="066e7bc1f2fd5dfb279ea6d9516c06c8">
  <xsd:schema xmlns:xsd="http://www.w3.org/2001/XMLSchema" xmlns:xs="http://www.w3.org/2001/XMLSchema" xmlns:p="http://schemas.microsoft.com/office/2006/metadata/properties" xmlns:ns1="http://schemas.microsoft.com/sharepoint/v3" xmlns:ns2="520f4a20-4746-48ff-b34c-a63b28e1f7b7" xmlns:ns3="ee8f4621-373f-452a-bc28-6047e1581cf9" targetNamespace="http://schemas.microsoft.com/office/2006/metadata/properties" ma:root="true" ma:fieldsID="4384b038eb1eae318aa73e1d997fad30" ns1:_="" ns2:_="" ns3:_="">
    <xsd:import namespace="http://schemas.microsoft.com/sharepoint/v3"/>
    <xsd:import namespace="520f4a20-4746-48ff-b34c-a63b28e1f7b7"/>
    <xsd:import namespace="ee8f4621-373f-452a-bc28-6047e1581cf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Location" minOccurs="0"/>
                <xsd:element ref="ns2:b8115067-c507-4c43-a726-9e3791e2169fCountryOrRegion" minOccurs="0"/>
                <xsd:element ref="ns2:b8115067-c507-4c43-a726-9e3791e2169fState" minOccurs="0"/>
                <xsd:element ref="ns2:b8115067-c507-4c43-a726-9e3791e2169fCity" minOccurs="0"/>
                <xsd:element ref="ns2:b8115067-c507-4c43-a726-9e3791e2169fPostalCode" minOccurs="0"/>
                <xsd:element ref="ns2:b8115067-c507-4c43-a726-9e3791e2169fStreet" minOccurs="0"/>
                <xsd:element ref="ns2:b8115067-c507-4c43-a726-9e3791e2169fGeoLoc" minOccurs="0"/>
                <xsd:element ref="ns2:b8115067-c507-4c43-a726-9e3791e2169fDispNam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f4a20-4746-48ff-b34c-a63b28e1f7b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4" nillable="true" ma:displayName="Sign-off status" ma:internalName="_x0024_Resources_x003a_core_x002c_Signoff_Status_x003b_" ma:readOnly="false">
      <xsd:simpleType>
        <xsd:restriction base="dms:Text"/>
      </xsd:simpleType>
    </xsd:element>
    <xsd:element name="Location" ma:index="5" nillable="true" ma:displayName="Location" ma:internalName="Location" ma:readOnly="false">
      <xsd:simpleType>
        <xsd:restriction base="dms:Unknown"/>
      </xsd:simpleType>
    </xsd:element>
    <xsd:element name="b8115067-c507-4c43-a726-9e3791e2169fCountryOrRegion" ma:index="6" nillable="true" ma:displayName="Location: Country/Region" ma:internalName="CountryOrRegion" ma:readOnly="true">
      <xsd:simpleType>
        <xsd:restriction base="dms:Text"/>
      </xsd:simpleType>
    </xsd:element>
    <xsd:element name="b8115067-c507-4c43-a726-9e3791e2169fState" ma:index="7" nillable="true" ma:displayName="Location: State" ma:internalName="State" ma:readOnly="true">
      <xsd:simpleType>
        <xsd:restriction base="dms:Text"/>
      </xsd:simpleType>
    </xsd:element>
    <xsd:element name="b8115067-c507-4c43-a726-9e3791e2169fCity" ma:index="8" nillable="true" ma:displayName="Location: City" ma:internalName="City" ma:readOnly="true">
      <xsd:simpleType>
        <xsd:restriction base="dms:Text"/>
      </xsd:simpleType>
    </xsd:element>
    <xsd:element name="b8115067-c507-4c43-a726-9e3791e2169fPostalCode" ma:index="9" nillable="true" ma:displayName="Location: Postal Code" ma:internalName="PostalCode" ma:readOnly="true">
      <xsd:simpleType>
        <xsd:restriction base="dms:Text"/>
      </xsd:simpleType>
    </xsd:element>
    <xsd:element name="b8115067-c507-4c43-a726-9e3791e2169fStreet" ma:index="10" nillable="true" ma:displayName="Location: Street" ma:internalName="Street" ma:readOnly="true">
      <xsd:simpleType>
        <xsd:restriction base="dms:Text"/>
      </xsd:simpleType>
    </xsd:element>
    <xsd:element name="b8115067-c507-4c43-a726-9e3791e2169fGeoLoc" ma:index="11" nillable="true" ma:displayName="Location: Coordinates" ma:internalName="GeoLoc" ma:readOnly="true">
      <xsd:simpleType>
        <xsd:restriction base="dms:Unknown"/>
      </xsd:simpleType>
    </xsd:element>
    <xsd:element name="b8115067-c507-4c43-a726-9e3791e2169fDispName" ma:index="12" nillable="true" ma:displayName="Location: Name" ma:internalName="DispName" ma:readOnly="true">
      <xsd:simpleType>
        <xsd:restriction base="dms:Text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f4621-373f-452a-bc28-6047e1581c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94578210-fb8d-48a4-a1f7-a6c75df7bd2a}" ma:internalName="TaxCatchAll" ma:showField="CatchAllData" ma:web="ee8f4621-373f-452a-bc28-6047e1581c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9ECE65-5FF1-4D4B-8D47-8ADE9C25B5EC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dfd5e00c-54a4-4309-8802-66fa27ac554f"/>
    <ds:schemaRef ds:uri="http://purl.org/dc/elements/1.1/"/>
    <ds:schemaRef ds:uri="http://schemas.openxmlformats.org/package/2006/metadata/core-properties"/>
    <ds:schemaRef ds:uri="4d97ffb2-6fe4-4f63-b571-856947e472b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5BEF18-4799-4FFF-8D2F-60CE010DC26A}"/>
</file>

<file path=customXml/itemProps3.xml><?xml version="1.0" encoding="utf-8"?>
<ds:datastoreItem xmlns:ds="http://schemas.openxmlformats.org/officeDocument/2006/customXml" ds:itemID="{65B704DD-614A-4995-A847-554316FDB7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599</Words>
  <Application>Microsoft Office PowerPoint</Application>
  <PresentationFormat>Widescreen</PresentationFormat>
  <Paragraphs>77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Google Sans</vt:lpstr>
      <vt:lpstr>Office Theme</vt:lpstr>
      <vt:lpstr>BRAIN AI</vt:lpstr>
      <vt:lpstr>PowerPoint Presentation</vt:lpstr>
      <vt:lpstr>PowerPoint Presentation</vt:lpstr>
      <vt:lpstr>Nature of the Project</vt:lpstr>
      <vt:lpstr>PowerPoint Presentation</vt:lpstr>
      <vt:lpstr>PowerPoint Presentation</vt:lpstr>
      <vt:lpstr>PowerPoint Presentation</vt:lpstr>
      <vt:lpstr>PowerPoint Presentation</vt:lpstr>
      <vt:lpstr>My Role</vt:lpstr>
      <vt:lpstr>Side Projects</vt:lpstr>
      <vt:lpstr>PowerPoint Presentation</vt:lpstr>
      <vt:lpstr>Lessons Learnt</vt:lpstr>
      <vt:lpstr>RECOMMENDATIONS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AI</dc:title>
  <dc:creator>Sanli, Dilan</dc:creator>
  <cp:lastModifiedBy>Sanli, Dilan</cp:lastModifiedBy>
  <cp:revision>2</cp:revision>
  <dcterms:created xsi:type="dcterms:W3CDTF">2025-01-13T16:24:21Z</dcterms:created>
  <dcterms:modified xsi:type="dcterms:W3CDTF">2025-01-29T14:17:48Z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0x010100BAAFCCD7AF32954295364C2A4617FDA3</vt:lpwstr>
  </property>
</Properties>
</file>