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4"/>
  </p:sldMasterIdLst>
  <p:notesMasterIdLst>
    <p:notesMasterId r:id="rId6"/>
  </p:notesMasterIdLst>
  <p:handoutMasterIdLst>
    <p:handoutMasterId r:id="rId7"/>
  </p:handoutMasterIdLst>
  <p:sldIdLst>
    <p:sldId id="192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E8EDEE"/>
    <a:srgbClr val="003087"/>
    <a:srgbClr val="82D1CB"/>
    <a:srgbClr val="00A499"/>
    <a:srgbClr val="00A9CE"/>
    <a:srgbClr val="F4F6F8"/>
    <a:srgbClr val="F6F8F8"/>
    <a:srgbClr val="E9EDEE"/>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5C68CC-B73A-4E8F-8A08-F3F36F090EC7}" v="1" dt="2024-11-01T14:51:45.6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55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EC95-64DF-BC69-FC71-A682B40486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11872-9401-5D00-CCCA-46DDE0B8B9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C6D816-94D6-40FC-B977-F8A94C7E4824}" type="datetimeFigureOut">
              <a:rPr lang="en-GB" smtClean="0"/>
              <a:t>04/11/2024</a:t>
            </a:fld>
            <a:endParaRPr lang="en-GB"/>
          </a:p>
        </p:txBody>
      </p:sp>
      <p:sp>
        <p:nvSpPr>
          <p:cNvPr id="4" name="Footer Placeholder 3">
            <a:extLst>
              <a:ext uri="{FF2B5EF4-FFF2-40B4-BE49-F238E27FC236}">
                <a16:creationId xmlns:a16="http://schemas.microsoft.com/office/drawing/2014/main" id="{46056112-4593-5EC1-B7DA-2B07022F7A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19C22BD-2C7D-A062-42A2-EA161F716A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0EB188-56CE-4FCB-8130-436851797F69}" type="slidenum">
              <a:rPr lang="en-GB" smtClean="0"/>
              <a:t>‹#›</a:t>
            </a:fld>
            <a:endParaRPr lang="en-GB"/>
          </a:p>
        </p:txBody>
      </p:sp>
    </p:spTree>
    <p:extLst>
      <p:ext uri="{BB962C8B-B14F-4D97-AF65-F5344CB8AC3E}">
        <p14:creationId xmlns:p14="http://schemas.microsoft.com/office/powerpoint/2010/main" val="316218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04/11/2024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Standard title slide</a:t>
            </a:r>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45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Top Corners Rounded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41277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7" name="TextBox 6">
            <a:extLst>
              <a:ext uri="{FF2B5EF4-FFF2-40B4-BE49-F238E27FC236}">
                <a16:creationId xmlns:a16="http://schemas.microsoft.com/office/drawing/2014/main" id="{2DFAD1B1-54FF-2FC6-D407-337D3737411D}"/>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403869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6" name="TextBox 5">
            <a:extLst>
              <a:ext uri="{FF2B5EF4-FFF2-40B4-BE49-F238E27FC236}">
                <a16:creationId xmlns:a16="http://schemas.microsoft.com/office/drawing/2014/main" id="{20A68404-D948-7642-8BC6-F42E883389E5}"/>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40520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6" name="Text Placeholder 7">
            <a:extLst>
              <a:ext uri="{FF2B5EF4-FFF2-40B4-BE49-F238E27FC236}">
                <a16:creationId xmlns:a16="http://schemas.microsoft.com/office/drawing/2014/main" id="{9D95573B-DA3A-A219-313B-53192EE79C7D}"/>
              </a:ext>
            </a:extLst>
          </p:cNvPr>
          <p:cNvSpPr>
            <a:spLocks noGrp="1"/>
          </p:cNvSpPr>
          <p:nvPr>
            <p:ph type="body" sz="quarter" idx="14" hasCustomPrompt="1"/>
          </p:nvPr>
        </p:nvSpPr>
        <p:spPr>
          <a:xfrm>
            <a:off x="1276539" y="2317686"/>
            <a:ext cx="3358836" cy="3189929"/>
          </a:xfrm>
          <a:prstGeom prst="rect">
            <a:avLst/>
          </a:prstGeom>
        </p:spPr>
        <p:txBody>
          <a:bodyPr lIns="0" tIns="0" rIns="0" bIns="0">
            <a:noAutofit/>
          </a:bodyPr>
          <a:lstStyle>
            <a:lvl1pPr marL="216000" indent="-216000">
              <a:buNone/>
              <a:defRPr sz="3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	quote text here, quote text here, quote text here”</a:t>
            </a:r>
          </a:p>
        </p:txBody>
      </p:sp>
    </p:spTree>
    <p:extLst>
      <p:ext uri="{BB962C8B-B14F-4D97-AF65-F5344CB8AC3E}">
        <p14:creationId xmlns:p14="http://schemas.microsoft.com/office/powerpoint/2010/main" val="284182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
        <p:nvSpPr>
          <p:cNvPr id="11" name="Text Placeholder 7">
            <a:extLst>
              <a:ext uri="{FF2B5EF4-FFF2-40B4-BE49-F238E27FC236}">
                <a16:creationId xmlns:a16="http://schemas.microsoft.com/office/drawing/2014/main" id="{08191F23-1530-A82B-9534-EAAA9EED9599}"/>
              </a:ext>
            </a:extLst>
          </p:cNvPr>
          <p:cNvSpPr>
            <a:spLocks noGrp="1"/>
          </p:cNvSpPr>
          <p:nvPr>
            <p:ph type="body" sz="quarter" idx="14" hasCustomPrompt="1"/>
          </p:nvPr>
        </p:nvSpPr>
        <p:spPr>
          <a:xfrm>
            <a:off x="1276539" y="2317686"/>
            <a:ext cx="3358836" cy="3189929"/>
          </a:xfrm>
          <a:prstGeom prst="rect">
            <a:avLst/>
          </a:prstGeom>
        </p:spPr>
        <p:txBody>
          <a:bodyPr lIns="0" tIns="0" rIns="0" bIns="0">
            <a:noAutofit/>
          </a:bodyPr>
          <a:lstStyle>
            <a:lvl1pPr marL="216000" indent="-216000">
              <a:buNone/>
              <a:defRPr sz="3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	quote text here, quote text here, quote text here”</a:t>
            </a:r>
          </a:p>
        </p:txBody>
      </p:sp>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334119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userDrawn="1"/>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105895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360916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774542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74172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Tree>
    <p:extLst>
      <p:ext uri="{BB962C8B-B14F-4D97-AF65-F5344CB8AC3E}">
        <p14:creationId xmlns:p14="http://schemas.microsoft.com/office/powerpoint/2010/main" val="1256846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userDrawn="1"/>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46152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1562603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914408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userDrawn="1"/>
        </p:nvSpPr>
        <p:spPr>
          <a:xfrm>
            <a:off x="7202551" y="2249424"/>
            <a:ext cx="4428148" cy="1200329"/>
          </a:xfrm>
          <a:prstGeom prst="rect">
            <a:avLst/>
          </a:prstGeom>
          <a:noFill/>
        </p:spPr>
        <p:txBody>
          <a:bodyPr wrap="square" rtlCol="0">
            <a:spAutoFit/>
          </a:bodyPr>
          <a:lstStyle/>
          <a:p>
            <a:r>
              <a:rPr lang="en-GB">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3783450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1125462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1153162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9091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421844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24372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57332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28701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3043285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04/11/2024</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817" r:id="rId1"/>
    <p:sldLayoutId id="2147483785" r:id="rId2"/>
    <p:sldLayoutId id="2147483833" r:id="rId3"/>
    <p:sldLayoutId id="2147483834" r:id="rId4"/>
    <p:sldLayoutId id="2147483826" r:id="rId5"/>
    <p:sldLayoutId id="2147483931" r:id="rId6"/>
    <p:sldLayoutId id="2147483827" r:id="rId7"/>
    <p:sldLayoutId id="2147483818" r:id="rId8"/>
    <p:sldLayoutId id="2147483813" r:id="rId9"/>
    <p:sldLayoutId id="2147483814" r:id="rId10"/>
    <p:sldLayoutId id="2147483815" r:id="rId11"/>
    <p:sldLayoutId id="2147483719" r:id="rId12"/>
    <p:sldLayoutId id="2147483938" r:id="rId13"/>
    <p:sldLayoutId id="2147483939" r:id="rId14"/>
    <p:sldLayoutId id="2147483933" r:id="rId15"/>
    <p:sldLayoutId id="2147483824" r:id="rId16"/>
    <p:sldLayoutId id="2147483926" r:id="rId17"/>
    <p:sldLayoutId id="2147483927" r:id="rId18"/>
    <p:sldLayoutId id="2147483929" r:id="rId19"/>
    <p:sldLayoutId id="2147483928" r:id="rId20"/>
    <p:sldLayoutId id="2147483930" r:id="rId21"/>
    <p:sldLayoutId id="2147483924" r:id="rId22"/>
    <p:sldLayoutId id="2147483934" r:id="rId23"/>
    <p:sldLayoutId id="2147483936" r:id="rId24"/>
    <p:sldLayoutId id="2147483937" r:id="rId25"/>
    <p:sldLayoutId id="2147483825" r:id="rId26"/>
    <p:sldLayoutId id="2147483935" r:id="rId2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eams.microsoft.com/l/meetup-join/19%3ameeting_MGJkODljZmEtNzg2Zi00YTJjLTg0MjUtMTQ5OTNjNjU5OGEy%40thread.v2/0?context=%7b%22Tid%22%3a%2237c354b2-85b0-47f5-b222-07b48d774ee3%22%2c%22Oid%22%3a%224f75de64-0421-4a28-aca6-4b4ce4886027%22%7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99A9-ADAE-F54A-B49E-F294E7BCE9E8}"/>
              </a:ext>
            </a:extLst>
          </p:cNvPr>
          <p:cNvSpPr>
            <a:spLocks noGrp="1"/>
          </p:cNvSpPr>
          <p:nvPr>
            <p:ph type="ctrTitle"/>
          </p:nvPr>
        </p:nvSpPr>
        <p:spPr>
          <a:xfrm>
            <a:off x="357355" y="67588"/>
            <a:ext cx="4643853" cy="2507695"/>
          </a:xfrm>
        </p:spPr>
        <p:txBody>
          <a:bodyPr/>
          <a:lstStyle/>
          <a:p>
            <a:r>
              <a:rPr lang="en-GB" sz="2800"/>
              <a:t>Wednesday 27</a:t>
            </a:r>
            <a:r>
              <a:rPr lang="en-GB" sz="2800" baseline="30000"/>
              <a:t>th</a:t>
            </a:r>
            <a:r>
              <a:rPr lang="en-GB" sz="2800"/>
              <a:t> November </a:t>
            </a:r>
            <a:br>
              <a:rPr lang="en-GB" sz="2800"/>
            </a:br>
            <a:r>
              <a:rPr lang="en-GB" sz="2800"/>
              <a:t>17:00 – 18:30</a:t>
            </a:r>
            <a:br>
              <a:rPr lang="en-GB" sz="2800"/>
            </a:br>
            <a:br>
              <a:rPr lang="en-GB" sz="2800"/>
            </a:br>
            <a:r>
              <a:rPr lang="en-GB" sz="2800"/>
              <a:t>NHS England Resident Doctors Webinar</a:t>
            </a:r>
          </a:p>
        </p:txBody>
      </p:sp>
      <p:sp>
        <p:nvSpPr>
          <p:cNvPr id="3" name="Subtitle 2">
            <a:extLst>
              <a:ext uri="{FF2B5EF4-FFF2-40B4-BE49-F238E27FC236}">
                <a16:creationId xmlns:a16="http://schemas.microsoft.com/office/drawing/2014/main" id="{2AB96998-8BA0-CF4D-B57F-DEBCAD1141C5}"/>
              </a:ext>
            </a:extLst>
          </p:cNvPr>
          <p:cNvSpPr>
            <a:spLocks noGrp="1"/>
          </p:cNvSpPr>
          <p:nvPr>
            <p:ph type="subTitle" idx="1"/>
          </p:nvPr>
        </p:nvSpPr>
        <p:spPr>
          <a:xfrm>
            <a:off x="432000" y="3086751"/>
            <a:ext cx="5105199" cy="1195967"/>
          </a:xfrm>
        </p:spPr>
        <p:txBody>
          <a:bodyPr>
            <a:noAutofit/>
          </a:bodyPr>
          <a:lstStyle/>
          <a:p>
            <a:r>
              <a:rPr lang="en-GB" sz="1100"/>
              <a:t>Please join us in the first of a new series of webinars which are designed to keep you up to date with relevant information from NHS England.</a:t>
            </a:r>
          </a:p>
          <a:p>
            <a:r>
              <a:rPr lang="en-GB" sz="1100"/>
              <a:t>Professor Sheona MacLeod, Director of Education &amp; Training, NHS England will be chairing the event, and we are delighted that Paul DaGama, Workforce Improvement Director of NHS Employers will be joining us to discuss the Improving the working lives of doctors in training report which was published on the 25th April 2024.</a:t>
            </a:r>
          </a:p>
          <a:p>
            <a:r>
              <a:rPr lang="en-GB" sz="1100"/>
              <a:t>Nazia Akhtar, Senior Project Manager, TIS NHS England will be joining the session to update everyone on the </a:t>
            </a:r>
            <a:r>
              <a:rPr lang="en-GB" sz="1100">
                <a:effectLst/>
              </a:rPr>
              <a:t>Trainee Information System, Self Service portal. </a:t>
            </a:r>
            <a:endParaRPr lang="en-GB" sz="1100"/>
          </a:p>
          <a:p>
            <a:r>
              <a:rPr lang="en-GB" sz="1100"/>
              <a:t>The webinar will also provide the opportunity for you to ask questions.</a:t>
            </a:r>
          </a:p>
          <a:p>
            <a:r>
              <a:rPr lang="en-GB" sz="1100"/>
              <a:t>We look forward to welcoming you!</a:t>
            </a:r>
            <a:endParaRPr lang="en-GB" sz="1100" b="1"/>
          </a:p>
        </p:txBody>
      </p:sp>
      <p:sp>
        <p:nvSpPr>
          <p:cNvPr id="9" name="Text Placeholder 8">
            <a:extLst>
              <a:ext uri="{FF2B5EF4-FFF2-40B4-BE49-F238E27FC236}">
                <a16:creationId xmlns:a16="http://schemas.microsoft.com/office/drawing/2014/main" id="{E4F63B5F-2944-6B41-9332-74DB2CCA6FCA}"/>
              </a:ext>
            </a:extLst>
          </p:cNvPr>
          <p:cNvSpPr>
            <a:spLocks noGrp="1"/>
          </p:cNvSpPr>
          <p:nvPr>
            <p:ph type="body" sz="quarter" idx="13"/>
          </p:nvPr>
        </p:nvSpPr>
        <p:spPr>
          <a:xfrm>
            <a:off x="432000" y="5760000"/>
            <a:ext cx="6259513" cy="592674"/>
          </a:xfrm>
        </p:spPr>
        <p:txBody>
          <a:bodyPr>
            <a:normAutofit fontScale="70000" lnSpcReduction="20000"/>
          </a:bodyPr>
          <a:lstStyle/>
          <a:p>
            <a:pPr>
              <a:lnSpc>
                <a:spcPct val="120000"/>
              </a:lnSpc>
            </a:pPr>
            <a:endParaRPr lang="en-GB" b="1"/>
          </a:p>
          <a:p>
            <a:pPr>
              <a:lnSpc>
                <a:spcPct val="120000"/>
              </a:lnSpc>
            </a:pPr>
            <a:r>
              <a:rPr lang="en-GB" b="1"/>
              <a:t>Please join on the evening via this link: </a:t>
            </a:r>
            <a:r>
              <a:rPr lang="en-GB" sz="2600" b="1" u="none" strike="noStrike">
                <a:solidFill>
                  <a:srgbClr val="FFFFFF"/>
                </a:solidFill>
                <a:effectLst/>
                <a:latin typeface="Segoe UI" panose="020B0502040204020203" pitchFamily="34" charset="0"/>
                <a:ea typeface="Times New Roman" panose="02020603050405020304" pitchFamily="18" charset="0"/>
                <a:cs typeface="Aptos" panose="020B0004020202020204" pitchFamily="34" charset="0"/>
                <a:hlinkClick r:id="rId3"/>
              </a:rPr>
              <a:t>Join event</a:t>
            </a:r>
            <a:r>
              <a:rPr lang="en-GB" sz="2600" b="1" u="none" strike="noStrike">
                <a:solidFill>
                  <a:srgbClr val="FFFFFF"/>
                </a:solidFill>
                <a:effectLst/>
                <a:latin typeface="Verdana" panose="020B0604030504040204" pitchFamily="34" charset="0"/>
                <a:ea typeface="Times New Roman" panose="02020603050405020304" pitchFamily="18" charset="0"/>
                <a:cs typeface="Aptos" panose="020B0004020202020204" pitchFamily="34" charset="0"/>
                <a:hlinkClick r:id="rId3"/>
              </a:rPr>
              <a:t> </a:t>
            </a:r>
            <a:endParaRPr lang="en-GB" b="1" i="1">
              <a:solidFill>
                <a:schemeClr val="bg2"/>
              </a:solidFill>
            </a:endParaRPr>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NHS England">
      <a:dk1>
        <a:srgbClr val="FFFFFF"/>
      </a:dk1>
      <a:lt1>
        <a:srgbClr val="231F20"/>
      </a:lt1>
      <a:dk2>
        <a:srgbClr val="005EB8"/>
      </a:dk2>
      <a:lt2>
        <a:srgbClr val="F4F6F8"/>
      </a:lt2>
      <a:accent1>
        <a:srgbClr val="003087"/>
      </a:accent1>
      <a:accent2>
        <a:srgbClr val="768692"/>
      </a:accent2>
      <a:accent3>
        <a:srgbClr val="C7CED3"/>
      </a:accent3>
      <a:accent4>
        <a:srgbClr val="00A9CE"/>
      </a:accent4>
      <a:accent5>
        <a:srgbClr val="00A499"/>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65CA5E08054FD459D4EF6A9E070BBBA" ma:contentTypeVersion="8" ma:contentTypeDescription="Create a new document." ma:contentTypeScope="" ma:versionID="d3f18e51cc0feca4218416013b81e64a">
  <xsd:schema xmlns:xsd="http://www.w3.org/2001/XMLSchema" xmlns:xs="http://www.w3.org/2001/XMLSchema" xmlns:p="http://schemas.microsoft.com/office/2006/metadata/properties" xmlns:ns2="06420201-ca31-43f2-9f44-bb29c8bc933b" xmlns:ns3="c036be12-d36c-4123-b7c6-21e1d4620f73" targetNamespace="http://schemas.microsoft.com/office/2006/metadata/properties" ma:root="true" ma:fieldsID="7d70f59d2cc8711ffa61d123691c5f62" ns2:_="" ns3:_="">
    <xsd:import namespace="06420201-ca31-43f2-9f44-bb29c8bc933b"/>
    <xsd:import namespace="c036be12-d36c-4123-b7c6-21e1d4620f7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420201-ca31-43f2-9f44-bb29c8bc933b" elementFormDefault="qualified">
    <xsd:import namespace="http://schemas.microsoft.com/office/2006/documentManagement/types"/>
    <xsd:import namespace="http://schemas.microsoft.com/office/infopath/2007/PartnerControls"/>
    <xsd:element name="SharedWithUsers" ma:index="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036be12-d36c-4123-b7c6-21e1d4620f7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B6D4F5-ECA0-4A22-A4DD-3335756FD664}">
  <ds:schemaRefs>
    <ds:schemaRef ds:uri="http://schemas.microsoft.com/sharepoint/v3/contenttype/forms"/>
  </ds:schemaRefs>
</ds:datastoreItem>
</file>

<file path=customXml/itemProps2.xml><?xml version="1.0" encoding="utf-8"?>
<ds:datastoreItem xmlns:ds="http://schemas.openxmlformats.org/officeDocument/2006/customXml" ds:itemID="{16BD1661-5F06-470B-B77B-BFA820577F13}">
  <ds:schemaRefs>
    <ds:schemaRef ds:uri="06420201-ca31-43f2-9f44-bb29c8bc933b"/>
    <ds:schemaRef ds:uri="c036be12-d36c-4123-b7c6-21e1d4620f7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12B3C52-C4E5-4003-8240-632FDE102EAB}">
  <ds:schemaRefs>
    <ds:schemaRef ds:uri="06420201-ca31-43f2-9f44-bb29c8bc933b"/>
    <ds:schemaRef ds:uri="c036be12-d36c-4123-b7c6-21e1d4620f7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NHSD-Refresh-Theme-NOV1120B</Template>
  <TotalTime>0</TotalTime>
  <Words>162</Words>
  <Application>Microsoft Office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Segoe UI</vt:lpstr>
      <vt:lpstr>Verdana</vt:lpstr>
      <vt:lpstr>NHSD-Refresh-Theme-NOV1120B</vt:lpstr>
      <vt:lpstr>Wednesday 27th November  17:00 – 18:30  NHS England Resident Doctors Webinar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icons</dc:title>
  <dc:creator>Gregory Wye</dc:creator>
  <cp:lastModifiedBy>HEATH, Ann (NHS ENGLAND - T1510)</cp:lastModifiedBy>
  <cp:revision>2</cp:revision>
  <dcterms:created xsi:type="dcterms:W3CDTF">2020-11-30T10:49:03Z</dcterms:created>
  <dcterms:modified xsi:type="dcterms:W3CDTF">2024-11-04T17:20:38Z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0x010100065CA5E08054FD459D4EF6A9E070BBBA</vt:lpwstr>
  </property>
  <property fmtid="{D5CDD505-2E9C-101B-9397-08002B2CF9AE}" pid="3" name="_dlc_DocIdItemGuid">
    <vt:lpwstr>56579ddb-1cdf-4035-9a3d-2da04fab6c26</vt:lpwstr>
  </property>
  <property fmtid="{D5CDD505-2E9C-101B-9397-08002B2CF9AE}" pid="4" name="MediaServiceImageTags">
    <vt:lpwstr/>
  </property>
  <property fmtid="{D5CDD505-2E9C-101B-9397-08002B2CF9AE}" pid="5" name="_ExtendedDescription">
    <vt:lpwstr/>
  </property>
</Properties>
</file>