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D975C-85BD-4D02-95D3-C2F2875E4FA8}" v="155" dt="2023-08-04T10:45:41.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55879-BBAA-452E-BB05-9A376FD59281}" type="datetimeFigureOut">
              <a:rPr lang="en-GB" smtClean="0"/>
              <a:t>04/08/2023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C87B5-2601-4941-B224-410144B68841}" type="slidenum">
              <a:rPr lang="en-GB" smtClean="0"/>
              <a:t>‹#›</a:t>
            </a:fld>
            <a:endParaRPr lang="en-GB" dirty="0"/>
          </a:p>
        </p:txBody>
      </p:sp>
    </p:spTree>
    <p:extLst>
      <p:ext uri="{BB962C8B-B14F-4D97-AF65-F5344CB8AC3E}">
        <p14:creationId xmlns:p14="http://schemas.microsoft.com/office/powerpoint/2010/main" val="263629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8A59-AEC2-7C80-304E-A80C7ED04E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13E46C6-EDA0-FB77-2CB1-4DBD7ADCA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C5DA5A3-A247-5839-E6B1-EF30B60081BE}"/>
              </a:ext>
            </a:extLst>
          </p:cNvPr>
          <p:cNvSpPr>
            <a:spLocks noGrp="1"/>
          </p:cNvSpPr>
          <p:nvPr>
            <p:ph type="dt" sz="half" idx="10"/>
          </p:nvPr>
        </p:nvSpPr>
        <p:spPr/>
        <p:txBody>
          <a:bodyPr/>
          <a:lstStyle/>
          <a:p>
            <a:fld id="{9192AC33-3B12-41D8-9475-E45FC060EC5F}" type="datetime1">
              <a:rPr lang="en-GB" smtClean="0"/>
              <a:t>04/08/2023</a:t>
            </a:fld>
            <a:endParaRPr lang="en-GB" dirty="0"/>
          </a:p>
        </p:txBody>
      </p:sp>
      <p:sp>
        <p:nvSpPr>
          <p:cNvPr id="5" name="Footer Placeholder 4">
            <a:extLst>
              <a:ext uri="{FF2B5EF4-FFF2-40B4-BE49-F238E27FC236}">
                <a16:creationId xmlns:a16="http://schemas.microsoft.com/office/drawing/2014/main" id="{3A24A233-4767-5962-C76A-7A70E9886308}"/>
              </a:ext>
            </a:extLst>
          </p:cNvPr>
          <p:cNvSpPr>
            <a:spLocks noGrp="1"/>
          </p:cNvSpPr>
          <p:nvPr>
            <p:ph type="ftr" sz="quarter" idx="11"/>
          </p:nvPr>
        </p:nvSpPr>
        <p:spPr/>
        <p:txBody>
          <a:bodyPr/>
          <a:lstStyle/>
          <a:p>
            <a:r>
              <a:rPr lang="en-GB" dirty="0"/>
              <a:t>Katie Castle </a:t>
            </a:r>
          </a:p>
        </p:txBody>
      </p:sp>
      <p:sp>
        <p:nvSpPr>
          <p:cNvPr id="6" name="Slide Number Placeholder 5">
            <a:extLst>
              <a:ext uri="{FF2B5EF4-FFF2-40B4-BE49-F238E27FC236}">
                <a16:creationId xmlns:a16="http://schemas.microsoft.com/office/drawing/2014/main" id="{21E16B8B-D896-D90B-0A4C-C818919E5D8A}"/>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256201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2771-8732-8918-6F8D-5DFAD5B178D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74782C8-6EAA-CA60-3452-BE491D8507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602BA5C-D82F-A624-97BF-8116CA65871F}"/>
              </a:ext>
            </a:extLst>
          </p:cNvPr>
          <p:cNvSpPr>
            <a:spLocks noGrp="1"/>
          </p:cNvSpPr>
          <p:nvPr>
            <p:ph type="dt" sz="half" idx="10"/>
          </p:nvPr>
        </p:nvSpPr>
        <p:spPr/>
        <p:txBody>
          <a:bodyPr/>
          <a:lstStyle/>
          <a:p>
            <a:fld id="{671BD33B-C303-4EC2-89A5-28BCD3D4F251}" type="datetime1">
              <a:rPr lang="en-GB" smtClean="0"/>
              <a:t>04/08/2023</a:t>
            </a:fld>
            <a:endParaRPr lang="en-GB" dirty="0"/>
          </a:p>
        </p:txBody>
      </p:sp>
      <p:sp>
        <p:nvSpPr>
          <p:cNvPr id="5" name="Footer Placeholder 4">
            <a:extLst>
              <a:ext uri="{FF2B5EF4-FFF2-40B4-BE49-F238E27FC236}">
                <a16:creationId xmlns:a16="http://schemas.microsoft.com/office/drawing/2014/main" id="{AD3E962B-D350-CB0F-DC5F-59E4495F26F7}"/>
              </a:ext>
            </a:extLst>
          </p:cNvPr>
          <p:cNvSpPr>
            <a:spLocks noGrp="1"/>
          </p:cNvSpPr>
          <p:nvPr>
            <p:ph type="ftr" sz="quarter" idx="11"/>
          </p:nvPr>
        </p:nvSpPr>
        <p:spPr/>
        <p:txBody>
          <a:bodyPr/>
          <a:lstStyle/>
          <a:p>
            <a:r>
              <a:rPr lang="en-GB" dirty="0"/>
              <a:t>Katie Castle </a:t>
            </a:r>
          </a:p>
        </p:txBody>
      </p:sp>
      <p:sp>
        <p:nvSpPr>
          <p:cNvPr id="6" name="Slide Number Placeholder 5">
            <a:extLst>
              <a:ext uri="{FF2B5EF4-FFF2-40B4-BE49-F238E27FC236}">
                <a16:creationId xmlns:a16="http://schemas.microsoft.com/office/drawing/2014/main" id="{E225E501-E5BE-CAF5-A8A5-F14983CE9636}"/>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156329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2C230-9265-3093-E2BB-7D939B1A0C4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06A76C0-3D60-3B14-DE06-6B60F7F151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4EFA87-F443-2F12-227A-82D1D773B508}"/>
              </a:ext>
            </a:extLst>
          </p:cNvPr>
          <p:cNvSpPr>
            <a:spLocks noGrp="1"/>
          </p:cNvSpPr>
          <p:nvPr>
            <p:ph type="dt" sz="half" idx="10"/>
          </p:nvPr>
        </p:nvSpPr>
        <p:spPr/>
        <p:txBody>
          <a:bodyPr/>
          <a:lstStyle/>
          <a:p>
            <a:fld id="{2D642302-8F09-41D6-9A13-020D7A63B485}" type="datetime1">
              <a:rPr lang="en-GB" smtClean="0"/>
              <a:t>04/08/2023</a:t>
            </a:fld>
            <a:endParaRPr lang="en-GB" dirty="0"/>
          </a:p>
        </p:txBody>
      </p:sp>
      <p:sp>
        <p:nvSpPr>
          <p:cNvPr id="5" name="Footer Placeholder 4">
            <a:extLst>
              <a:ext uri="{FF2B5EF4-FFF2-40B4-BE49-F238E27FC236}">
                <a16:creationId xmlns:a16="http://schemas.microsoft.com/office/drawing/2014/main" id="{B17A8563-BA2F-B7B2-52DD-44EE54EC7BE8}"/>
              </a:ext>
            </a:extLst>
          </p:cNvPr>
          <p:cNvSpPr>
            <a:spLocks noGrp="1"/>
          </p:cNvSpPr>
          <p:nvPr>
            <p:ph type="ftr" sz="quarter" idx="11"/>
          </p:nvPr>
        </p:nvSpPr>
        <p:spPr/>
        <p:txBody>
          <a:bodyPr/>
          <a:lstStyle/>
          <a:p>
            <a:r>
              <a:rPr lang="en-GB" dirty="0"/>
              <a:t>Katie Castle </a:t>
            </a:r>
          </a:p>
        </p:txBody>
      </p:sp>
      <p:sp>
        <p:nvSpPr>
          <p:cNvPr id="6" name="Slide Number Placeholder 5">
            <a:extLst>
              <a:ext uri="{FF2B5EF4-FFF2-40B4-BE49-F238E27FC236}">
                <a16:creationId xmlns:a16="http://schemas.microsoft.com/office/drawing/2014/main" id="{4E4F0DA9-22D7-6902-2B21-E6E82CC0FD0D}"/>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212152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A9B6-860D-A80F-9219-65BD387828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3203C9-5CBE-B472-4334-345D387909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B521B7-20F9-AFBD-1049-38EB88F50E1A}"/>
              </a:ext>
            </a:extLst>
          </p:cNvPr>
          <p:cNvSpPr>
            <a:spLocks noGrp="1"/>
          </p:cNvSpPr>
          <p:nvPr>
            <p:ph type="dt" sz="half" idx="10"/>
          </p:nvPr>
        </p:nvSpPr>
        <p:spPr/>
        <p:txBody>
          <a:bodyPr/>
          <a:lstStyle/>
          <a:p>
            <a:fld id="{0AD4B6E1-9EC6-4C73-84E8-B28D00579B65}" type="datetime1">
              <a:rPr lang="en-GB" smtClean="0"/>
              <a:t>04/08/2023</a:t>
            </a:fld>
            <a:endParaRPr lang="en-GB" dirty="0"/>
          </a:p>
        </p:txBody>
      </p:sp>
      <p:sp>
        <p:nvSpPr>
          <p:cNvPr id="5" name="Footer Placeholder 4">
            <a:extLst>
              <a:ext uri="{FF2B5EF4-FFF2-40B4-BE49-F238E27FC236}">
                <a16:creationId xmlns:a16="http://schemas.microsoft.com/office/drawing/2014/main" id="{4F6371FF-23FC-7D09-674C-31DDAAD8F46C}"/>
              </a:ext>
            </a:extLst>
          </p:cNvPr>
          <p:cNvSpPr>
            <a:spLocks noGrp="1"/>
          </p:cNvSpPr>
          <p:nvPr>
            <p:ph type="ftr" sz="quarter" idx="11"/>
          </p:nvPr>
        </p:nvSpPr>
        <p:spPr/>
        <p:txBody>
          <a:bodyPr/>
          <a:lstStyle/>
          <a:p>
            <a:r>
              <a:rPr lang="en-GB" dirty="0"/>
              <a:t>Katie Castle </a:t>
            </a:r>
          </a:p>
        </p:txBody>
      </p:sp>
      <p:sp>
        <p:nvSpPr>
          <p:cNvPr id="6" name="Slide Number Placeholder 5">
            <a:extLst>
              <a:ext uri="{FF2B5EF4-FFF2-40B4-BE49-F238E27FC236}">
                <a16:creationId xmlns:a16="http://schemas.microsoft.com/office/drawing/2014/main" id="{BDC9E3B5-11C9-34FF-23E8-5900592042A0}"/>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321893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9E4D-AD7D-861F-DD46-62F9CCA678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6BB608F-5E18-335C-040D-7180C0D69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35F2B28-86E4-6D06-7F98-E8EA1838BC08}"/>
              </a:ext>
            </a:extLst>
          </p:cNvPr>
          <p:cNvSpPr>
            <a:spLocks noGrp="1"/>
          </p:cNvSpPr>
          <p:nvPr>
            <p:ph type="dt" sz="half" idx="10"/>
          </p:nvPr>
        </p:nvSpPr>
        <p:spPr/>
        <p:txBody>
          <a:bodyPr/>
          <a:lstStyle/>
          <a:p>
            <a:fld id="{A1D5BF2D-707A-49E5-8A2B-A822AD1ACABF}" type="datetime1">
              <a:rPr lang="en-GB" smtClean="0"/>
              <a:t>04/08/2023</a:t>
            </a:fld>
            <a:endParaRPr lang="en-GB" dirty="0"/>
          </a:p>
        </p:txBody>
      </p:sp>
      <p:sp>
        <p:nvSpPr>
          <p:cNvPr id="5" name="Footer Placeholder 4">
            <a:extLst>
              <a:ext uri="{FF2B5EF4-FFF2-40B4-BE49-F238E27FC236}">
                <a16:creationId xmlns:a16="http://schemas.microsoft.com/office/drawing/2014/main" id="{FFAFE603-E5BE-8438-7DEE-80735399ADA1}"/>
              </a:ext>
            </a:extLst>
          </p:cNvPr>
          <p:cNvSpPr>
            <a:spLocks noGrp="1"/>
          </p:cNvSpPr>
          <p:nvPr>
            <p:ph type="ftr" sz="quarter" idx="11"/>
          </p:nvPr>
        </p:nvSpPr>
        <p:spPr/>
        <p:txBody>
          <a:bodyPr/>
          <a:lstStyle/>
          <a:p>
            <a:r>
              <a:rPr lang="en-GB" dirty="0"/>
              <a:t>Katie Castle </a:t>
            </a:r>
          </a:p>
        </p:txBody>
      </p:sp>
      <p:sp>
        <p:nvSpPr>
          <p:cNvPr id="6" name="Slide Number Placeholder 5">
            <a:extLst>
              <a:ext uri="{FF2B5EF4-FFF2-40B4-BE49-F238E27FC236}">
                <a16:creationId xmlns:a16="http://schemas.microsoft.com/office/drawing/2014/main" id="{614E9F69-72F3-BC20-EDCD-B964F58AE139}"/>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74722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50C1-2C54-71CC-142B-EECBFF62E32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3CDB29E-135B-616F-A53A-5AF2A45484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D634799-06C8-4E16-7687-4B4BD71A42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FA0D70C-B7B1-80D7-523B-9327FE046D34}"/>
              </a:ext>
            </a:extLst>
          </p:cNvPr>
          <p:cNvSpPr>
            <a:spLocks noGrp="1"/>
          </p:cNvSpPr>
          <p:nvPr>
            <p:ph type="dt" sz="half" idx="10"/>
          </p:nvPr>
        </p:nvSpPr>
        <p:spPr/>
        <p:txBody>
          <a:bodyPr/>
          <a:lstStyle/>
          <a:p>
            <a:fld id="{0CEFC3E3-BDB0-47A6-A355-F6731F407739}" type="datetime1">
              <a:rPr lang="en-GB" smtClean="0"/>
              <a:t>04/08/2023</a:t>
            </a:fld>
            <a:endParaRPr lang="en-GB" dirty="0"/>
          </a:p>
        </p:txBody>
      </p:sp>
      <p:sp>
        <p:nvSpPr>
          <p:cNvPr id="6" name="Footer Placeholder 5">
            <a:extLst>
              <a:ext uri="{FF2B5EF4-FFF2-40B4-BE49-F238E27FC236}">
                <a16:creationId xmlns:a16="http://schemas.microsoft.com/office/drawing/2014/main" id="{686E9448-06DD-A36A-259D-15FA1E6E08E4}"/>
              </a:ext>
            </a:extLst>
          </p:cNvPr>
          <p:cNvSpPr>
            <a:spLocks noGrp="1"/>
          </p:cNvSpPr>
          <p:nvPr>
            <p:ph type="ftr" sz="quarter" idx="11"/>
          </p:nvPr>
        </p:nvSpPr>
        <p:spPr/>
        <p:txBody>
          <a:bodyPr/>
          <a:lstStyle/>
          <a:p>
            <a:r>
              <a:rPr lang="en-GB" dirty="0"/>
              <a:t>Katie Castle </a:t>
            </a:r>
          </a:p>
        </p:txBody>
      </p:sp>
      <p:sp>
        <p:nvSpPr>
          <p:cNvPr id="7" name="Slide Number Placeholder 6">
            <a:extLst>
              <a:ext uri="{FF2B5EF4-FFF2-40B4-BE49-F238E27FC236}">
                <a16:creationId xmlns:a16="http://schemas.microsoft.com/office/drawing/2014/main" id="{ADD37A4A-248C-C7B7-757B-728B01A10E96}"/>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9341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2F06-B8C8-6D55-537E-1F51526F61A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B8B7D25-E866-94B4-2663-A3DCB4141E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89D5C71-2CB4-7D03-0013-C35153B0A7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E67E7A4-E138-AE76-4C00-2C0B9F304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266311-A7B0-0B75-7995-5E99BC2122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01D5DD4-5AA1-4540-8862-967EEEEEDFEC}"/>
              </a:ext>
            </a:extLst>
          </p:cNvPr>
          <p:cNvSpPr>
            <a:spLocks noGrp="1"/>
          </p:cNvSpPr>
          <p:nvPr>
            <p:ph type="dt" sz="half" idx="10"/>
          </p:nvPr>
        </p:nvSpPr>
        <p:spPr/>
        <p:txBody>
          <a:bodyPr/>
          <a:lstStyle/>
          <a:p>
            <a:fld id="{25176564-F206-412A-B490-0FE8EBA0D303}" type="datetime1">
              <a:rPr lang="en-GB" smtClean="0"/>
              <a:t>04/08/2023</a:t>
            </a:fld>
            <a:endParaRPr lang="en-GB" dirty="0"/>
          </a:p>
        </p:txBody>
      </p:sp>
      <p:sp>
        <p:nvSpPr>
          <p:cNvPr id="8" name="Footer Placeholder 7">
            <a:extLst>
              <a:ext uri="{FF2B5EF4-FFF2-40B4-BE49-F238E27FC236}">
                <a16:creationId xmlns:a16="http://schemas.microsoft.com/office/drawing/2014/main" id="{3938A4B2-F020-B404-0950-C6A36A266E3D}"/>
              </a:ext>
            </a:extLst>
          </p:cNvPr>
          <p:cNvSpPr>
            <a:spLocks noGrp="1"/>
          </p:cNvSpPr>
          <p:nvPr>
            <p:ph type="ftr" sz="quarter" idx="11"/>
          </p:nvPr>
        </p:nvSpPr>
        <p:spPr/>
        <p:txBody>
          <a:bodyPr/>
          <a:lstStyle/>
          <a:p>
            <a:r>
              <a:rPr lang="en-GB" dirty="0"/>
              <a:t>Katie Castle </a:t>
            </a:r>
          </a:p>
        </p:txBody>
      </p:sp>
      <p:sp>
        <p:nvSpPr>
          <p:cNvPr id="9" name="Slide Number Placeholder 8">
            <a:extLst>
              <a:ext uri="{FF2B5EF4-FFF2-40B4-BE49-F238E27FC236}">
                <a16:creationId xmlns:a16="http://schemas.microsoft.com/office/drawing/2014/main" id="{A1801074-0D47-877D-D568-D7A5BFF3D01A}"/>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271579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11E0-B690-72FE-059C-4046A7C7E3D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55B1F02-FD23-7731-7D39-B76541FC33D3}"/>
              </a:ext>
            </a:extLst>
          </p:cNvPr>
          <p:cNvSpPr>
            <a:spLocks noGrp="1"/>
          </p:cNvSpPr>
          <p:nvPr>
            <p:ph type="dt" sz="half" idx="10"/>
          </p:nvPr>
        </p:nvSpPr>
        <p:spPr/>
        <p:txBody>
          <a:bodyPr/>
          <a:lstStyle/>
          <a:p>
            <a:fld id="{E5F9651F-326F-4939-90D2-A253903C3F3C}" type="datetime1">
              <a:rPr lang="en-GB" smtClean="0"/>
              <a:t>04/08/2023</a:t>
            </a:fld>
            <a:endParaRPr lang="en-GB" dirty="0"/>
          </a:p>
        </p:txBody>
      </p:sp>
      <p:sp>
        <p:nvSpPr>
          <p:cNvPr id="4" name="Footer Placeholder 3">
            <a:extLst>
              <a:ext uri="{FF2B5EF4-FFF2-40B4-BE49-F238E27FC236}">
                <a16:creationId xmlns:a16="http://schemas.microsoft.com/office/drawing/2014/main" id="{773F316F-699F-4E92-C291-AD8182C9AC7D}"/>
              </a:ext>
            </a:extLst>
          </p:cNvPr>
          <p:cNvSpPr>
            <a:spLocks noGrp="1"/>
          </p:cNvSpPr>
          <p:nvPr>
            <p:ph type="ftr" sz="quarter" idx="11"/>
          </p:nvPr>
        </p:nvSpPr>
        <p:spPr/>
        <p:txBody>
          <a:bodyPr/>
          <a:lstStyle/>
          <a:p>
            <a:r>
              <a:rPr lang="en-GB" dirty="0"/>
              <a:t>Katie Castle </a:t>
            </a:r>
          </a:p>
        </p:txBody>
      </p:sp>
      <p:sp>
        <p:nvSpPr>
          <p:cNvPr id="5" name="Slide Number Placeholder 4">
            <a:extLst>
              <a:ext uri="{FF2B5EF4-FFF2-40B4-BE49-F238E27FC236}">
                <a16:creationId xmlns:a16="http://schemas.microsoft.com/office/drawing/2014/main" id="{60110432-5397-1EEB-6FEE-9408A3A522EA}"/>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143252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69831-4181-69A1-BF92-B5F4F18C8705}"/>
              </a:ext>
            </a:extLst>
          </p:cNvPr>
          <p:cNvSpPr>
            <a:spLocks noGrp="1"/>
          </p:cNvSpPr>
          <p:nvPr>
            <p:ph type="dt" sz="half" idx="10"/>
          </p:nvPr>
        </p:nvSpPr>
        <p:spPr/>
        <p:txBody>
          <a:bodyPr/>
          <a:lstStyle/>
          <a:p>
            <a:fld id="{E20E6234-1C76-4263-8400-46E698465965}" type="datetime1">
              <a:rPr lang="en-GB" smtClean="0"/>
              <a:t>04/08/2023</a:t>
            </a:fld>
            <a:endParaRPr lang="en-GB" dirty="0"/>
          </a:p>
        </p:txBody>
      </p:sp>
      <p:sp>
        <p:nvSpPr>
          <p:cNvPr id="3" name="Footer Placeholder 2">
            <a:extLst>
              <a:ext uri="{FF2B5EF4-FFF2-40B4-BE49-F238E27FC236}">
                <a16:creationId xmlns:a16="http://schemas.microsoft.com/office/drawing/2014/main" id="{9C300AA2-BAA8-5F5D-C971-A40F7534A28E}"/>
              </a:ext>
            </a:extLst>
          </p:cNvPr>
          <p:cNvSpPr>
            <a:spLocks noGrp="1"/>
          </p:cNvSpPr>
          <p:nvPr>
            <p:ph type="ftr" sz="quarter" idx="11"/>
          </p:nvPr>
        </p:nvSpPr>
        <p:spPr/>
        <p:txBody>
          <a:bodyPr/>
          <a:lstStyle/>
          <a:p>
            <a:r>
              <a:rPr lang="en-GB" dirty="0"/>
              <a:t>Katie Castle </a:t>
            </a:r>
          </a:p>
        </p:txBody>
      </p:sp>
      <p:sp>
        <p:nvSpPr>
          <p:cNvPr id="4" name="Slide Number Placeholder 3">
            <a:extLst>
              <a:ext uri="{FF2B5EF4-FFF2-40B4-BE49-F238E27FC236}">
                <a16:creationId xmlns:a16="http://schemas.microsoft.com/office/drawing/2014/main" id="{9B68F459-1014-0EF7-E9ED-192BEC95F43D}"/>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6709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94B0-EEDF-D375-3B99-8E8E9BF627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6128C8A-435E-0ADA-369A-175C2660C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2274305-B10E-EFB8-9B21-455163067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98A41A-249D-EDDD-FC19-DF2291A80389}"/>
              </a:ext>
            </a:extLst>
          </p:cNvPr>
          <p:cNvSpPr>
            <a:spLocks noGrp="1"/>
          </p:cNvSpPr>
          <p:nvPr>
            <p:ph type="dt" sz="half" idx="10"/>
          </p:nvPr>
        </p:nvSpPr>
        <p:spPr/>
        <p:txBody>
          <a:bodyPr/>
          <a:lstStyle/>
          <a:p>
            <a:fld id="{E1D9A199-0CAD-42A0-A7A6-78A86FAEA0EE}" type="datetime1">
              <a:rPr lang="en-GB" smtClean="0"/>
              <a:t>04/08/2023</a:t>
            </a:fld>
            <a:endParaRPr lang="en-GB" dirty="0"/>
          </a:p>
        </p:txBody>
      </p:sp>
      <p:sp>
        <p:nvSpPr>
          <p:cNvPr id="6" name="Footer Placeholder 5">
            <a:extLst>
              <a:ext uri="{FF2B5EF4-FFF2-40B4-BE49-F238E27FC236}">
                <a16:creationId xmlns:a16="http://schemas.microsoft.com/office/drawing/2014/main" id="{5D3CA821-B5AD-7D56-767C-C9EB15433114}"/>
              </a:ext>
            </a:extLst>
          </p:cNvPr>
          <p:cNvSpPr>
            <a:spLocks noGrp="1"/>
          </p:cNvSpPr>
          <p:nvPr>
            <p:ph type="ftr" sz="quarter" idx="11"/>
          </p:nvPr>
        </p:nvSpPr>
        <p:spPr/>
        <p:txBody>
          <a:bodyPr/>
          <a:lstStyle/>
          <a:p>
            <a:r>
              <a:rPr lang="en-GB" dirty="0"/>
              <a:t>Katie Castle </a:t>
            </a:r>
          </a:p>
        </p:txBody>
      </p:sp>
      <p:sp>
        <p:nvSpPr>
          <p:cNvPr id="7" name="Slide Number Placeholder 6">
            <a:extLst>
              <a:ext uri="{FF2B5EF4-FFF2-40B4-BE49-F238E27FC236}">
                <a16:creationId xmlns:a16="http://schemas.microsoft.com/office/drawing/2014/main" id="{67433437-359D-F8C0-899D-3E04AA363FF2}"/>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340961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28F-6449-D01B-11AD-A99DFCED91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57DC296-6BC4-7165-F963-6E7AD3B2D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8A002D9-6F34-D31F-E639-8091D7234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504427-1A10-E7B7-7CCD-2068504D9B03}"/>
              </a:ext>
            </a:extLst>
          </p:cNvPr>
          <p:cNvSpPr>
            <a:spLocks noGrp="1"/>
          </p:cNvSpPr>
          <p:nvPr>
            <p:ph type="dt" sz="half" idx="10"/>
          </p:nvPr>
        </p:nvSpPr>
        <p:spPr/>
        <p:txBody>
          <a:bodyPr/>
          <a:lstStyle/>
          <a:p>
            <a:fld id="{D6BB3C21-359B-4AE0-BEF0-E60C3EA17D00}" type="datetime1">
              <a:rPr lang="en-GB" smtClean="0"/>
              <a:t>04/08/2023</a:t>
            </a:fld>
            <a:endParaRPr lang="en-GB" dirty="0"/>
          </a:p>
        </p:txBody>
      </p:sp>
      <p:sp>
        <p:nvSpPr>
          <p:cNvPr id="6" name="Footer Placeholder 5">
            <a:extLst>
              <a:ext uri="{FF2B5EF4-FFF2-40B4-BE49-F238E27FC236}">
                <a16:creationId xmlns:a16="http://schemas.microsoft.com/office/drawing/2014/main" id="{7E6B85F1-720C-32CA-B137-302DD2F7FD9C}"/>
              </a:ext>
            </a:extLst>
          </p:cNvPr>
          <p:cNvSpPr>
            <a:spLocks noGrp="1"/>
          </p:cNvSpPr>
          <p:nvPr>
            <p:ph type="ftr" sz="quarter" idx="11"/>
          </p:nvPr>
        </p:nvSpPr>
        <p:spPr/>
        <p:txBody>
          <a:bodyPr/>
          <a:lstStyle/>
          <a:p>
            <a:r>
              <a:rPr lang="en-GB" dirty="0"/>
              <a:t>Katie Castle </a:t>
            </a:r>
          </a:p>
        </p:txBody>
      </p:sp>
      <p:sp>
        <p:nvSpPr>
          <p:cNvPr id="7" name="Slide Number Placeholder 6">
            <a:extLst>
              <a:ext uri="{FF2B5EF4-FFF2-40B4-BE49-F238E27FC236}">
                <a16:creationId xmlns:a16="http://schemas.microsoft.com/office/drawing/2014/main" id="{B88C730C-8714-A819-A017-CB00D142003D}"/>
              </a:ext>
            </a:extLst>
          </p:cNvPr>
          <p:cNvSpPr>
            <a:spLocks noGrp="1"/>
          </p:cNvSpPr>
          <p:nvPr>
            <p:ph type="sldNum" sz="quarter" idx="12"/>
          </p:nvPr>
        </p:nvSpPr>
        <p:spPr/>
        <p:txBody>
          <a:bodyPr/>
          <a:lstStyle/>
          <a:p>
            <a:fld id="{A2E1B4C0-ADAD-4405-9EE9-530DBF632060}" type="slidenum">
              <a:rPr lang="en-GB" smtClean="0"/>
              <a:t>‹#›</a:t>
            </a:fld>
            <a:endParaRPr lang="en-GB" dirty="0"/>
          </a:p>
        </p:txBody>
      </p:sp>
    </p:spTree>
    <p:extLst>
      <p:ext uri="{BB962C8B-B14F-4D97-AF65-F5344CB8AC3E}">
        <p14:creationId xmlns:p14="http://schemas.microsoft.com/office/powerpoint/2010/main" val="170619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9A558-22AB-9ADA-02D2-EE2BFEC02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D383380-2331-2D58-0FDF-81870477F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F93CA8-0580-AEBC-7932-186F47E9B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77561-7010-4B1B-AD06-E5E4ACC61F87}" type="datetime1">
              <a:rPr lang="en-GB" smtClean="0"/>
              <a:t>04/08/2023</a:t>
            </a:fld>
            <a:endParaRPr lang="en-GB" dirty="0"/>
          </a:p>
        </p:txBody>
      </p:sp>
      <p:sp>
        <p:nvSpPr>
          <p:cNvPr id="5" name="Footer Placeholder 4">
            <a:extLst>
              <a:ext uri="{FF2B5EF4-FFF2-40B4-BE49-F238E27FC236}">
                <a16:creationId xmlns:a16="http://schemas.microsoft.com/office/drawing/2014/main" id="{4D5C766A-1E74-9755-EFD3-8D979D86D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Katie Castle </a:t>
            </a:r>
          </a:p>
        </p:txBody>
      </p:sp>
      <p:sp>
        <p:nvSpPr>
          <p:cNvPr id="6" name="Slide Number Placeholder 5">
            <a:extLst>
              <a:ext uri="{FF2B5EF4-FFF2-40B4-BE49-F238E27FC236}">
                <a16:creationId xmlns:a16="http://schemas.microsoft.com/office/drawing/2014/main" id="{4EEB495B-AD58-063A-BD4A-810B57BD8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4C0-ADAD-4405-9EE9-530DBF632060}" type="slidenum">
              <a:rPr lang="en-GB" smtClean="0"/>
              <a:t>‹#›</a:t>
            </a:fld>
            <a:endParaRPr lang="en-GB" dirty="0"/>
          </a:p>
        </p:txBody>
      </p:sp>
    </p:spTree>
    <p:extLst>
      <p:ext uri="{BB962C8B-B14F-4D97-AF65-F5344CB8AC3E}">
        <p14:creationId xmlns:p14="http://schemas.microsoft.com/office/powerpoint/2010/main" val="89354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1FEB242-1006-2A5A-E89F-E88693E0EB16}"/>
              </a:ext>
            </a:extLst>
          </p:cNvPr>
          <p:cNvSpPr/>
          <p:nvPr/>
        </p:nvSpPr>
        <p:spPr>
          <a:xfrm>
            <a:off x="19050" y="1628651"/>
            <a:ext cx="1038225" cy="7034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900" dirty="0"/>
              <a:t>Learning Environment and Culture (domain 1)  </a:t>
            </a:r>
          </a:p>
        </p:txBody>
      </p:sp>
      <p:sp>
        <p:nvSpPr>
          <p:cNvPr id="5" name="Rectangle: Rounded Corners 4">
            <a:extLst>
              <a:ext uri="{FF2B5EF4-FFF2-40B4-BE49-F238E27FC236}">
                <a16:creationId xmlns:a16="http://schemas.microsoft.com/office/drawing/2014/main" id="{AC0D7985-DB34-B44C-ECFE-87EA25D34A41}"/>
              </a:ext>
            </a:extLst>
          </p:cNvPr>
          <p:cNvSpPr/>
          <p:nvPr/>
        </p:nvSpPr>
        <p:spPr>
          <a:xfrm>
            <a:off x="2213625" y="713501"/>
            <a:ext cx="7764747" cy="4476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Additional Information to support to completion of the Approval Tool  </a:t>
            </a:r>
          </a:p>
        </p:txBody>
      </p:sp>
      <p:sp>
        <p:nvSpPr>
          <p:cNvPr id="2" name="Rectangle: Rounded Corners 1">
            <a:extLst>
              <a:ext uri="{FF2B5EF4-FFF2-40B4-BE49-F238E27FC236}">
                <a16:creationId xmlns:a16="http://schemas.microsoft.com/office/drawing/2014/main" id="{D28F5635-720D-CEF7-9452-E6BEE0497C85}"/>
              </a:ext>
            </a:extLst>
          </p:cNvPr>
          <p:cNvSpPr/>
          <p:nvPr/>
        </p:nvSpPr>
        <p:spPr>
          <a:xfrm>
            <a:off x="1147762" y="1655962"/>
            <a:ext cx="9896475" cy="7034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200" dirty="0"/>
              <a:t>There is various documentation to support a placement provider to fulfil these quality standards.  This could include, but not exhaustive: placement induction, IT access, policies &amp; procedures (equality &amp; diversity), mandatory training records, communication process with education providers or educational team, practice profiles, supervision support, training opportunity, supportive and inclusive culture. </a:t>
            </a:r>
          </a:p>
        </p:txBody>
      </p:sp>
      <p:sp>
        <p:nvSpPr>
          <p:cNvPr id="3" name="Rectangle: Rounded Corners 2">
            <a:extLst>
              <a:ext uri="{FF2B5EF4-FFF2-40B4-BE49-F238E27FC236}">
                <a16:creationId xmlns:a16="http://schemas.microsoft.com/office/drawing/2014/main" id="{830595F5-5B77-2194-3D4F-2FFA92D1F734}"/>
              </a:ext>
            </a:extLst>
          </p:cNvPr>
          <p:cNvSpPr/>
          <p:nvPr/>
        </p:nvSpPr>
        <p:spPr>
          <a:xfrm>
            <a:off x="1147762" y="2469841"/>
            <a:ext cx="9896475" cy="7034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200" dirty="0"/>
              <a:t>To fulfil this domain, supporting evidence will include how the provider links with their stakeholders/partner to support.  Is there a pathway or person who takes overall responsibility for the learner experience, and is able to make change if required?  What mechanisms are in place to help learners and educators fulfil their role for example time to complete assessment?  Is there an identified lead who will manage the governance for example equal opportunity and financial management of educational payment?    </a:t>
            </a:r>
          </a:p>
        </p:txBody>
      </p:sp>
      <p:sp>
        <p:nvSpPr>
          <p:cNvPr id="7" name="Rectangle: Rounded Corners 6">
            <a:extLst>
              <a:ext uri="{FF2B5EF4-FFF2-40B4-BE49-F238E27FC236}">
                <a16:creationId xmlns:a16="http://schemas.microsoft.com/office/drawing/2014/main" id="{2B610DAA-0B2D-23B8-0484-4BA98CAC348E}"/>
              </a:ext>
            </a:extLst>
          </p:cNvPr>
          <p:cNvSpPr/>
          <p:nvPr/>
        </p:nvSpPr>
        <p:spPr>
          <a:xfrm>
            <a:off x="1147762" y="3282718"/>
            <a:ext cx="9896475" cy="703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200" dirty="0"/>
              <a:t>This relates to the learner and supporting their educational needs.  Evidence for this section could include inclusive and support environment. A clear pathway for a student to express and seek support and understand who is their supervisor.  Enable learners to attend training.  Offer training to the student and multi professional </a:t>
            </a:r>
            <a:r>
              <a:rPr lang="en-GB" sz="1100" dirty="0"/>
              <a:t>opportunities</a:t>
            </a:r>
            <a:r>
              <a:rPr lang="en-GB" sz="1200" dirty="0"/>
              <a:t> if available, and a diverse timetable of experiences. Access to library / information resource.  Enable a student to be part of the team and feel welcomed. Buddy system. </a:t>
            </a:r>
          </a:p>
        </p:txBody>
      </p:sp>
      <p:sp>
        <p:nvSpPr>
          <p:cNvPr id="8" name="Rectangle: Rounded Corners 7">
            <a:extLst>
              <a:ext uri="{FF2B5EF4-FFF2-40B4-BE49-F238E27FC236}">
                <a16:creationId xmlns:a16="http://schemas.microsoft.com/office/drawing/2014/main" id="{771E7150-37A9-6B9D-F6FA-B50B2C5EDB1A}"/>
              </a:ext>
            </a:extLst>
          </p:cNvPr>
          <p:cNvSpPr/>
          <p:nvPr/>
        </p:nvSpPr>
        <p:spPr>
          <a:xfrm>
            <a:off x="1147762" y="4108872"/>
            <a:ext cx="9896475" cy="8079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200" dirty="0"/>
              <a:t>This domain relates to how we support staff to provide supervision for learners.  Examples of evidence could include communication with education providers for example universities.  Training of staff to undertake role, for example practice assessor training or coaching course.  Timetabled time to complete student assessment and induction.  The role of supervisor will be part of their appraisal and support is provided if required to build their skills and knowledge.   Can the supervisor seek support from other supervisors?  </a:t>
            </a:r>
          </a:p>
        </p:txBody>
      </p:sp>
      <p:sp>
        <p:nvSpPr>
          <p:cNvPr id="9" name="Rectangle: Rounded Corners 8">
            <a:extLst>
              <a:ext uri="{FF2B5EF4-FFF2-40B4-BE49-F238E27FC236}">
                <a16:creationId xmlns:a16="http://schemas.microsoft.com/office/drawing/2014/main" id="{2E3E07B8-BEA0-B370-6125-9A65FE0F4D2C}"/>
              </a:ext>
            </a:extLst>
          </p:cNvPr>
          <p:cNvSpPr/>
          <p:nvPr/>
        </p:nvSpPr>
        <p:spPr>
          <a:xfrm>
            <a:off x="1147762" y="5012594"/>
            <a:ext cx="9896475" cy="80796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GB" sz="1200" dirty="0"/>
              <a:t>This domain relates to the learner’s course / programme, and how we ensure their learning is evidence based / contemporary.   Examples of evidence in this domain could include feedback from placement providers to the learner’s educational provider regarding the student’s  skill, knowledge or understanding.  Will the placement provider be involved in revalidation of an academic programme? Is the provider aware of the learner’s learning outcomes?   Does the educator communicate with the education provider?</a:t>
            </a:r>
          </a:p>
        </p:txBody>
      </p:sp>
      <p:sp>
        <p:nvSpPr>
          <p:cNvPr id="12" name="Rectangle: Rounded Corners 11">
            <a:extLst>
              <a:ext uri="{FF2B5EF4-FFF2-40B4-BE49-F238E27FC236}">
                <a16:creationId xmlns:a16="http://schemas.microsoft.com/office/drawing/2014/main" id="{A9282B7A-29E3-A018-CDE3-1057FE5812C0}"/>
              </a:ext>
            </a:extLst>
          </p:cNvPr>
          <p:cNvSpPr/>
          <p:nvPr/>
        </p:nvSpPr>
        <p:spPr>
          <a:xfrm>
            <a:off x="19050" y="2457309"/>
            <a:ext cx="1038225" cy="7034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dirty="0"/>
              <a:t>Governance (domain 2) </a:t>
            </a:r>
          </a:p>
        </p:txBody>
      </p:sp>
      <p:sp>
        <p:nvSpPr>
          <p:cNvPr id="13" name="Rectangle: Rounded Corners 12">
            <a:extLst>
              <a:ext uri="{FF2B5EF4-FFF2-40B4-BE49-F238E27FC236}">
                <a16:creationId xmlns:a16="http://schemas.microsoft.com/office/drawing/2014/main" id="{32074DD4-1270-6B5B-0125-EC993C5C5E20}"/>
              </a:ext>
            </a:extLst>
          </p:cNvPr>
          <p:cNvSpPr/>
          <p:nvPr/>
        </p:nvSpPr>
        <p:spPr>
          <a:xfrm>
            <a:off x="19050" y="3270940"/>
            <a:ext cx="1038225" cy="703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900" dirty="0"/>
              <a:t>Supporting Learners (domain 3) </a:t>
            </a:r>
          </a:p>
        </p:txBody>
      </p:sp>
      <p:sp>
        <p:nvSpPr>
          <p:cNvPr id="14" name="Rectangle: Rounded Corners 13">
            <a:extLst>
              <a:ext uri="{FF2B5EF4-FFF2-40B4-BE49-F238E27FC236}">
                <a16:creationId xmlns:a16="http://schemas.microsoft.com/office/drawing/2014/main" id="{40E9BF73-D8C2-942B-2646-E482D555D279}"/>
              </a:ext>
            </a:extLst>
          </p:cNvPr>
          <p:cNvSpPr/>
          <p:nvPr/>
        </p:nvSpPr>
        <p:spPr>
          <a:xfrm>
            <a:off x="19050" y="4099599"/>
            <a:ext cx="1038225" cy="8079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Supporting supervisors (domain 4) </a:t>
            </a:r>
          </a:p>
        </p:txBody>
      </p:sp>
      <p:sp>
        <p:nvSpPr>
          <p:cNvPr id="15" name="Rectangle: Rounded Corners 14">
            <a:extLst>
              <a:ext uri="{FF2B5EF4-FFF2-40B4-BE49-F238E27FC236}">
                <a16:creationId xmlns:a16="http://schemas.microsoft.com/office/drawing/2014/main" id="{1379B5CC-4A5F-C731-6F5F-241AED3286F0}"/>
              </a:ext>
            </a:extLst>
          </p:cNvPr>
          <p:cNvSpPr/>
          <p:nvPr/>
        </p:nvSpPr>
        <p:spPr>
          <a:xfrm>
            <a:off x="19050" y="5049174"/>
            <a:ext cx="1038225" cy="74761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900" dirty="0"/>
              <a:t>Course / programme of learning (domain 5) </a:t>
            </a:r>
          </a:p>
        </p:txBody>
      </p:sp>
      <p:sp>
        <p:nvSpPr>
          <p:cNvPr id="16" name="Rectangle: Rounded Corners 15">
            <a:extLst>
              <a:ext uri="{FF2B5EF4-FFF2-40B4-BE49-F238E27FC236}">
                <a16:creationId xmlns:a16="http://schemas.microsoft.com/office/drawing/2014/main" id="{3E3483C4-0B43-65DA-3CC1-3188F1965E71}"/>
              </a:ext>
            </a:extLst>
          </p:cNvPr>
          <p:cNvSpPr/>
          <p:nvPr/>
        </p:nvSpPr>
        <p:spPr>
          <a:xfrm>
            <a:off x="1147763" y="5924010"/>
            <a:ext cx="9896474" cy="7476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1200" dirty="0"/>
              <a:t>The 5 domains above all feed into domain 6.  Domain 6 relates to a sustainable workforce and how to reduce attrition from the workforce  Examples of evidence could include: communication with a university when a student is struggling. Is there a process to manage reasonable adjustments? Can the placement provider support career fairs to encourage learners in your setting?  What opportunities can the placement provider give to help give a learner insight into this area as career choice?     </a:t>
            </a:r>
          </a:p>
        </p:txBody>
      </p:sp>
      <p:sp>
        <p:nvSpPr>
          <p:cNvPr id="17" name="Rectangle: Rounded Corners 16">
            <a:extLst>
              <a:ext uri="{FF2B5EF4-FFF2-40B4-BE49-F238E27FC236}">
                <a16:creationId xmlns:a16="http://schemas.microsoft.com/office/drawing/2014/main" id="{064F1DD1-4646-8C80-6542-A435277546FF}"/>
              </a:ext>
            </a:extLst>
          </p:cNvPr>
          <p:cNvSpPr/>
          <p:nvPr/>
        </p:nvSpPr>
        <p:spPr>
          <a:xfrm>
            <a:off x="19050" y="5924010"/>
            <a:ext cx="1038225" cy="7476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t>Sustainable workforce (domain 6) </a:t>
            </a:r>
          </a:p>
        </p:txBody>
      </p:sp>
      <p:sp>
        <p:nvSpPr>
          <p:cNvPr id="11" name="Rectangle: Rounded Corners 10">
            <a:extLst>
              <a:ext uri="{FF2B5EF4-FFF2-40B4-BE49-F238E27FC236}">
                <a16:creationId xmlns:a16="http://schemas.microsoft.com/office/drawing/2014/main" id="{0A989DD9-BFFC-44D3-A5F7-5A930C06AC84}"/>
              </a:ext>
            </a:extLst>
          </p:cNvPr>
          <p:cNvSpPr/>
          <p:nvPr/>
        </p:nvSpPr>
        <p:spPr>
          <a:xfrm>
            <a:off x="11134719" y="1655962"/>
            <a:ext cx="1038225" cy="7034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900" dirty="0"/>
              <a:t>Quality Standards </a:t>
            </a:r>
          </a:p>
          <a:p>
            <a:pPr algn="ctr"/>
            <a:r>
              <a:rPr lang="en-GB" sz="900" dirty="0"/>
              <a:t>1.1 – 1.13  </a:t>
            </a:r>
          </a:p>
        </p:txBody>
      </p:sp>
      <p:graphicFrame>
        <p:nvGraphicFramePr>
          <p:cNvPr id="20" name="Object 19">
            <a:extLst>
              <a:ext uri="{FF2B5EF4-FFF2-40B4-BE49-F238E27FC236}">
                <a16:creationId xmlns:a16="http://schemas.microsoft.com/office/drawing/2014/main" id="{552CCD5A-B4EA-B536-5B4D-1B05C0E066A0}"/>
              </a:ext>
            </a:extLst>
          </p:cNvPr>
          <p:cNvGraphicFramePr>
            <a:graphicFrameLocks noChangeAspect="1"/>
          </p:cNvGraphicFramePr>
          <p:nvPr>
            <p:extLst>
              <p:ext uri="{D42A27DB-BD31-4B8C-83A1-F6EECF244321}">
                <p14:modId xmlns:p14="http://schemas.microsoft.com/office/powerpoint/2010/main" val="4049554626"/>
              </p:ext>
            </p:extLst>
          </p:nvPr>
        </p:nvGraphicFramePr>
        <p:xfrm>
          <a:off x="19050" y="512680"/>
          <a:ext cx="1317215" cy="930811"/>
        </p:xfrm>
        <a:graphic>
          <a:graphicData uri="http://schemas.openxmlformats.org/presentationml/2006/ole">
            <mc:AlternateContent xmlns:mc="http://schemas.openxmlformats.org/markup-compatibility/2006">
              <mc:Choice xmlns:v="urn:schemas-microsoft-com:vml" Requires="v">
                <p:oleObj name="Acrobat Document" r:id="rId2" imgW="5346330" imgH="3778206" progId="AcroExch.Document.DC">
                  <p:embed/>
                </p:oleObj>
              </mc:Choice>
              <mc:Fallback>
                <p:oleObj name="Acrobat Document" r:id="rId2" imgW="5346330" imgH="3778206" progId="AcroExch.Document.DC">
                  <p:embed/>
                  <p:pic>
                    <p:nvPicPr>
                      <p:cNvPr id="20" name="Object 19">
                        <a:extLst>
                          <a:ext uri="{FF2B5EF4-FFF2-40B4-BE49-F238E27FC236}">
                            <a16:creationId xmlns:a16="http://schemas.microsoft.com/office/drawing/2014/main" id="{552CCD5A-B4EA-B536-5B4D-1B05C0E066A0}"/>
                          </a:ext>
                        </a:extLst>
                      </p:cNvPr>
                      <p:cNvPicPr/>
                      <p:nvPr/>
                    </p:nvPicPr>
                    <p:blipFill>
                      <a:blip r:embed="rId3"/>
                      <a:stretch>
                        <a:fillRect/>
                      </a:stretch>
                    </p:blipFill>
                    <p:spPr>
                      <a:xfrm>
                        <a:off x="19050" y="512680"/>
                        <a:ext cx="1317215" cy="930811"/>
                      </a:xfrm>
                      <a:prstGeom prst="rect">
                        <a:avLst/>
                      </a:prstGeom>
                      <a:ln>
                        <a:solidFill>
                          <a:schemeClr val="tx1"/>
                        </a:solidFill>
                      </a:ln>
                    </p:spPr>
                  </p:pic>
                </p:oleObj>
              </mc:Fallback>
            </mc:AlternateContent>
          </a:graphicData>
        </a:graphic>
      </p:graphicFrame>
      <p:sp>
        <p:nvSpPr>
          <p:cNvPr id="21" name="Rectangle: Rounded Corners 20">
            <a:extLst>
              <a:ext uri="{FF2B5EF4-FFF2-40B4-BE49-F238E27FC236}">
                <a16:creationId xmlns:a16="http://schemas.microsoft.com/office/drawing/2014/main" id="{EDDF6537-3743-2748-C4BC-03E1E7C08073}"/>
              </a:ext>
            </a:extLst>
          </p:cNvPr>
          <p:cNvSpPr/>
          <p:nvPr/>
        </p:nvSpPr>
        <p:spPr>
          <a:xfrm>
            <a:off x="11134720" y="2452633"/>
            <a:ext cx="1038225" cy="7207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900" dirty="0"/>
              <a:t>Quality Standards </a:t>
            </a:r>
          </a:p>
          <a:p>
            <a:pPr algn="ctr"/>
            <a:r>
              <a:rPr lang="en-GB" sz="900" dirty="0"/>
              <a:t>2.1-2.8  </a:t>
            </a:r>
          </a:p>
        </p:txBody>
      </p:sp>
      <p:sp>
        <p:nvSpPr>
          <p:cNvPr id="22" name="Rectangle: Rounded Corners 21">
            <a:extLst>
              <a:ext uri="{FF2B5EF4-FFF2-40B4-BE49-F238E27FC236}">
                <a16:creationId xmlns:a16="http://schemas.microsoft.com/office/drawing/2014/main" id="{5646FEA8-A27F-6152-6D6B-A4B60DB0A8D5}"/>
              </a:ext>
            </a:extLst>
          </p:cNvPr>
          <p:cNvSpPr/>
          <p:nvPr/>
        </p:nvSpPr>
        <p:spPr>
          <a:xfrm>
            <a:off x="11134719" y="3282717"/>
            <a:ext cx="1038225" cy="7033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900" dirty="0"/>
              <a:t>Quality Standards 3.1-3.11 </a:t>
            </a:r>
          </a:p>
        </p:txBody>
      </p:sp>
      <p:sp>
        <p:nvSpPr>
          <p:cNvPr id="23" name="Rectangle: Rounded Corners 22">
            <a:extLst>
              <a:ext uri="{FF2B5EF4-FFF2-40B4-BE49-F238E27FC236}">
                <a16:creationId xmlns:a16="http://schemas.microsoft.com/office/drawing/2014/main" id="{BEC5002B-F6F7-5CF9-2E1A-8EAF5E6FF83A}"/>
              </a:ext>
            </a:extLst>
          </p:cNvPr>
          <p:cNvSpPr/>
          <p:nvPr/>
        </p:nvSpPr>
        <p:spPr>
          <a:xfrm>
            <a:off x="11091334" y="4099597"/>
            <a:ext cx="1038225" cy="8172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900" dirty="0"/>
              <a:t>Quality Standards 4.1-4.7</a:t>
            </a:r>
          </a:p>
        </p:txBody>
      </p:sp>
      <p:sp>
        <p:nvSpPr>
          <p:cNvPr id="24" name="Rectangle: Rounded Corners 23">
            <a:extLst>
              <a:ext uri="{FF2B5EF4-FFF2-40B4-BE49-F238E27FC236}">
                <a16:creationId xmlns:a16="http://schemas.microsoft.com/office/drawing/2014/main" id="{922E8663-B6C8-46E6-EF29-A7FCF9C8834D}"/>
              </a:ext>
            </a:extLst>
          </p:cNvPr>
          <p:cNvSpPr/>
          <p:nvPr/>
        </p:nvSpPr>
        <p:spPr>
          <a:xfrm>
            <a:off x="11091334" y="5011376"/>
            <a:ext cx="1038225" cy="8079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900" dirty="0"/>
              <a:t>Quality Standards 5.1-5.6</a:t>
            </a:r>
          </a:p>
        </p:txBody>
      </p:sp>
      <p:sp>
        <p:nvSpPr>
          <p:cNvPr id="25" name="Rectangle: Rounded Corners 24">
            <a:extLst>
              <a:ext uri="{FF2B5EF4-FFF2-40B4-BE49-F238E27FC236}">
                <a16:creationId xmlns:a16="http://schemas.microsoft.com/office/drawing/2014/main" id="{5B942205-4533-09FC-B49B-0F6166A14007}"/>
              </a:ext>
            </a:extLst>
          </p:cNvPr>
          <p:cNvSpPr/>
          <p:nvPr/>
        </p:nvSpPr>
        <p:spPr>
          <a:xfrm>
            <a:off x="11091334" y="5908526"/>
            <a:ext cx="1038225" cy="763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t>Quality Standards 6.1-6.4</a:t>
            </a:r>
          </a:p>
        </p:txBody>
      </p:sp>
      <p:pic>
        <p:nvPicPr>
          <p:cNvPr id="6" name="Picture 5" descr="Logo&#10;&#10;Description automatically generated">
            <a:extLst>
              <a:ext uri="{FF2B5EF4-FFF2-40B4-BE49-F238E27FC236}">
                <a16:creationId xmlns:a16="http://schemas.microsoft.com/office/drawing/2014/main" id="{FAD0F3AF-474E-5B5F-7073-7640DA1FBCB6}"/>
              </a:ext>
            </a:extLst>
          </p:cNvPr>
          <p:cNvPicPr>
            <a:picLocks noChangeAspect="1"/>
          </p:cNvPicPr>
          <p:nvPr/>
        </p:nvPicPr>
        <p:blipFill>
          <a:blip r:embed="rId4"/>
          <a:stretch>
            <a:fillRect/>
          </a:stretch>
        </p:blipFill>
        <p:spPr>
          <a:xfrm>
            <a:off x="10984549" y="41549"/>
            <a:ext cx="1120140" cy="1072515"/>
          </a:xfrm>
          <a:prstGeom prst="rect">
            <a:avLst/>
          </a:prstGeom>
        </p:spPr>
      </p:pic>
    </p:spTree>
    <p:extLst>
      <p:ext uri="{BB962C8B-B14F-4D97-AF65-F5344CB8AC3E}">
        <p14:creationId xmlns:p14="http://schemas.microsoft.com/office/powerpoint/2010/main" val="1087177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333B0BAC0BF04CADE27EBEF489279B" ma:contentTypeVersion="22" ma:contentTypeDescription="Create a new document." ma:contentTypeScope="" ma:versionID="f8663767053c6276c24f901496bffada">
  <xsd:schema xmlns:xsd="http://www.w3.org/2001/XMLSchema" xmlns:xs="http://www.w3.org/2001/XMLSchema" xmlns:p="http://schemas.microsoft.com/office/2006/metadata/properties" xmlns:ns2="a68bcc50-7345-4d88-b9e4-0a16fc8d09b9" xmlns:ns3="6099b812-4d9c-462e-9969-88c2db093ff4" targetNamespace="http://schemas.microsoft.com/office/2006/metadata/properties" ma:root="true" ma:fieldsID="571d0c10cd72310c2cb511887663f244" ns2:_="" ns3:_="">
    <xsd:import namespace="a68bcc50-7345-4d88-b9e4-0a16fc8d09b9"/>
    <xsd:import namespace="6099b812-4d9c-462e-9969-88c2db093ff4"/>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bcc50-7345-4d88-b9e4-0a16fc8d09b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DateTaken" ma:index="9" nillable="true" ma:displayName="MediaServiceDateTaken" ma:descriptio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99b812-4d9c-462e-9969-88c2db093ff4"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83c40e1-de3e-423f-a7d3-de60c7361d2e}" ma:internalName="TaxCatchAll" ma:showField="CatchAllData" ma:web="6099b812-4d9c-462e-9969-88c2db093f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8bcc50-7345-4d88-b9e4-0a16fc8d09b9">
      <Terms xmlns="http://schemas.microsoft.com/office/infopath/2007/PartnerControls"/>
    </lcf76f155ced4ddcb4097134ff3c332f>
    <TaxCatchAll xmlns="6099b812-4d9c-462e-9969-88c2db093ff4" xsi:nil="true"/>
  </documentManagement>
</p:properties>
</file>

<file path=customXml/itemProps1.xml><?xml version="1.0" encoding="utf-8"?>
<ds:datastoreItem xmlns:ds="http://schemas.openxmlformats.org/officeDocument/2006/customXml" ds:itemID="{DBFB8680-D54F-40DB-AC83-3D0BFC649DAB}">
  <ds:schemaRefs>
    <ds:schemaRef ds:uri="http://schemas.microsoft.com/sharepoint/v3/contenttype/forms"/>
  </ds:schemaRefs>
</ds:datastoreItem>
</file>

<file path=customXml/itemProps2.xml><?xml version="1.0" encoding="utf-8"?>
<ds:datastoreItem xmlns:ds="http://schemas.openxmlformats.org/officeDocument/2006/customXml" ds:itemID="{EF3C0498-E061-46EC-8AB0-AA040AFA8C44}"/>
</file>

<file path=customXml/itemProps3.xml><?xml version="1.0" encoding="utf-8"?>
<ds:datastoreItem xmlns:ds="http://schemas.openxmlformats.org/officeDocument/2006/customXml" ds:itemID="{3A521E11-5C1E-4ED3-A719-5178B7D5BDB2}">
  <ds:schemaRefs>
    <ds:schemaRef ds:uri="http://purl.org/dc/terms/"/>
    <ds:schemaRef ds:uri="http://schemas.openxmlformats.org/package/2006/metadata/core-properties"/>
    <ds:schemaRef ds:uri="http://purl.org/dc/dcmitype/"/>
    <ds:schemaRef ds:uri="http://www.w3.org/XML/1998/namespace"/>
    <ds:schemaRef ds:uri="http://schemas.microsoft.com/office/2006/metadata/properties"/>
    <ds:schemaRef ds:uri="e9e51765-db87-4dc2-bc86-eb3da8e0daa0"/>
    <ds:schemaRef ds:uri="http://schemas.microsoft.com/office/2006/documentManagement/types"/>
    <ds:schemaRef ds:uri="1eecb120-f392-472d-ae56-2f0d03ddf5b4"/>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450</TotalTime>
  <Words>556</Words>
  <Application>Microsoft Office PowerPoint</Application>
  <PresentationFormat>Widescreen</PresentationFormat>
  <Paragraphs>21</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Calibri Light</vt:lpstr>
      <vt:lpstr>Office Theme</vt:lpstr>
      <vt:lpstr>Acrobat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Castle</dc:creator>
  <cp:lastModifiedBy>Nikkie Marks</cp:lastModifiedBy>
  <cp:revision>2</cp:revision>
  <dcterms:created xsi:type="dcterms:W3CDTF">2023-06-14T10:40:47Z</dcterms:created>
  <dcterms:modified xsi:type="dcterms:W3CDTF">2023-08-04T10:45:41Z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0x0101007D333B0BAC0BF04CADE27EBEF489279B</vt:lpwstr>
  </property>
</Properties>
</file>