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 id="2147483694" r:id="rId5"/>
  </p:sldMasterIdLst>
  <p:notesMasterIdLst>
    <p:notesMasterId r:id="rId66"/>
  </p:notesMasterIdLst>
  <p:handoutMasterIdLst>
    <p:handoutMasterId r:id="rId67"/>
  </p:handoutMasterIdLst>
  <p:sldIdLst>
    <p:sldId id="256" r:id="rId6"/>
    <p:sldId id="306" r:id="rId7"/>
    <p:sldId id="307" r:id="rId8"/>
    <p:sldId id="289" r:id="rId9"/>
    <p:sldId id="308" r:id="rId10"/>
    <p:sldId id="290" r:id="rId11"/>
    <p:sldId id="291" r:id="rId12"/>
    <p:sldId id="309" r:id="rId13"/>
    <p:sldId id="310" r:id="rId14"/>
    <p:sldId id="311" r:id="rId15"/>
    <p:sldId id="312" r:id="rId16"/>
    <p:sldId id="313" r:id="rId17"/>
    <p:sldId id="314" r:id="rId18"/>
    <p:sldId id="315" r:id="rId19"/>
    <p:sldId id="316" r:id="rId20"/>
    <p:sldId id="317" r:id="rId21"/>
    <p:sldId id="318" r:id="rId22"/>
    <p:sldId id="319" r:id="rId23"/>
    <p:sldId id="297" r:id="rId24"/>
    <p:sldId id="367" r:id="rId25"/>
    <p:sldId id="370" r:id="rId26"/>
    <p:sldId id="366" r:id="rId27"/>
    <p:sldId id="371" r:id="rId28"/>
    <p:sldId id="372" r:id="rId29"/>
    <p:sldId id="320" r:id="rId30"/>
    <p:sldId id="373" r:id="rId31"/>
    <p:sldId id="374" r:id="rId32"/>
    <p:sldId id="279" r:id="rId33"/>
    <p:sldId id="325" r:id="rId34"/>
    <p:sldId id="365" r:id="rId35"/>
    <p:sldId id="261" r:id="rId36"/>
    <p:sldId id="375" r:id="rId37"/>
    <p:sldId id="324" r:id="rId38"/>
    <p:sldId id="334" r:id="rId39"/>
    <p:sldId id="369" r:id="rId40"/>
    <p:sldId id="278" r:id="rId41"/>
    <p:sldId id="300" r:id="rId42"/>
    <p:sldId id="912" r:id="rId43"/>
    <p:sldId id="913" r:id="rId44"/>
    <p:sldId id="914" r:id="rId45"/>
    <p:sldId id="915" r:id="rId46"/>
    <p:sldId id="916" r:id="rId47"/>
    <p:sldId id="917" r:id="rId48"/>
    <p:sldId id="918" r:id="rId49"/>
    <p:sldId id="376" r:id="rId50"/>
    <p:sldId id="301" r:id="rId51"/>
    <p:sldId id="303" r:id="rId52"/>
    <p:sldId id="910" r:id="rId53"/>
    <p:sldId id="269" r:id="rId54"/>
    <p:sldId id="270" r:id="rId55"/>
    <p:sldId id="909" r:id="rId56"/>
    <p:sldId id="257" r:id="rId57"/>
    <p:sldId id="262" r:id="rId58"/>
    <p:sldId id="266" r:id="rId59"/>
    <p:sldId id="267" r:id="rId60"/>
    <p:sldId id="268" r:id="rId61"/>
    <p:sldId id="258" r:id="rId62"/>
    <p:sldId id="259" r:id="rId63"/>
    <p:sldId id="911" r:id="rId64"/>
    <p:sldId id="296" r:id="rId65"/>
  </p:sldIdLst>
  <p:sldSz cx="6858000" cy="5143500"/>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60CCE7A-C491-4AF5-AC9C-352DAB073D15}">
          <p14:sldIdLst/>
        </p14:section>
        <p14:section name="Welcome &amp; agenda" id="{C87852A0-0246-4A39-B30E-4D20B1E12FF6}">
          <p14:sldIdLst>
            <p14:sldId id="256"/>
            <p14:sldId id="306"/>
          </p14:sldIdLst>
        </p14:section>
        <p14:section name="Project background" id="{C5DA37B4-F222-45D3-8BE5-B2F533B214ED}">
          <p14:sldIdLst>
            <p14:sldId id="307"/>
            <p14:sldId id="289"/>
          </p14:sldIdLst>
        </p14:section>
        <p14:section name="Mapping" id="{77059DBA-5733-4221-BEAA-C0F2AD39B2FF}">
          <p14:sldIdLst>
            <p14:sldId id="308"/>
            <p14:sldId id="290"/>
            <p14:sldId id="291"/>
            <p14:sldId id="309"/>
            <p14:sldId id="310"/>
            <p14:sldId id="311"/>
            <p14:sldId id="312"/>
            <p14:sldId id="313"/>
            <p14:sldId id="314"/>
            <p14:sldId id="315"/>
            <p14:sldId id="316"/>
            <p14:sldId id="317"/>
            <p14:sldId id="318"/>
          </p14:sldIdLst>
        </p14:section>
        <p14:section name="Implementation Midlands" id="{BD63E993-59EE-44C7-9AD7-9F5CB4273DF3}">
          <p14:sldIdLst>
            <p14:sldId id="319"/>
            <p14:sldId id="297"/>
            <p14:sldId id="367"/>
            <p14:sldId id="370"/>
            <p14:sldId id="366"/>
            <p14:sldId id="371"/>
            <p14:sldId id="372"/>
            <p14:sldId id="320"/>
            <p14:sldId id="373"/>
            <p14:sldId id="374"/>
            <p14:sldId id="279"/>
            <p14:sldId id="325"/>
            <p14:sldId id="365"/>
            <p14:sldId id="261"/>
            <p14:sldId id="375"/>
            <p14:sldId id="324"/>
            <p14:sldId id="334"/>
            <p14:sldId id="369"/>
            <p14:sldId id="278"/>
          </p14:sldIdLst>
        </p14:section>
        <p14:section name="Implementation NW Ldn" id="{4984DDE7-6FC1-4F5B-8EC0-3B1CF1BA8025}">
          <p14:sldIdLst>
            <p14:sldId id="300"/>
            <p14:sldId id="912"/>
            <p14:sldId id="913"/>
            <p14:sldId id="914"/>
            <p14:sldId id="915"/>
            <p14:sldId id="916"/>
            <p14:sldId id="917"/>
            <p14:sldId id="918"/>
          </p14:sldIdLst>
        </p14:section>
        <p14:section name="CC &amp; PH" id="{BD25509B-5AC7-4183-B0B1-565263A175E8}">
          <p14:sldIdLst>
            <p14:sldId id="376"/>
            <p14:sldId id="301"/>
            <p14:sldId id="303"/>
          </p14:sldIdLst>
        </p14:section>
        <p14:section name="FS offer &amp; procurement" id="{F72FE866-D2FB-43E0-8918-1381579ECBF0}">
          <p14:sldIdLst>
            <p14:sldId id="910"/>
            <p14:sldId id="269"/>
            <p14:sldId id="270"/>
            <p14:sldId id="909"/>
            <p14:sldId id="257"/>
            <p14:sldId id="262"/>
            <p14:sldId id="266"/>
            <p14:sldId id="267"/>
            <p14:sldId id="268"/>
            <p14:sldId id="258"/>
            <p14:sldId id="259"/>
            <p14:sldId id="911"/>
          </p14:sldIdLst>
        </p14:section>
        <p14:section name="Q&amp;A" id="{164E54A8-4D99-45F9-9F91-17959FB23C38}">
          <p14:sldIdLst>
            <p14:sldId id="296"/>
          </p14:sldIdLst>
        </p14:section>
      </p14:sectionLst>
    </p:ex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B49344-8C12-5786-C131-2711B9B98627}" name="Sophie Hawley" initials="SH" userId="S::sophie.hawley@hee.nhs.uk::aa5ce208-7c30-4956-9dee-c9065ed5e09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464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C350A7-ED18-4CD4-BED9-72970FC54EDB}" vWet="2" dt="2022-01-24T11:16:55.332"/>
    <p1510:client id="{6605C535-ECF2-4EAC-B5F0-A1B965DF7019}" v="3853" dt="2022-01-24T11:29:08.532"/>
    <p1510:client id="{CFB123FD-89F0-5655-316A-34681D3277E8}" v="1" dt="2022-01-24T12:36:52.860"/>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90049" autoAdjust="0"/>
  </p:normalViewPr>
  <p:slideViewPr>
    <p:cSldViewPr snapToGrid="0">
      <p:cViewPr varScale="1">
        <p:scale>
          <a:sx n="101" d="100"/>
          <a:sy n="101" d="100"/>
        </p:scale>
        <p:origin x="1282" y="72"/>
      </p:cViewPr>
      <p:guideLst>
        <p:guide orient="horz" pos="1620"/>
        <p:guide pos="2160"/>
      </p:guideLst>
    </p:cSldViewPr>
  </p:slideViewPr>
  <p:outlineViewPr>
    <p:cViewPr>
      <p:scale>
        <a:sx n="33" d="100"/>
        <a:sy n="33" d="100"/>
      </p:scale>
      <p:origin x="0" y="-4515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notesMaster" Target="notesMasters/notesMaster1.xml"/><Relationship Id="rId74"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ly Ashton-May" userId="S::sally.ashton-may@hee.nhs.uk::edeaed27-8f42-4f97-9286-c8de1a561a9f" providerId="AD" clId="Web-{CFB123FD-89F0-5655-316A-34681D3277E8}"/>
    <pc:docChg chg="modSld">
      <pc:chgData name="Sally Ashton-May" userId="S::sally.ashton-may@hee.nhs.uk::edeaed27-8f42-4f97-9286-c8de1a561a9f" providerId="AD" clId="Web-{CFB123FD-89F0-5655-316A-34681D3277E8}" dt="2022-01-24T12:36:52.860" v="0"/>
      <pc:docMkLst>
        <pc:docMk/>
      </pc:docMkLst>
      <pc:sldChg chg="delSp">
        <pc:chgData name="Sally Ashton-May" userId="S::sally.ashton-may@hee.nhs.uk::edeaed27-8f42-4f97-9286-c8de1a561a9f" providerId="AD" clId="Web-{CFB123FD-89F0-5655-316A-34681D3277E8}" dt="2022-01-24T12:36:52.860" v="0"/>
        <pc:sldMkLst>
          <pc:docMk/>
          <pc:sldMk cId="1770647764" sldId="910"/>
        </pc:sldMkLst>
        <pc:picChg chg="del">
          <ac:chgData name="Sally Ashton-May" userId="S::sally.ashton-may@hee.nhs.uk::edeaed27-8f42-4f97-9286-c8de1a561a9f" providerId="AD" clId="Web-{CFB123FD-89F0-5655-316A-34681D3277E8}" dt="2022-01-24T12:36:52.860" v="0"/>
          <ac:picMkLst>
            <pc:docMk/>
            <pc:sldMk cId="1770647764" sldId="910"/>
            <ac:picMk id="8" creationId="{9C623159-44A8-B542-9D24-1088A9F3B705}"/>
          </ac:picMkLst>
        </pc:picChg>
      </pc:sldChg>
    </pc:docChg>
  </pc:docChgLst>
  <pc:docChgLst>
    <pc:chgData name="Simon Foxcroft" userId="abc41c99-ad44-40f0-924a-0f3abb451bc8" providerId="ADAL" clId="{6605C535-ECF2-4EAC-B5F0-A1B965DF7019}"/>
    <pc:docChg chg="undo redo custSel addSld delSld modSld sldOrd addSection modSection">
      <pc:chgData name="Simon Foxcroft" userId="abc41c99-ad44-40f0-924a-0f3abb451bc8" providerId="ADAL" clId="{6605C535-ECF2-4EAC-B5F0-A1B965DF7019}" dt="2022-01-24T11:29:08.532" v="4827" actId="13219"/>
      <pc:docMkLst>
        <pc:docMk/>
      </pc:docMkLst>
      <pc:sldChg chg="modSp mod modNotesTx">
        <pc:chgData name="Simon Foxcroft" userId="abc41c99-ad44-40f0-924a-0f3abb451bc8" providerId="ADAL" clId="{6605C535-ECF2-4EAC-B5F0-A1B965DF7019}" dt="2022-01-20T15:17:34.633" v="1020" actId="962"/>
        <pc:sldMkLst>
          <pc:docMk/>
          <pc:sldMk cId="3288757669" sldId="256"/>
        </pc:sldMkLst>
        <pc:picChg chg="mod">
          <ac:chgData name="Simon Foxcroft" userId="abc41c99-ad44-40f0-924a-0f3abb451bc8" providerId="ADAL" clId="{6605C535-ECF2-4EAC-B5F0-A1B965DF7019}" dt="2022-01-20T15:15:10.929" v="812" actId="962"/>
          <ac:picMkLst>
            <pc:docMk/>
            <pc:sldMk cId="3288757669" sldId="256"/>
            <ac:picMk id="9" creationId="{345B8420-16C0-49FE-A295-D1A099C6E02A}"/>
          </ac:picMkLst>
        </pc:picChg>
        <pc:picChg chg="mod">
          <ac:chgData name="Simon Foxcroft" userId="abc41c99-ad44-40f0-924a-0f3abb451bc8" providerId="ADAL" clId="{6605C535-ECF2-4EAC-B5F0-A1B965DF7019}" dt="2022-01-20T15:17:34.633" v="1020" actId="962"/>
          <ac:picMkLst>
            <pc:docMk/>
            <pc:sldMk cId="3288757669" sldId="256"/>
            <ac:picMk id="14" creationId="{00000000-0000-0000-0000-000000000000}"/>
          </ac:picMkLst>
        </pc:picChg>
      </pc:sldChg>
      <pc:sldChg chg="modSp mod">
        <pc:chgData name="Simon Foxcroft" userId="abc41c99-ad44-40f0-924a-0f3abb451bc8" providerId="ADAL" clId="{6605C535-ECF2-4EAC-B5F0-A1B965DF7019}" dt="2022-01-24T11:29:08.532" v="4827" actId="13219"/>
        <pc:sldMkLst>
          <pc:docMk/>
          <pc:sldMk cId="1678130081" sldId="259"/>
        </pc:sldMkLst>
        <pc:graphicFrameChg chg="modGraphic">
          <ac:chgData name="Simon Foxcroft" userId="abc41c99-ad44-40f0-924a-0f3abb451bc8" providerId="ADAL" clId="{6605C535-ECF2-4EAC-B5F0-A1B965DF7019}" dt="2022-01-24T11:29:08.532" v="4827" actId="13219"/>
          <ac:graphicFrameMkLst>
            <pc:docMk/>
            <pc:sldMk cId="1678130081" sldId="259"/>
            <ac:graphicFrameMk id="5" creationId="{FF0AEBDE-60B3-462C-ACD1-1E4DF573C8B0}"/>
          </ac:graphicFrameMkLst>
        </pc:graphicFrameChg>
      </pc:sldChg>
      <pc:sldChg chg="modSp">
        <pc:chgData name="Simon Foxcroft" userId="abc41c99-ad44-40f0-924a-0f3abb451bc8" providerId="ADAL" clId="{6605C535-ECF2-4EAC-B5F0-A1B965DF7019}" dt="2022-01-20T15:22:04.768" v="1454" actId="962"/>
        <pc:sldMkLst>
          <pc:docMk/>
          <pc:sldMk cId="0" sldId="261"/>
        </pc:sldMkLst>
        <pc:picChg chg="mod">
          <ac:chgData name="Simon Foxcroft" userId="abc41c99-ad44-40f0-924a-0f3abb451bc8" providerId="ADAL" clId="{6605C535-ECF2-4EAC-B5F0-A1B965DF7019}" dt="2022-01-20T15:21:59.554" v="1452" actId="962"/>
          <ac:picMkLst>
            <pc:docMk/>
            <pc:sldMk cId="0" sldId="261"/>
            <ac:picMk id="10" creationId="{00000000-0000-0000-0000-000000000000}"/>
          </ac:picMkLst>
        </pc:picChg>
        <pc:picChg chg="mod">
          <ac:chgData name="Simon Foxcroft" userId="abc41c99-ad44-40f0-924a-0f3abb451bc8" providerId="ADAL" clId="{6605C535-ECF2-4EAC-B5F0-A1B965DF7019}" dt="2022-01-20T15:22:03.204" v="1453" actId="962"/>
          <ac:picMkLst>
            <pc:docMk/>
            <pc:sldMk cId="0" sldId="261"/>
            <ac:picMk id="11" creationId="{00000000-0000-0000-0000-000000000000}"/>
          </ac:picMkLst>
        </pc:picChg>
        <pc:picChg chg="mod">
          <ac:chgData name="Simon Foxcroft" userId="abc41c99-ad44-40f0-924a-0f3abb451bc8" providerId="ADAL" clId="{6605C535-ECF2-4EAC-B5F0-A1B965DF7019}" dt="2022-01-20T15:22:04.768" v="1454" actId="962"/>
          <ac:picMkLst>
            <pc:docMk/>
            <pc:sldMk cId="0" sldId="261"/>
            <ac:picMk id="12" creationId="{00000000-0000-0000-0000-000000000000}"/>
          </ac:picMkLst>
        </pc:picChg>
      </pc:sldChg>
      <pc:sldChg chg="modSp mod">
        <pc:chgData name="Simon Foxcroft" userId="abc41c99-ad44-40f0-924a-0f3abb451bc8" providerId="ADAL" clId="{6605C535-ECF2-4EAC-B5F0-A1B965DF7019}" dt="2022-01-20T16:22:50.489" v="4415" actId="14100"/>
        <pc:sldMkLst>
          <pc:docMk/>
          <pc:sldMk cId="316806243" sldId="267"/>
        </pc:sldMkLst>
        <pc:spChg chg="mod">
          <ac:chgData name="Simon Foxcroft" userId="abc41c99-ad44-40f0-924a-0f3abb451bc8" providerId="ADAL" clId="{6605C535-ECF2-4EAC-B5F0-A1B965DF7019}" dt="2022-01-20T16:22:50.489" v="4415" actId="14100"/>
          <ac:spMkLst>
            <pc:docMk/>
            <pc:sldMk cId="316806243" sldId="267"/>
            <ac:spMk id="3" creationId="{EE9E65E3-26BC-41C8-A0DC-202EDA12F50E}"/>
          </ac:spMkLst>
        </pc:spChg>
      </pc:sldChg>
      <pc:sldChg chg="modSp mod ord">
        <pc:chgData name="Simon Foxcroft" userId="abc41c99-ad44-40f0-924a-0f3abb451bc8" providerId="ADAL" clId="{6605C535-ECF2-4EAC-B5F0-A1B965DF7019}" dt="2022-01-20T16:22:17.025" v="4410" actId="6549"/>
        <pc:sldMkLst>
          <pc:docMk/>
          <pc:sldMk cId="3638813957" sldId="269"/>
        </pc:sldMkLst>
        <pc:spChg chg="mod">
          <ac:chgData name="Simon Foxcroft" userId="abc41c99-ad44-40f0-924a-0f3abb451bc8" providerId="ADAL" clId="{6605C535-ECF2-4EAC-B5F0-A1B965DF7019}" dt="2022-01-20T16:22:17.025" v="4410" actId="6549"/>
          <ac:spMkLst>
            <pc:docMk/>
            <pc:sldMk cId="3638813957" sldId="269"/>
            <ac:spMk id="3" creationId="{3C7D6764-1DFE-4B12-AFA3-36C6067F3819}"/>
          </ac:spMkLst>
        </pc:spChg>
      </pc:sldChg>
      <pc:sldChg chg="modSp mod ord">
        <pc:chgData name="Simon Foxcroft" userId="abc41c99-ad44-40f0-924a-0f3abb451bc8" providerId="ADAL" clId="{6605C535-ECF2-4EAC-B5F0-A1B965DF7019}" dt="2022-01-20T16:21:58.092" v="4402" actId="255"/>
        <pc:sldMkLst>
          <pc:docMk/>
          <pc:sldMk cId="2030058017" sldId="270"/>
        </pc:sldMkLst>
        <pc:spChg chg="mod">
          <ac:chgData name="Simon Foxcroft" userId="abc41c99-ad44-40f0-924a-0f3abb451bc8" providerId="ADAL" clId="{6605C535-ECF2-4EAC-B5F0-A1B965DF7019}" dt="2022-01-20T16:21:58.092" v="4402" actId="255"/>
          <ac:spMkLst>
            <pc:docMk/>
            <pc:sldMk cId="2030058017" sldId="270"/>
            <ac:spMk id="3" creationId="{97676600-776C-4701-BC91-05D1B750687C}"/>
          </ac:spMkLst>
        </pc:spChg>
      </pc:sldChg>
      <pc:sldChg chg="modSp mod modNotesTx">
        <pc:chgData name="Simon Foxcroft" userId="abc41c99-ad44-40f0-924a-0f3abb451bc8" providerId="ADAL" clId="{6605C535-ECF2-4EAC-B5F0-A1B965DF7019}" dt="2022-01-20T15:23:52.245" v="1778" actId="14100"/>
        <pc:sldMkLst>
          <pc:docMk/>
          <pc:sldMk cId="1606661444" sldId="278"/>
        </pc:sldMkLst>
        <pc:spChg chg="mod">
          <ac:chgData name="Simon Foxcroft" userId="abc41c99-ad44-40f0-924a-0f3abb451bc8" providerId="ADAL" clId="{6605C535-ECF2-4EAC-B5F0-A1B965DF7019}" dt="2022-01-20T15:23:52.245" v="1778" actId="14100"/>
          <ac:spMkLst>
            <pc:docMk/>
            <pc:sldMk cId="1606661444" sldId="278"/>
            <ac:spMk id="3" creationId="{00000000-0000-0000-0000-000000000000}"/>
          </ac:spMkLst>
        </pc:spChg>
      </pc:sldChg>
      <pc:sldChg chg="modSp mod">
        <pc:chgData name="Simon Foxcroft" userId="abc41c99-ad44-40f0-924a-0f3abb451bc8" providerId="ADAL" clId="{6605C535-ECF2-4EAC-B5F0-A1B965DF7019}" dt="2022-01-20T17:01:39.793" v="4584" actId="20577"/>
        <pc:sldMkLst>
          <pc:docMk/>
          <pc:sldMk cId="2945984201" sldId="290"/>
        </pc:sldMkLst>
        <pc:spChg chg="mod">
          <ac:chgData name="Simon Foxcroft" userId="abc41c99-ad44-40f0-924a-0f3abb451bc8" providerId="ADAL" clId="{6605C535-ECF2-4EAC-B5F0-A1B965DF7019}" dt="2022-01-20T17:01:39.793" v="4584" actId="20577"/>
          <ac:spMkLst>
            <pc:docMk/>
            <pc:sldMk cId="2945984201" sldId="290"/>
            <ac:spMk id="4" creationId="{097D29DE-623D-469B-9FA3-33FE96EA80BE}"/>
          </ac:spMkLst>
        </pc:spChg>
      </pc:sldChg>
      <pc:sldChg chg="modSp mod modNotesTx">
        <pc:chgData name="Simon Foxcroft" userId="abc41c99-ad44-40f0-924a-0f3abb451bc8" providerId="ADAL" clId="{6605C535-ECF2-4EAC-B5F0-A1B965DF7019}" dt="2022-01-20T15:17:12.575" v="1017" actId="962"/>
        <pc:sldMkLst>
          <pc:docMk/>
          <pc:sldMk cId="627514607" sldId="291"/>
        </pc:sldMkLst>
        <pc:picChg chg="mod">
          <ac:chgData name="Simon Foxcroft" userId="abc41c99-ad44-40f0-924a-0f3abb451bc8" providerId="ADAL" clId="{6605C535-ECF2-4EAC-B5F0-A1B965DF7019}" dt="2022-01-20T15:17:12.575" v="1017" actId="962"/>
          <ac:picMkLst>
            <pc:docMk/>
            <pc:sldMk cId="627514607" sldId="291"/>
            <ac:picMk id="7" creationId="{9E9C5EDF-A796-49B2-88AA-42630A3156A0}"/>
          </ac:picMkLst>
        </pc:picChg>
      </pc:sldChg>
      <pc:sldChg chg="addSp delSp modSp mod modNotesTx">
        <pc:chgData name="Simon Foxcroft" userId="abc41c99-ad44-40f0-924a-0f3abb451bc8" providerId="ADAL" clId="{6605C535-ECF2-4EAC-B5F0-A1B965DF7019}" dt="2022-01-20T18:30:39.945" v="4786" actId="113"/>
        <pc:sldMkLst>
          <pc:docMk/>
          <pc:sldMk cId="1414001064" sldId="296"/>
        </pc:sldMkLst>
        <pc:spChg chg="mod">
          <ac:chgData name="Simon Foxcroft" userId="abc41c99-ad44-40f0-924a-0f3abb451bc8" providerId="ADAL" clId="{6605C535-ECF2-4EAC-B5F0-A1B965DF7019}" dt="2022-01-20T18:30:39.945" v="4786" actId="113"/>
          <ac:spMkLst>
            <pc:docMk/>
            <pc:sldMk cId="1414001064" sldId="296"/>
            <ac:spMk id="6" creationId="{2CF906C0-EE35-418B-8495-37D19FC80030}"/>
          </ac:spMkLst>
        </pc:spChg>
        <pc:spChg chg="del">
          <ac:chgData name="Simon Foxcroft" userId="abc41c99-ad44-40f0-924a-0f3abb451bc8" providerId="ADAL" clId="{6605C535-ECF2-4EAC-B5F0-A1B965DF7019}" dt="2022-01-20T16:23:05.017" v="4416" actId="478"/>
          <ac:spMkLst>
            <pc:docMk/>
            <pc:sldMk cId="1414001064" sldId="296"/>
            <ac:spMk id="7" creationId="{7FF02515-E7E3-41A6-8EA3-F219A0DB2EB0}"/>
          </ac:spMkLst>
        </pc:spChg>
        <pc:picChg chg="add mod">
          <ac:chgData name="Simon Foxcroft" userId="abc41c99-ad44-40f0-924a-0f3abb451bc8" providerId="ADAL" clId="{6605C535-ECF2-4EAC-B5F0-A1B965DF7019}" dt="2022-01-20T18:29:08.733" v="4732"/>
          <ac:picMkLst>
            <pc:docMk/>
            <pc:sldMk cId="1414001064" sldId="296"/>
            <ac:picMk id="3" creationId="{1513EF2E-9FE1-4645-9273-D68A63E8DB1C}"/>
          </ac:picMkLst>
        </pc:picChg>
      </pc:sldChg>
      <pc:sldChg chg="addSp delSp modSp mod modCm">
        <pc:chgData name="Simon Foxcroft" userId="abc41c99-ad44-40f0-924a-0f3abb451bc8" providerId="ADAL" clId="{6605C535-ECF2-4EAC-B5F0-A1B965DF7019}" dt="2022-01-20T18:31:20.509" v="4790"/>
        <pc:sldMkLst>
          <pc:docMk/>
          <pc:sldMk cId="0" sldId="297"/>
        </pc:sldMkLst>
        <pc:spChg chg="mod">
          <ac:chgData name="Simon Foxcroft" userId="abc41c99-ad44-40f0-924a-0f3abb451bc8" providerId="ADAL" clId="{6605C535-ECF2-4EAC-B5F0-A1B965DF7019}" dt="2022-01-20T16:13:16.232" v="3766" actId="14100"/>
          <ac:spMkLst>
            <pc:docMk/>
            <pc:sldMk cId="0" sldId="297"/>
            <ac:spMk id="2" creationId="{00000000-0000-0000-0000-000000000000}"/>
          </ac:spMkLst>
        </pc:spChg>
        <pc:spChg chg="mod">
          <ac:chgData name="Simon Foxcroft" userId="abc41c99-ad44-40f0-924a-0f3abb451bc8" providerId="ADAL" clId="{6605C535-ECF2-4EAC-B5F0-A1B965DF7019}" dt="2022-01-20T16:12:53.055" v="3762" actId="14100"/>
          <ac:spMkLst>
            <pc:docMk/>
            <pc:sldMk cId="0" sldId="297"/>
            <ac:spMk id="5" creationId="{00000000-0000-0000-0000-000000000000}"/>
          </ac:spMkLst>
        </pc:spChg>
        <pc:picChg chg="mod">
          <ac:chgData name="Simon Foxcroft" userId="abc41c99-ad44-40f0-924a-0f3abb451bc8" providerId="ADAL" clId="{6605C535-ECF2-4EAC-B5F0-A1B965DF7019}" dt="2022-01-20T15:19:17.783" v="1151" actId="962"/>
          <ac:picMkLst>
            <pc:docMk/>
            <pc:sldMk cId="0" sldId="297"/>
            <ac:picMk id="12" creationId="{00000000-0000-0000-0000-000000000000}"/>
          </ac:picMkLst>
        </pc:picChg>
        <pc:picChg chg="add mod">
          <ac:chgData name="Simon Foxcroft" userId="abc41c99-ad44-40f0-924a-0f3abb451bc8" providerId="ADAL" clId="{6605C535-ECF2-4EAC-B5F0-A1B965DF7019}" dt="2022-01-20T18:31:20.509" v="4790"/>
          <ac:picMkLst>
            <pc:docMk/>
            <pc:sldMk cId="0" sldId="297"/>
            <ac:picMk id="13" creationId="{50BFA3B1-F0C7-4330-837D-5444ED07CEDB}"/>
          </ac:picMkLst>
        </pc:picChg>
        <pc:picChg chg="mod">
          <ac:chgData name="Simon Foxcroft" userId="abc41c99-ad44-40f0-924a-0f3abb451bc8" providerId="ADAL" clId="{6605C535-ECF2-4EAC-B5F0-A1B965DF7019}" dt="2022-01-20T15:19:16.171" v="1150" actId="962"/>
          <ac:picMkLst>
            <pc:docMk/>
            <pc:sldMk cId="0" sldId="297"/>
            <ac:picMk id="16" creationId="{00000000-0000-0000-0000-000000000000}"/>
          </ac:picMkLst>
        </pc:picChg>
        <pc:picChg chg="del mod">
          <ac:chgData name="Simon Foxcroft" userId="abc41c99-ad44-40f0-924a-0f3abb451bc8" providerId="ADAL" clId="{6605C535-ECF2-4EAC-B5F0-A1B965DF7019}" dt="2022-01-20T18:31:20.225" v="4789" actId="478"/>
          <ac:picMkLst>
            <pc:docMk/>
            <pc:sldMk cId="0" sldId="297"/>
            <ac:picMk id="17" creationId="{9EDF1A22-AB88-454C-BDB2-B376C0C4D32C}"/>
          </ac:picMkLst>
        </pc:picChg>
        <pc:picChg chg="mod">
          <ac:chgData name="Simon Foxcroft" userId="abc41c99-ad44-40f0-924a-0f3abb451bc8" providerId="ADAL" clId="{6605C535-ECF2-4EAC-B5F0-A1B965DF7019}" dt="2022-01-20T15:19:14.552" v="1149" actId="962"/>
          <ac:picMkLst>
            <pc:docMk/>
            <pc:sldMk cId="0" sldId="297"/>
            <ac:picMk id="18" creationId="{00000000-0000-0000-0000-000000000000}"/>
          </ac:picMkLst>
        </pc:picChg>
      </pc:sldChg>
      <pc:sldChg chg="addSp delSp modSp mod modNotesTx">
        <pc:chgData name="Simon Foxcroft" userId="abc41c99-ad44-40f0-924a-0f3abb451bc8" providerId="ADAL" clId="{6605C535-ECF2-4EAC-B5F0-A1B965DF7019}" dt="2022-01-20T18:28:38.494" v="4728"/>
        <pc:sldMkLst>
          <pc:docMk/>
          <pc:sldMk cId="4223941052" sldId="300"/>
        </pc:sldMkLst>
        <pc:spChg chg="mod">
          <ac:chgData name="Simon Foxcroft" userId="abc41c99-ad44-40f0-924a-0f3abb451bc8" providerId="ADAL" clId="{6605C535-ECF2-4EAC-B5F0-A1B965DF7019}" dt="2022-01-20T15:25:08.038" v="1780"/>
          <ac:spMkLst>
            <pc:docMk/>
            <pc:sldMk cId="4223941052" sldId="300"/>
            <ac:spMk id="4" creationId="{4BAE2EA5-2321-4DCF-93CA-EA940CA6A9C9}"/>
          </ac:spMkLst>
        </pc:spChg>
        <pc:spChg chg="del">
          <ac:chgData name="Simon Foxcroft" userId="abc41c99-ad44-40f0-924a-0f3abb451bc8" providerId="ADAL" clId="{6605C535-ECF2-4EAC-B5F0-A1B965DF7019}" dt="2022-01-20T14:57:23.379" v="621" actId="478"/>
          <ac:spMkLst>
            <pc:docMk/>
            <pc:sldMk cId="4223941052" sldId="300"/>
            <ac:spMk id="5" creationId="{D4F198E7-8104-4F51-B7F0-C183C371AD00}"/>
          </ac:spMkLst>
        </pc:spChg>
        <pc:spChg chg="add mod">
          <ac:chgData name="Simon Foxcroft" userId="abc41c99-ad44-40f0-924a-0f3abb451bc8" providerId="ADAL" clId="{6605C535-ECF2-4EAC-B5F0-A1B965DF7019}" dt="2022-01-20T15:26:54.728" v="1882" actId="179"/>
          <ac:spMkLst>
            <pc:docMk/>
            <pc:sldMk cId="4223941052" sldId="300"/>
            <ac:spMk id="6" creationId="{94E90904-9120-44D7-8445-EE8C1B9CF74D}"/>
          </ac:spMkLst>
        </pc:spChg>
        <pc:picChg chg="add mod">
          <ac:chgData name="Simon Foxcroft" userId="abc41c99-ad44-40f0-924a-0f3abb451bc8" providerId="ADAL" clId="{6605C535-ECF2-4EAC-B5F0-A1B965DF7019}" dt="2022-01-20T18:28:38.494" v="4728"/>
          <ac:picMkLst>
            <pc:docMk/>
            <pc:sldMk cId="4223941052" sldId="300"/>
            <ac:picMk id="5" creationId="{5A4FCF47-CC1A-43E2-AE2A-8CD10AF37C8E}"/>
          </ac:picMkLst>
        </pc:picChg>
      </pc:sldChg>
      <pc:sldChg chg="modSp mod modNotesTx">
        <pc:chgData name="Simon Foxcroft" userId="abc41c99-ad44-40f0-924a-0f3abb451bc8" providerId="ADAL" clId="{6605C535-ECF2-4EAC-B5F0-A1B965DF7019}" dt="2022-01-24T11:27:59.474" v="4826" actId="20577"/>
        <pc:sldMkLst>
          <pc:docMk/>
          <pc:sldMk cId="2912956616" sldId="301"/>
        </pc:sldMkLst>
        <pc:spChg chg="mod">
          <ac:chgData name="Simon Foxcroft" userId="abc41c99-ad44-40f0-924a-0f3abb451bc8" providerId="ADAL" clId="{6605C535-ECF2-4EAC-B5F0-A1B965DF7019}" dt="2022-01-24T11:27:34.795" v="4822" actId="20577"/>
          <ac:spMkLst>
            <pc:docMk/>
            <pc:sldMk cId="2912956616" sldId="301"/>
            <ac:spMk id="5" creationId="{1C354D0F-2C1D-4C06-A583-24831D56AC09}"/>
          </ac:spMkLst>
        </pc:spChg>
      </pc:sldChg>
      <pc:sldChg chg="modSp mod">
        <pc:chgData name="Simon Foxcroft" userId="abc41c99-ad44-40f0-924a-0f3abb451bc8" providerId="ADAL" clId="{6605C535-ECF2-4EAC-B5F0-A1B965DF7019}" dt="2022-01-20T16:20:39.078" v="4382" actId="27636"/>
        <pc:sldMkLst>
          <pc:docMk/>
          <pc:sldMk cId="713853022" sldId="303"/>
        </pc:sldMkLst>
        <pc:spChg chg="mod">
          <ac:chgData name="Simon Foxcroft" userId="abc41c99-ad44-40f0-924a-0f3abb451bc8" providerId="ADAL" clId="{6605C535-ECF2-4EAC-B5F0-A1B965DF7019}" dt="2022-01-20T16:20:39.078" v="4382" actId="27636"/>
          <ac:spMkLst>
            <pc:docMk/>
            <pc:sldMk cId="713853022" sldId="303"/>
            <ac:spMk id="5" creationId="{1C354D0F-2C1D-4C06-A583-24831D56AC09}"/>
          </ac:spMkLst>
        </pc:spChg>
      </pc:sldChg>
      <pc:sldChg chg="modSp mod modNotesTx">
        <pc:chgData name="Simon Foxcroft" userId="abc41c99-ad44-40f0-924a-0f3abb451bc8" providerId="ADAL" clId="{6605C535-ECF2-4EAC-B5F0-A1B965DF7019}" dt="2022-01-20T15:15:07.539" v="811" actId="962"/>
        <pc:sldMkLst>
          <pc:docMk/>
          <pc:sldMk cId="1308893579" sldId="306"/>
        </pc:sldMkLst>
        <pc:picChg chg="mod ord">
          <ac:chgData name="Simon Foxcroft" userId="abc41c99-ad44-40f0-924a-0f3abb451bc8" providerId="ADAL" clId="{6605C535-ECF2-4EAC-B5F0-A1B965DF7019}" dt="2022-01-20T15:15:07.539" v="811" actId="962"/>
          <ac:picMkLst>
            <pc:docMk/>
            <pc:sldMk cId="1308893579" sldId="306"/>
            <ac:picMk id="7" creationId="{7196A348-0B2D-4626-B4D8-9D7751DC7C7F}"/>
          </ac:picMkLst>
        </pc:picChg>
      </pc:sldChg>
      <pc:sldChg chg="modSp mod">
        <pc:chgData name="Simon Foxcroft" userId="abc41c99-ad44-40f0-924a-0f3abb451bc8" providerId="ADAL" clId="{6605C535-ECF2-4EAC-B5F0-A1B965DF7019}" dt="2022-01-20T18:28:02.342" v="4725" actId="962"/>
        <pc:sldMkLst>
          <pc:docMk/>
          <pc:sldMk cId="2633703258" sldId="307"/>
        </pc:sldMkLst>
        <pc:picChg chg="mod">
          <ac:chgData name="Simon Foxcroft" userId="abc41c99-ad44-40f0-924a-0f3abb451bc8" providerId="ADAL" clId="{6605C535-ECF2-4EAC-B5F0-A1B965DF7019}" dt="2022-01-20T18:28:02.342" v="4725" actId="962"/>
          <ac:picMkLst>
            <pc:docMk/>
            <pc:sldMk cId="2633703258" sldId="307"/>
            <ac:picMk id="2" creationId="{1DFB1356-6E6E-4235-B809-D03F54E0F765}"/>
          </ac:picMkLst>
        </pc:picChg>
      </pc:sldChg>
      <pc:sldChg chg="addSp modSp modNotesTx">
        <pc:chgData name="Simon Foxcroft" userId="abc41c99-ad44-40f0-924a-0f3abb451bc8" providerId="ADAL" clId="{6605C535-ECF2-4EAC-B5F0-A1B965DF7019}" dt="2022-01-20T18:28:07.725" v="4726"/>
        <pc:sldMkLst>
          <pc:docMk/>
          <pc:sldMk cId="2836995421" sldId="308"/>
        </pc:sldMkLst>
        <pc:picChg chg="add mod">
          <ac:chgData name="Simon Foxcroft" userId="abc41c99-ad44-40f0-924a-0f3abb451bc8" providerId="ADAL" clId="{6605C535-ECF2-4EAC-B5F0-A1B965DF7019}" dt="2022-01-20T18:28:07.725" v="4726"/>
          <ac:picMkLst>
            <pc:docMk/>
            <pc:sldMk cId="2836995421" sldId="308"/>
            <ac:picMk id="6" creationId="{66CEE0B8-372D-4D33-9CDD-1A904F025D96}"/>
          </ac:picMkLst>
        </pc:picChg>
      </pc:sldChg>
      <pc:sldChg chg="modNotesTx">
        <pc:chgData name="Simon Foxcroft" userId="abc41c99-ad44-40f0-924a-0f3abb451bc8" providerId="ADAL" clId="{6605C535-ECF2-4EAC-B5F0-A1B965DF7019}" dt="2022-01-20T14:50:01.645" v="372" actId="20577"/>
        <pc:sldMkLst>
          <pc:docMk/>
          <pc:sldMk cId="3300897156" sldId="316"/>
        </pc:sldMkLst>
      </pc:sldChg>
      <pc:sldChg chg="modNotesTx">
        <pc:chgData name="Simon Foxcroft" userId="abc41c99-ad44-40f0-924a-0f3abb451bc8" providerId="ADAL" clId="{6605C535-ECF2-4EAC-B5F0-A1B965DF7019}" dt="2022-01-20T14:51:24.717" v="473" actId="113"/>
        <pc:sldMkLst>
          <pc:docMk/>
          <pc:sldMk cId="598492351" sldId="318"/>
        </pc:sldMkLst>
      </pc:sldChg>
      <pc:sldChg chg="addSp delSp modSp mod">
        <pc:chgData name="Simon Foxcroft" userId="abc41c99-ad44-40f0-924a-0f3abb451bc8" providerId="ADAL" clId="{6605C535-ECF2-4EAC-B5F0-A1B965DF7019}" dt="2022-01-20T18:31:14.595" v="4788"/>
        <pc:sldMkLst>
          <pc:docMk/>
          <pc:sldMk cId="1085801661" sldId="319"/>
        </pc:sldMkLst>
        <pc:picChg chg="mod">
          <ac:chgData name="Simon Foxcroft" userId="abc41c99-ad44-40f0-924a-0f3abb451bc8" providerId="ADAL" clId="{6605C535-ECF2-4EAC-B5F0-A1B965DF7019}" dt="2022-01-20T15:19:07.976" v="1148" actId="962"/>
          <ac:picMkLst>
            <pc:docMk/>
            <pc:sldMk cId="1085801661" sldId="319"/>
            <ac:picMk id="8" creationId="{654759B2-3B65-42AE-96B3-FBC3B1336DD9}"/>
          </ac:picMkLst>
        </pc:picChg>
        <pc:picChg chg="add mod">
          <ac:chgData name="Simon Foxcroft" userId="abc41c99-ad44-40f0-924a-0f3abb451bc8" providerId="ADAL" clId="{6605C535-ECF2-4EAC-B5F0-A1B965DF7019}" dt="2022-01-20T18:31:14.595" v="4788"/>
          <ac:picMkLst>
            <pc:docMk/>
            <pc:sldMk cId="1085801661" sldId="319"/>
            <ac:picMk id="9" creationId="{B5A00112-EEF7-4DAC-9075-B9639C49979F}"/>
          </ac:picMkLst>
        </pc:picChg>
        <pc:picChg chg="del mod">
          <ac:chgData name="Simon Foxcroft" userId="abc41c99-ad44-40f0-924a-0f3abb451bc8" providerId="ADAL" clId="{6605C535-ECF2-4EAC-B5F0-A1B965DF7019}" dt="2022-01-20T18:31:14.178" v="4787" actId="478"/>
          <ac:picMkLst>
            <pc:docMk/>
            <pc:sldMk cId="1085801661" sldId="319"/>
            <ac:picMk id="14" creationId="{859F973A-FB81-4F4A-A2C3-7512A5F7B6F7}"/>
          </ac:picMkLst>
        </pc:picChg>
      </pc:sldChg>
      <pc:sldChg chg="modSp mod">
        <pc:chgData name="Simon Foxcroft" userId="abc41c99-ad44-40f0-924a-0f3abb451bc8" providerId="ADAL" clId="{6605C535-ECF2-4EAC-B5F0-A1B965DF7019}" dt="2022-01-20T15:23:15.950" v="1653" actId="962"/>
        <pc:sldMkLst>
          <pc:docMk/>
          <pc:sldMk cId="1814858357" sldId="324"/>
        </pc:sldMkLst>
        <pc:spChg chg="mod">
          <ac:chgData name="Simon Foxcroft" userId="abc41c99-ad44-40f0-924a-0f3abb451bc8" providerId="ADAL" clId="{6605C535-ECF2-4EAC-B5F0-A1B965DF7019}" dt="2022-01-20T14:55:27.806" v="570" actId="1076"/>
          <ac:spMkLst>
            <pc:docMk/>
            <pc:sldMk cId="1814858357" sldId="324"/>
            <ac:spMk id="2" creationId="{00000000-0000-0000-0000-000000000000}"/>
          </ac:spMkLst>
        </pc:spChg>
        <pc:spChg chg="mod">
          <ac:chgData name="Simon Foxcroft" userId="abc41c99-ad44-40f0-924a-0f3abb451bc8" providerId="ADAL" clId="{6605C535-ECF2-4EAC-B5F0-A1B965DF7019}" dt="2022-01-20T14:55:35.924" v="573" actId="20577"/>
          <ac:spMkLst>
            <pc:docMk/>
            <pc:sldMk cId="1814858357" sldId="324"/>
            <ac:spMk id="4" creationId="{00000000-0000-0000-0000-000000000000}"/>
          </ac:spMkLst>
        </pc:spChg>
        <pc:picChg chg="mod">
          <ac:chgData name="Simon Foxcroft" userId="abc41c99-ad44-40f0-924a-0f3abb451bc8" providerId="ADAL" clId="{6605C535-ECF2-4EAC-B5F0-A1B965DF7019}" dt="2022-01-20T15:23:15.950" v="1653" actId="962"/>
          <ac:picMkLst>
            <pc:docMk/>
            <pc:sldMk cId="1814858357" sldId="324"/>
            <ac:picMk id="1030" creationId="{00000000-0000-0000-0000-000000000000}"/>
          </ac:picMkLst>
        </pc:picChg>
      </pc:sldChg>
      <pc:sldChg chg="modSp mod">
        <pc:chgData name="Simon Foxcroft" userId="abc41c99-ad44-40f0-924a-0f3abb451bc8" providerId="ADAL" clId="{6605C535-ECF2-4EAC-B5F0-A1B965DF7019}" dt="2022-01-24T11:19:31.789" v="4803" actId="20577"/>
        <pc:sldMkLst>
          <pc:docMk/>
          <pc:sldMk cId="1222071430" sldId="325"/>
        </pc:sldMkLst>
        <pc:spChg chg="mod">
          <ac:chgData name="Simon Foxcroft" userId="abc41c99-ad44-40f0-924a-0f3abb451bc8" providerId="ADAL" clId="{6605C535-ECF2-4EAC-B5F0-A1B965DF7019}" dt="2022-01-24T11:19:31.789" v="4803" actId="20577"/>
          <ac:spMkLst>
            <pc:docMk/>
            <pc:sldMk cId="1222071430" sldId="325"/>
            <ac:spMk id="3" creationId="{00000000-0000-0000-0000-000000000000}"/>
          </ac:spMkLst>
        </pc:spChg>
      </pc:sldChg>
      <pc:sldChg chg="delSp mod">
        <pc:chgData name="Simon Foxcroft" userId="abc41c99-ad44-40f0-924a-0f3abb451bc8" providerId="ADAL" clId="{6605C535-ECF2-4EAC-B5F0-A1B965DF7019}" dt="2022-01-20T15:23:20.180" v="1654" actId="478"/>
        <pc:sldMkLst>
          <pc:docMk/>
          <pc:sldMk cId="3103058399" sldId="334"/>
        </pc:sldMkLst>
        <pc:spChg chg="del">
          <ac:chgData name="Simon Foxcroft" userId="abc41c99-ad44-40f0-924a-0f3abb451bc8" providerId="ADAL" clId="{6605C535-ECF2-4EAC-B5F0-A1B965DF7019}" dt="2022-01-20T15:23:20.180" v="1654" actId="478"/>
          <ac:spMkLst>
            <pc:docMk/>
            <pc:sldMk cId="3103058399" sldId="334"/>
            <ac:spMk id="4" creationId="{197C7797-E9AF-4952-8F4E-FEA55EE2D21D}"/>
          </ac:spMkLst>
        </pc:spChg>
      </pc:sldChg>
      <pc:sldChg chg="modSp">
        <pc:chgData name="Simon Foxcroft" userId="abc41c99-ad44-40f0-924a-0f3abb451bc8" providerId="ADAL" clId="{6605C535-ECF2-4EAC-B5F0-A1B965DF7019}" dt="2022-01-20T15:21:33.710" v="1451" actId="962"/>
        <pc:sldMkLst>
          <pc:docMk/>
          <pc:sldMk cId="1067438949" sldId="365"/>
        </pc:sldMkLst>
        <pc:picChg chg="mod">
          <ac:chgData name="Simon Foxcroft" userId="abc41c99-ad44-40f0-924a-0f3abb451bc8" providerId="ADAL" clId="{6605C535-ECF2-4EAC-B5F0-A1B965DF7019}" dt="2022-01-20T15:21:33.710" v="1451" actId="962"/>
          <ac:picMkLst>
            <pc:docMk/>
            <pc:sldMk cId="1067438949" sldId="365"/>
            <ac:picMk id="5" creationId="{B6CAF591-3615-4BA9-9C47-187920059711}"/>
          </ac:picMkLst>
        </pc:picChg>
      </pc:sldChg>
      <pc:sldChg chg="modSp mod">
        <pc:chgData name="Simon Foxcroft" userId="abc41c99-ad44-40f0-924a-0f3abb451bc8" providerId="ADAL" clId="{6605C535-ECF2-4EAC-B5F0-A1B965DF7019}" dt="2022-01-24T11:16:21.914" v="4794" actId="20577"/>
        <pc:sldMkLst>
          <pc:docMk/>
          <pc:sldMk cId="2820147587" sldId="367"/>
        </pc:sldMkLst>
        <pc:spChg chg="mod">
          <ac:chgData name="Simon Foxcroft" userId="abc41c99-ad44-40f0-924a-0f3abb451bc8" providerId="ADAL" clId="{6605C535-ECF2-4EAC-B5F0-A1B965DF7019}" dt="2022-01-24T11:16:21.914" v="4794" actId="20577"/>
          <ac:spMkLst>
            <pc:docMk/>
            <pc:sldMk cId="2820147587" sldId="367"/>
            <ac:spMk id="4" creationId="{6768EB4B-B0EE-4822-89BC-235A860BE79D}"/>
          </ac:spMkLst>
        </pc:spChg>
      </pc:sldChg>
      <pc:sldChg chg="modSp mod">
        <pc:chgData name="Simon Foxcroft" userId="abc41c99-ad44-40f0-924a-0f3abb451bc8" providerId="ADAL" clId="{6605C535-ECF2-4EAC-B5F0-A1B965DF7019}" dt="2022-01-24T11:22:36.277" v="4807" actId="20577"/>
        <pc:sldMkLst>
          <pc:docMk/>
          <pc:sldMk cId="1741298275" sldId="369"/>
        </pc:sldMkLst>
        <pc:spChg chg="mod">
          <ac:chgData name="Simon Foxcroft" userId="abc41c99-ad44-40f0-924a-0f3abb451bc8" providerId="ADAL" clId="{6605C535-ECF2-4EAC-B5F0-A1B965DF7019}" dt="2022-01-24T11:22:36.277" v="4807" actId="20577"/>
          <ac:spMkLst>
            <pc:docMk/>
            <pc:sldMk cId="1741298275" sldId="369"/>
            <ac:spMk id="6" creationId="{86EA8EE6-16C8-4395-8BAF-848DE35AE8F6}"/>
          </ac:spMkLst>
        </pc:spChg>
        <pc:picChg chg="mod">
          <ac:chgData name="Simon Foxcroft" userId="abc41c99-ad44-40f0-924a-0f3abb451bc8" providerId="ADAL" clId="{6605C535-ECF2-4EAC-B5F0-A1B965DF7019}" dt="2022-01-20T15:23:39.861" v="1774" actId="962"/>
          <ac:picMkLst>
            <pc:docMk/>
            <pc:sldMk cId="1741298275" sldId="369"/>
            <ac:picMk id="4" creationId="{1C364D93-4B40-44E0-9844-8F135DAAD851}"/>
          </ac:picMkLst>
        </pc:picChg>
      </pc:sldChg>
      <pc:sldChg chg="modSp mod">
        <pc:chgData name="Simon Foxcroft" userId="abc41c99-ad44-40f0-924a-0f3abb451bc8" providerId="ADAL" clId="{6605C535-ECF2-4EAC-B5F0-A1B965DF7019}" dt="2022-01-20T15:19:37.217" v="1154" actId="962"/>
        <pc:sldMkLst>
          <pc:docMk/>
          <pc:sldMk cId="2501028448" sldId="370"/>
        </pc:sldMkLst>
        <pc:picChg chg="mod">
          <ac:chgData name="Simon Foxcroft" userId="abc41c99-ad44-40f0-924a-0f3abb451bc8" providerId="ADAL" clId="{6605C535-ECF2-4EAC-B5F0-A1B965DF7019}" dt="2022-01-20T15:19:37.217" v="1154" actId="962"/>
          <ac:picMkLst>
            <pc:docMk/>
            <pc:sldMk cId="2501028448" sldId="370"/>
            <ac:picMk id="6" creationId="{14E3773D-65A3-4C51-904F-46EB6E0F128A}"/>
          </ac:picMkLst>
        </pc:picChg>
      </pc:sldChg>
      <pc:sldChg chg="modSp mod">
        <pc:chgData name="Simon Foxcroft" userId="abc41c99-ad44-40f0-924a-0f3abb451bc8" providerId="ADAL" clId="{6605C535-ECF2-4EAC-B5F0-A1B965DF7019}" dt="2022-01-24T11:17:41.144" v="4802" actId="14100"/>
        <pc:sldMkLst>
          <pc:docMk/>
          <pc:sldMk cId="3879168541" sldId="371"/>
        </pc:sldMkLst>
        <pc:spChg chg="mod">
          <ac:chgData name="Simon Foxcroft" userId="abc41c99-ad44-40f0-924a-0f3abb451bc8" providerId="ADAL" clId="{6605C535-ECF2-4EAC-B5F0-A1B965DF7019}" dt="2022-01-24T11:17:41.144" v="4802" actId="14100"/>
          <ac:spMkLst>
            <pc:docMk/>
            <pc:sldMk cId="3879168541" sldId="371"/>
            <ac:spMk id="3" creationId="{6D55D1F7-3121-4711-9816-C9607F59E50C}"/>
          </ac:spMkLst>
        </pc:spChg>
        <pc:graphicFrameChg chg="modGraphic">
          <ac:chgData name="Simon Foxcroft" userId="abc41c99-ad44-40f0-924a-0f3abb451bc8" providerId="ADAL" clId="{6605C535-ECF2-4EAC-B5F0-A1B965DF7019}" dt="2022-01-24T11:17:31.560" v="4799" actId="404"/>
          <ac:graphicFrameMkLst>
            <pc:docMk/>
            <pc:sldMk cId="3879168541" sldId="371"/>
            <ac:graphicFrameMk id="5" creationId="{8E583935-1F8C-4224-8974-3B72E5A6E44A}"/>
          </ac:graphicFrameMkLst>
        </pc:graphicFrameChg>
      </pc:sldChg>
      <pc:sldChg chg="modSp mod">
        <pc:chgData name="Simon Foxcroft" userId="abc41c99-ad44-40f0-924a-0f3abb451bc8" providerId="ADAL" clId="{6605C535-ECF2-4EAC-B5F0-A1B965DF7019}" dt="2022-01-20T15:19:51.131" v="1155" actId="962"/>
        <pc:sldMkLst>
          <pc:docMk/>
          <pc:sldMk cId="3662095712" sldId="373"/>
        </pc:sldMkLst>
        <pc:picChg chg="mod">
          <ac:chgData name="Simon Foxcroft" userId="abc41c99-ad44-40f0-924a-0f3abb451bc8" providerId="ADAL" clId="{6605C535-ECF2-4EAC-B5F0-A1B965DF7019}" dt="2022-01-20T15:19:51.131" v="1155" actId="962"/>
          <ac:picMkLst>
            <pc:docMk/>
            <pc:sldMk cId="3662095712" sldId="373"/>
            <ac:picMk id="9" creationId="{530AAA8F-5313-4397-8147-C46153715A92}"/>
          </ac:picMkLst>
        </pc:picChg>
      </pc:sldChg>
      <pc:sldChg chg="modSp mod">
        <pc:chgData name="Simon Foxcroft" userId="abc41c99-ad44-40f0-924a-0f3abb451bc8" providerId="ADAL" clId="{6605C535-ECF2-4EAC-B5F0-A1B965DF7019}" dt="2022-01-20T15:23:11.553" v="1652" actId="962"/>
        <pc:sldMkLst>
          <pc:docMk/>
          <pc:sldMk cId="2710627338" sldId="375"/>
        </pc:sldMkLst>
        <pc:picChg chg="mod">
          <ac:chgData name="Simon Foxcroft" userId="abc41c99-ad44-40f0-924a-0f3abb451bc8" providerId="ADAL" clId="{6605C535-ECF2-4EAC-B5F0-A1B965DF7019}" dt="2022-01-20T15:23:00.931" v="1640" actId="962"/>
          <ac:picMkLst>
            <pc:docMk/>
            <pc:sldMk cId="2710627338" sldId="375"/>
            <ac:picMk id="7" creationId="{DD69D42F-24CE-4A3C-87AE-41FDFDF7DC66}"/>
          </ac:picMkLst>
        </pc:picChg>
        <pc:picChg chg="mod">
          <ac:chgData name="Simon Foxcroft" userId="abc41c99-ad44-40f0-924a-0f3abb451bc8" providerId="ADAL" clId="{6605C535-ECF2-4EAC-B5F0-A1B965DF7019}" dt="2022-01-20T15:23:07.766" v="1646" actId="962"/>
          <ac:picMkLst>
            <pc:docMk/>
            <pc:sldMk cId="2710627338" sldId="375"/>
            <ac:picMk id="9" creationId="{1FF4BF74-72A6-42FC-AC3B-8A1EC3C958AC}"/>
          </ac:picMkLst>
        </pc:picChg>
        <pc:picChg chg="mod">
          <ac:chgData name="Simon Foxcroft" userId="abc41c99-ad44-40f0-924a-0f3abb451bc8" providerId="ADAL" clId="{6605C535-ECF2-4EAC-B5F0-A1B965DF7019}" dt="2022-01-20T15:23:11.553" v="1652" actId="962"/>
          <ac:picMkLst>
            <pc:docMk/>
            <pc:sldMk cId="2710627338" sldId="375"/>
            <ac:picMk id="11" creationId="{16E79B95-2BA7-472F-89C3-8F086B9DE369}"/>
          </ac:picMkLst>
        </pc:picChg>
      </pc:sldChg>
      <pc:sldChg chg="addSp modSp">
        <pc:chgData name="Simon Foxcroft" userId="abc41c99-ad44-40f0-924a-0f3abb451bc8" providerId="ADAL" clId="{6605C535-ECF2-4EAC-B5F0-A1B965DF7019}" dt="2022-01-20T18:28:49.651" v="4729"/>
        <pc:sldMkLst>
          <pc:docMk/>
          <pc:sldMk cId="2777037901" sldId="376"/>
        </pc:sldMkLst>
        <pc:picChg chg="add mod">
          <ac:chgData name="Simon Foxcroft" userId="abc41c99-ad44-40f0-924a-0f3abb451bc8" providerId="ADAL" clId="{6605C535-ECF2-4EAC-B5F0-A1B965DF7019}" dt="2022-01-20T18:28:49.651" v="4729"/>
          <ac:picMkLst>
            <pc:docMk/>
            <pc:sldMk cId="2777037901" sldId="376"/>
            <ac:picMk id="6" creationId="{43B3AC34-8FE8-4767-B48D-29C0AE8A67B2}"/>
          </ac:picMkLst>
        </pc:picChg>
      </pc:sldChg>
      <pc:sldChg chg="modSp mod ord">
        <pc:chgData name="Simon Foxcroft" userId="abc41c99-ad44-40f0-924a-0f3abb451bc8" providerId="ADAL" clId="{6605C535-ECF2-4EAC-B5F0-A1B965DF7019}" dt="2022-01-20T16:21:45.656" v="4400" actId="6549"/>
        <pc:sldMkLst>
          <pc:docMk/>
          <pc:sldMk cId="1973974014" sldId="909"/>
        </pc:sldMkLst>
        <pc:spChg chg="mod">
          <ac:chgData name="Simon Foxcroft" userId="abc41c99-ad44-40f0-924a-0f3abb451bc8" providerId="ADAL" clId="{6605C535-ECF2-4EAC-B5F0-A1B965DF7019}" dt="2022-01-20T16:21:45.656" v="4400" actId="6549"/>
          <ac:spMkLst>
            <pc:docMk/>
            <pc:sldMk cId="1973974014" sldId="909"/>
            <ac:spMk id="3" creationId="{B494223E-1133-40B5-8008-F4722CFE20F9}"/>
          </ac:spMkLst>
        </pc:spChg>
      </pc:sldChg>
      <pc:sldChg chg="addSp delSp modSp mod modNotesTx">
        <pc:chgData name="Simon Foxcroft" userId="abc41c99-ad44-40f0-924a-0f3abb451bc8" providerId="ADAL" clId="{6605C535-ECF2-4EAC-B5F0-A1B965DF7019}" dt="2022-01-20T18:29:00.326" v="4731"/>
        <pc:sldMkLst>
          <pc:docMk/>
          <pc:sldMk cId="1770647764" sldId="910"/>
        </pc:sldMkLst>
        <pc:spChg chg="mod">
          <ac:chgData name="Simon Foxcroft" userId="abc41c99-ad44-40f0-924a-0f3abb451bc8" providerId="ADAL" clId="{6605C535-ECF2-4EAC-B5F0-A1B965DF7019}" dt="2022-01-20T16:25:10.500" v="4562" actId="403"/>
          <ac:spMkLst>
            <pc:docMk/>
            <pc:sldMk cId="1770647764" sldId="910"/>
            <ac:spMk id="3" creationId="{9C61A5FE-A2DA-F048-8E22-57F2866C6F74}"/>
          </ac:spMkLst>
        </pc:spChg>
        <pc:picChg chg="mod">
          <ac:chgData name="Simon Foxcroft" userId="abc41c99-ad44-40f0-924a-0f3abb451bc8" providerId="ADAL" clId="{6605C535-ECF2-4EAC-B5F0-A1B965DF7019}" dt="2022-01-20T17:56:31.449" v="4634" actId="962"/>
          <ac:picMkLst>
            <pc:docMk/>
            <pc:sldMk cId="1770647764" sldId="910"/>
            <ac:picMk id="6" creationId="{DF0C2814-CCA9-414A-8DF6-42A726E7D614}"/>
          </ac:picMkLst>
        </pc:picChg>
        <pc:picChg chg="mod">
          <ac:chgData name="Simon Foxcroft" userId="abc41c99-ad44-40f0-924a-0f3abb451bc8" providerId="ADAL" clId="{6605C535-ECF2-4EAC-B5F0-A1B965DF7019}" dt="2022-01-20T17:56:43.856" v="4724" actId="962"/>
          <ac:picMkLst>
            <pc:docMk/>
            <pc:sldMk cId="1770647764" sldId="910"/>
            <ac:picMk id="8" creationId="{9C623159-44A8-B542-9D24-1088A9F3B705}"/>
          </ac:picMkLst>
        </pc:picChg>
        <pc:picChg chg="add mod">
          <ac:chgData name="Simon Foxcroft" userId="abc41c99-ad44-40f0-924a-0f3abb451bc8" providerId="ADAL" clId="{6605C535-ECF2-4EAC-B5F0-A1B965DF7019}" dt="2022-01-20T18:29:00.326" v="4731"/>
          <ac:picMkLst>
            <pc:docMk/>
            <pc:sldMk cId="1770647764" sldId="910"/>
            <ac:picMk id="10" creationId="{24E6A320-C1FB-4D8F-A70F-9113B7E23AAF}"/>
          </ac:picMkLst>
        </pc:picChg>
        <pc:picChg chg="del">
          <ac:chgData name="Simon Foxcroft" userId="abc41c99-ad44-40f0-924a-0f3abb451bc8" providerId="ADAL" clId="{6605C535-ECF2-4EAC-B5F0-A1B965DF7019}" dt="2022-01-20T18:28:59.910" v="4730" actId="478"/>
          <ac:picMkLst>
            <pc:docMk/>
            <pc:sldMk cId="1770647764" sldId="910"/>
            <ac:picMk id="14" creationId="{859F973A-FB81-4F4A-A2C3-7512A5F7B6F7}"/>
          </ac:picMkLst>
        </pc:picChg>
      </pc:sldChg>
      <pc:sldChg chg="modNotesTx">
        <pc:chgData name="Simon Foxcroft" userId="abc41c99-ad44-40f0-924a-0f3abb451bc8" providerId="ADAL" clId="{6605C535-ECF2-4EAC-B5F0-A1B965DF7019}" dt="2022-01-20T16:23:32.881" v="4498" actId="20577"/>
        <pc:sldMkLst>
          <pc:docMk/>
          <pc:sldMk cId="3645446380" sldId="911"/>
        </pc:sldMkLst>
      </pc:sldChg>
      <pc:sldChg chg="modSp new mod">
        <pc:chgData name="Simon Foxcroft" userId="abc41c99-ad44-40f0-924a-0f3abb451bc8" providerId="ADAL" clId="{6605C535-ECF2-4EAC-B5F0-A1B965DF7019}" dt="2022-01-24T11:23:45.861" v="4808" actId="20577"/>
        <pc:sldMkLst>
          <pc:docMk/>
          <pc:sldMk cId="2120330987" sldId="912"/>
        </pc:sldMkLst>
        <pc:spChg chg="mod">
          <ac:chgData name="Simon Foxcroft" userId="abc41c99-ad44-40f0-924a-0f3abb451bc8" providerId="ADAL" clId="{6605C535-ECF2-4EAC-B5F0-A1B965DF7019}" dt="2022-01-20T15:28:07.263" v="1884" actId="1076"/>
          <ac:spMkLst>
            <pc:docMk/>
            <pc:sldMk cId="2120330987" sldId="912"/>
            <ac:spMk id="2" creationId="{A3EAD446-25EA-432C-BA9D-AA6280D046F4}"/>
          </ac:spMkLst>
        </pc:spChg>
        <pc:spChg chg="mod">
          <ac:chgData name="Simon Foxcroft" userId="abc41c99-ad44-40f0-924a-0f3abb451bc8" providerId="ADAL" clId="{6605C535-ECF2-4EAC-B5F0-A1B965DF7019}" dt="2022-01-24T11:23:45.861" v="4808" actId="20577"/>
          <ac:spMkLst>
            <pc:docMk/>
            <pc:sldMk cId="2120330987" sldId="912"/>
            <ac:spMk id="3" creationId="{CCE021B3-1271-4FED-AAF3-165CEFB16776}"/>
          </ac:spMkLst>
        </pc:spChg>
      </pc:sldChg>
      <pc:sldChg chg="modSp add mod">
        <pc:chgData name="Simon Foxcroft" userId="abc41c99-ad44-40f0-924a-0f3abb451bc8" providerId="ADAL" clId="{6605C535-ECF2-4EAC-B5F0-A1B965DF7019}" dt="2022-01-20T15:39:41.731" v="2052" actId="255"/>
        <pc:sldMkLst>
          <pc:docMk/>
          <pc:sldMk cId="4000665992" sldId="913"/>
        </pc:sldMkLst>
        <pc:spChg chg="mod">
          <ac:chgData name="Simon Foxcroft" userId="abc41c99-ad44-40f0-924a-0f3abb451bc8" providerId="ADAL" clId="{6605C535-ECF2-4EAC-B5F0-A1B965DF7019}" dt="2022-01-20T15:39:41.731" v="2052" actId="255"/>
          <ac:spMkLst>
            <pc:docMk/>
            <pc:sldMk cId="4000665992" sldId="913"/>
            <ac:spMk id="2" creationId="{A3EAD446-25EA-432C-BA9D-AA6280D046F4}"/>
          </ac:spMkLst>
        </pc:spChg>
        <pc:spChg chg="mod">
          <ac:chgData name="Simon Foxcroft" userId="abc41c99-ad44-40f0-924a-0f3abb451bc8" providerId="ADAL" clId="{6605C535-ECF2-4EAC-B5F0-A1B965DF7019}" dt="2022-01-20T15:35:29.075" v="2003" actId="2710"/>
          <ac:spMkLst>
            <pc:docMk/>
            <pc:sldMk cId="4000665992" sldId="913"/>
            <ac:spMk id="3" creationId="{CCE021B3-1271-4FED-AAF3-165CEFB16776}"/>
          </ac:spMkLst>
        </pc:spChg>
      </pc:sldChg>
      <pc:sldChg chg="modSp add mod">
        <pc:chgData name="Simon Foxcroft" userId="abc41c99-ad44-40f0-924a-0f3abb451bc8" providerId="ADAL" clId="{6605C535-ECF2-4EAC-B5F0-A1B965DF7019}" dt="2022-01-20T15:38:09.281" v="2049" actId="20577"/>
        <pc:sldMkLst>
          <pc:docMk/>
          <pc:sldMk cId="2176610910" sldId="914"/>
        </pc:sldMkLst>
        <pc:spChg chg="mod">
          <ac:chgData name="Simon Foxcroft" userId="abc41c99-ad44-40f0-924a-0f3abb451bc8" providerId="ADAL" clId="{6605C535-ECF2-4EAC-B5F0-A1B965DF7019}" dt="2022-01-20T15:34:43.376" v="2000" actId="2710"/>
          <ac:spMkLst>
            <pc:docMk/>
            <pc:sldMk cId="2176610910" sldId="914"/>
            <ac:spMk id="2" creationId="{A3EAD446-25EA-432C-BA9D-AA6280D046F4}"/>
          </ac:spMkLst>
        </pc:spChg>
        <pc:spChg chg="mod">
          <ac:chgData name="Simon Foxcroft" userId="abc41c99-ad44-40f0-924a-0f3abb451bc8" providerId="ADAL" clId="{6605C535-ECF2-4EAC-B5F0-A1B965DF7019}" dt="2022-01-20T15:38:09.281" v="2049" actId="20577"/>
          <ac:spMkLst>
            <pc:docMk/>
            <pc:sldMk cId="2176610910" sldId="914"/>
            <ac:spMk id="3" creationId="{CCE021B3-1271-4FED-AAF3-165CEFB16776}"/>
          </ac:spMkLst>
        </pc:spChg>
      </pc:sldChg>
      <pc:sldChg chg="modSp add mod">
        <pc:chgData name="Simon Foxcroft" userId="abc41c99-ad44-40f0-924a-0f3abb451bc8" providerId="ADAL" clId="{6605C535-ECF2-4EAC-B5F0-A1B965DF7019}" dt="2022-01-20T15:39:00.857" v="2051" actId="403"/>
        <pc:sldMkLst>
          <pc:docMk/>
          <pc:sldMk cId="852116786" sldId="915"/>
        </pc:sldMkLst>
        <pc:spChg chg="mod">
          <ac:chgData name="Simon Foxcroft" userId="abc41c99-ad44-40f0-924a-0f3abb451bc8" providerId="ADAL" clId="{6605C535-ECF2-4EAC-B5F0-A1B965DF7019}" dt="2022-01-20T15:36:47.337" v="2012"/>
          <ac:spMkLst>
            <pc:docMk/>
            <pc:sldMk cId="852116786" sldId="915"/>
            <ac:spMk id="2" creationId="{A3EAD446-25EA-432C-BA9D-AA6280D046F4}"/>
          </ac:spMkLst>
        </pc:spChg>
        <pc:spChg chg="mod">
          <ac:chgData name="Simon Foxcroft" userId="abc41c99-ad44-40f0-924a-0f3abb451bc8" providerId="ADAL" clId="{6605C535-ECF2-4EAC-B5F0-A1B965DF7019}" dt="2022-01-20T15:39:00.857" v="2051" actId="403"/>
          <ac:spMkLst>
            <pc:docMk/>
            <pc:sldMk cId="852116786" sldId="915"/>
            <ac:spMk id="3" creationId="{CCE021B3-1271-4FED-AAF3-165CEFB16776}"/>
          </ac:spMkLst>
        </pc:spChg>
      </pc:sldChg>
      <pc:sldChg chg="addSp delSp modSp add mod">
        <pc:chgData name="Simon Foxcroft" userId="abc41c99-ad44-40f0-924a-0f3abb451bc8" providerId="ADAL" clId="{6605C535-ECF2-4EAC-B5F0-A1B965DF7019}" dt="2022-01-20T15:44:45.616" v="2096" actId="255"/>
        <pc:sldMkLst>
          <pc:docMk/>
          <pc:sldMk cId="4001222776" sldId="916"/>
        </pc:sldMkLst>
        <pc:spChg chg="mod">
          <ac:chgData name="Simon Foxcroft" userId="abc41c99-ad44-40f0-924a-0f3abb451bc8" providerId="ADAL" clId="{6605C535-ECF2-4EAC-B5F0-A1B965DF7019}" dt="2022-01-20T15:44:39.135" v="2095" actId="255"/>
          <ac:spMkLst>
            <pc:docMk/>
            <pc:sldMk cId="4001222776" sldId="916"/>
            <ac:spMk id="3" creationId="{CCE021B3-1271-4FED-AAF3-165CEFB16776}"/>
          </ac:spMkLst>
        </pc:spChg>
        <pc:spChg chg="add del mod">
          <ac:chgData name="Simon Foxcroft" userId="abc41c99-ad44-40f0-924a-0f3abb451bc8" providerId="ADAL" clId="{6605C535-ECF2-4EAC-B5F0-A1B965DF7019}" dt="2022-01-20T15:40:29.583" v="2057"/>
          <ac:spMkLst>
            <pc:docMk/>
            <pc:sldMk cId="4001222776" sldId="916"/>
            <ac:spMk id="4" creationId="{224AD2FA-255C-46EC-8D53-46BBA8D175EB}"/>
          </ac:spMkLst>
        </pc:spChg>
        <pc:spChg chg="add mod">
          <ac:chgData name="Simon Foxcroft" userId="abc41c99-ad44-40f0-924a-0f3abb451bc8" providerId="ADAL" clId="{6605C535-ECF2-4EAC-B5F0-A1B965DF7019}" dt="2022-01-20T15:44:45.616" v="2096" actId="255"/>
          <ac:spMkLst>
            <pc:docMk/>
            <pc:sldMk cId="4001222776" sldId="916"/>
            <ac:spMk id="5" creationId="{D440C385-5F02-4280-9F61-57029A3B1D5D}"/>
          </ac:spMkLst>
        </pc:spChg>
      </pc:sldChg>
      <pc:sldChg chg="modSp add mod">
        <pc:chgData name="Simon Foxcroft" userId="abc41c99-ad44-40f0-924a-0f3abb451bc8" providerId="ADAL" clId="{6605C535-ECF2-4EAC-B5F0-A1B965DF7019}" dt="2022-01-24T11:26:11.800" v="4811" actId="20577"/>
        <pc:sldMkLst>
          <pc:docMk/>
          <pc:sldMk cId="91154883" sldId="917"/>
        </pc:sldMkLst>
        <pc:spChg chg="mod">
          <ac:chgData name="Simon Foxcroft" userId="abc41c99-ad44-40f0-924a-0f3abb451bc8" providerId="ADAL" clId="{6605C535-ECF2-4EAC-B5F0-A1B965DF7019}" dt="2022-01-24T11:25:51.401" v="4809" actId="20577"/>
          <ac:spMkLst>
            <pc:docMk/>
            <pc:sldMk cId="91154883" sldId="917"/>
            <ac:spMk id="3" creationId="{CCE021B3-1271-4FED-AAF3-165CEFB16776}"/>
          </ac:spMkLst>
        </pc:spChg>
        <pc:spChg chg="mod">
          <ac:chgData name="Simon Foxcroft" userId="abc41c99-ad44-40f0-924a-0f3abb451bc8" providerId="ADAL" clId="{6605C535-ECF2-4EAC-B5F0-A1B965DF7019}" dt="2022-01-24T11:26:11.800" v="4811" actId="20577"/>
          <ac:spMkLst>
            <pc:docMk/>
            <pc:sldMk cId="91154883" sldId="917"/>
            <ac:spMk id="5" creationId="{D440C385-5F02-4280-9F61-57029A3B1D5D}"/>
          </ac:spMkLst>
        </pc:spChg>
      </pc:sldChg>
      <pc:sldChg chg="modSp add mod modNotesTx">
        <pc:chgData name="Simon Foxcroft" userId="abc41c99-ad44-40f0-924a-0f3abb451bc8" providerId="ADAL" clId="{6605C535-ECF2-4EAC-B5F0-A1B965DF7019}" dt="2022-01-20T16:04:09.548" v="3646" actId="20577"/>
        <pc:sldMkLst>
          <pc:docMk/>
          <pc:sldMk cId="1033254263" sldId="918"/>
        </pc:sldMkLst>
        <pc:spChg chg="mod">
          <ac:chgData name="Simon Foxcroft" userId="abc41c99-ad44-40f0-924a-0f3abb451bc8" providerId="ADAL" clId="{6605C535-ECF2-4EAC-B5F0-A1B965DF7019}" dt="2022-01-20T15:47:21.208" v="2151" actId="20577"/>
          <ac:spMkLst>
            <pc:docMk/>
            <pc:sldMk cId="1033254263" sldId="918"/>
            <ac:spMk id="2" creationId="{A3EAD446-25EA-432C-BA9D-AA6280D046F4}"/>
          </ac:spMkLst>
        </pc:spChg>
        <pc:spChg chg="mod">
          <ac:chgData name="Simon Foxcroft" userId="abc41c99-ad44-40f0-924a-0f3abb451bc8" providerId="ADAL" clId="{6605C535-ECF2-4EAC-B5F0-A1B965DF7019}" dt="2022-01-20T15:56:28.913" v="2992" actId="255"/>
          <ac:spMkLst>
            <pc:docMk/>
            <pc:sldMk cId="1033254263" sldId="918"/>
            <ac:spMk id="3" creationId="{CCE021B3-1271-4FED-AAF3-165CEFB16776}"/>
          </ac:spMkLst>
        </pc:spChg>
      </pc:sldChg>
      <pc:sldChg chg="delSp add del mod">
        <pc:chgData name="Simon Foxcroft" userId="abc41c99-ad44-40f0-924a-0f3abb451bc8" providerId="ADAL" clId="{6605C535-ECF2-4EAC-B5F0-A1B965DF7019}" dt="2022-01-20T15:47:02.887" v="2105" actId="2696"/>
        <pc:sldMkLst>
          <pc:docMk/>
          <pc:sldMk cId="3645843020" sldId="918"/>
        </pc:sldMkLst>
        <pc:spChg chg="del">
          <ac:chgData name="Simon Foxcroft" userId="abc41c99-ad44-40f0-924a-0f3abb451bc8" providerId="ADAL" clId="{6605C535-ECF2-4EAC-B5F0-A1B965DF7019}" dt="2022-01-20T15:46:59.836" v="2104" actId="478"/>
          <ac:spMkLst>
            <pc:docMk/>
            <pc:sldMk cId="3645843020" sldId="918"/>
            <ac:spMk id="5" creationId="{D440C385-5F02-4280-9F61-57029A3B1D5D}"/>
          </ac:spMkLst>
        </pc:spChg>
      </pc:sldChg>
      <pc:sldChg chg="modSp add del mod modNotesTx">
        <pc:chgData name="Simon Foxcroft" userId="abc41c99-ad44-40f0-924a-0f3abb451bc8" providerId="ADAL" clId="{6605C535-ECF2-4EAC-B5F0-A1B965DF7019}" dt="2022-01-20T16:16:57.807" v="4136" actId="2696"/>
        <pc:sldMkLst>
          <pc:docMk/>
          <pc:sldMk cId="26060754" sldId="919"/>
        </pc:sldMkLst>
        <pc:spChg chg="mod">
          <ac:chgData name="Simon Foxcroft" userId="abc41c99-ad44-40f0-924a-0f3abb451bc8" providerId="ADAL" clId="{6605C535-ECF2-4EAC-B5F0-A1B965DF7019}" dt="2022-01-20T16:16:06.419" v="4120" actId="20577"/>
          <ac:spMkLst>
            <pc:docMk/>
            <pc:sldMk cId="26060754" sldId="919"/>
            <ac:spMk id="5" creationId="{1C354D0F-2C1D-4C06-A583-24831D56AC09}"/>
          </ac:spMkLst>
        </pc:spChg>
      </pc:sldChg>
    </pc:docChg>
  </pc:docChgLst>
  <pc:docChgLst>
    <pc:chgData name="Simon Foxcroft" userId="S::simon.foxcroft@hee.nhs.uk::abc41c99-ad44-40f0-924a-0f3abb451bc8" providerId="AD" clId="Web-{455BDD76-640B-C764-21F4-007A5990E1E7}"/>
    <pc:docChg chg="addSld modSld">
      <pc:chgData name="Simon Foxcroft" userId="S::simon.foxcroft@hee.nhs.uk::abc41c99-ad44-40f0-924a-0f3abb451bc8" providerId="AD" clId="Web-{455BDD76-640B-C764-21F4-007A5990E1E7}" dt="2021-12-20T11:08:52.575" v="142" actId="20577"/>
      <pc:docMkLst>
        <pc:docMk/>
      </pc:docMkLst>
      <pc:sldChg chg="modSp">
        <pc:chgData name="Simon Foxcroft" userId="S::simon.foxcroft@hee.nhs.uk::abc41c99-ad44-40f0-924a-0f3abb451bc8" providerId="AD" clId="Web-{455BDD76-640B-C764-21F4-007A5990E1E7}" dt="2021-12-20T11:08:52.575" v="142" actId="20577"/>
        <pc:sldMkLst>
          <pc:docMk/>
          <pc:sldMk cId="3566108451" sldId="285"/>
        </pc:sldMkLst>
        <pc:spChg chg="mod">
          <ac:chgData name="Simon Foxcroft" userId="S::simon.foxcroft@hee.nhs.uk::abc41c99-ad44-40f0-924a-0f3abb451bc8" providerId="AD" clId="Web-{455BDD76-640B-C764-21F4-007A5990E1E7}" dt="2021-12-20T11:08:52.575" v="142" actId="20577"/>
          <ac:spMkLst>
            <pc:docMk/>
            <pc:sldMk cId="3566108451" sldId="285"/>
            <ac:spMk id="6" creationId="{0F6E4EFA-D913-48DA-AB28-76E7FFE8A111}"/>
          </ac:spMkLst>
        </pc:spChg>
      </pc:sldChg>
      <pc:sldChg chg="modSp new">
        <pc:chgData name="Simon Foxcroft" userId="S::simon.foxcroft@hee.nhs.uk::abc41c99-ad44-40f0-924a-0f3abb451bc8" providerId="AD" clId="Web-{455BDD76-640B-C764-21F4-007A5990E1E7}" dt="2021-12-20T11:07:47.354" v="140" actId="1076"/>
        <pc:sldMkLst>
          <pc:docMk/>
          <pc:sldMk cId="318488676" sldId="295"/>
        </pc:sldMkLst>
        <pc:spChg chg="mod">
          <ac:chgData name="Simon Foxcroft" userId="S::simon.foxcroft@hee.nhs.uk::abc41c99-ad44-40f0-924a-0f3abb451bc8" providerId="AD" clId="Web-{455BDD76-640B-C764-21F4-007A5990E1E7}" dt="2021-12-20T11:07:47.354" v="140" actId="1076"/>
          <ac:spMkLst>
            <pc:docMk/>
            <pc:sldMk cId="318488676" sldId="295"/>
            <ac:spMk id="2" creationId="{D9C1263B-02C1-445F-A0E5-BFCE2B0B338D}"/>
          </ac:spMkLst>
        </pc:spChg>
        <pc:spChg chg="mod">
          <ac:chgData name="Simon Foxcroft" userId="S::simon.foxcroft@hee.nhs.uk::abc41c99-ad44-40f0-924a-0f3abb451bc8" providerId="AD" clId="Web-{455BDD76-640B-C764-21F4-007A5990E1E7}" dt="2021-12-20T11:07:32.010" v="137" actId="20577"/>
          <ac:spMkLst>
            <pc:docMk/>
            <pc:sldMk cId="318488676" sldId="295"/>
            <ac:spMk id="3" creationId="{7D91327C-7B79-418D-B119-886EE640A14D}"/>
          </ac:spMkLst>
        </pc:spChg>
      </pc:sldChg>
    </pc:docChg>
  </pc:docChgLst>
  <pc:docChgLst>
    <pc:chgData name="Simon Foxcroft" userId="S::simon.foxcroft@hee.nhs.uk::abc41c99-ad44-40f0-924a-0f3abb451bc8" providerId="AD" clId="Web-{4826624F-9344-C969-2172-11EFD2DD1156}"/>
    <pc:docChg chg="modSld">
      <pc:chgData name="Simon Foxcroft" userId="S::simon.foxcroft@hee.nhs.uk::abc41c99-ad44-40f0-924a-0f3abb451bc8" providerId="AD" clId="Web-{4826624F-9344-C969-2172-11EFD2DD1156}" dt="2022-01-20T18:27:21.696" v="7"/>
      <pc:docMkLst>
        <pc:docMk/>
      </pc:docMkLst>
      <pc:sldChg chg="modSp">
        <pc:chgData name="Simon Foxcroft" userId="S::simon.foxcroft@hee.nhs.uk::abc41c99-ad44-40f0-924a-0f3abb451bc8" providerId="AD" clId="Web-{4826624F-9344-C969-2172-11EFD2DD1156}" dt="2022-01-20T18:27:00.679" v="6" actId="20577"/>
        <pc:sldMkLst>
          <pc:docMk/>
          <pc:sldMk cId="1308893579" sldId="306"/>
        </pc:sldMkLst>
        <pc:spChg chg="mod">
          <ac:chgData name="Simon Foxcroft" userId="S::simon.foxcroft@hee.nhs.uk::abc41c99-ad44-40f0-924a-0f3abb451bc8" providerId="AD" clId="Web-{4826624F-9344-C969-2172-11EFD2DD1156}" dt="2022-01-20T18:27:00.679" v="6" actId="20577"/>
          <ac:spMkLst>
            <pc:docMk/>
            <pc:sldMk cId="1308893579" sldId="306"/>
            <ac:spMk id="6" creationId="{B57B100C-2047-4548-8CA7-209993623C7F}"/>
          </ac:spMkLst>
        </pc:spChg>
      </pc:sldChg>
      <pc:sldChg chg="addSp">
        <pc:chgData name="Simon Foxcroft" userId="S::simon.foxcroft@hee.nhs.uk::abc41c99-ad44-40f0-924a-0f3abb451bc8" providerId="AD" clId="Web-{4826624F-9344-C969-2172-11EFD2DD1156}" dt="2022-01-20T18:27:21.696" v="7"/>
        <pc:sldMkLst>
          <pc:docMk/>
          <pc:sldMk cId="2633703258" sldId="307"/>
        </pc:sldMkLst>
        <pc:picChg chg="add">
          <ac:chgData name="Simon Foxcroft" userId="S::simon.foxcroft@hee.nhs.uk::abc41c99-ad44-40f0-924a-0f3abb451bc8" providerId="AD" clId="Web-{4826624F-9344-C969-2172-11EFD2DD1156}" dt="2022-01-20T18:27:21.696" v="7"/>
          <ac:picMkLst>
            <pc:docMk/>
            <pc:sldMk cId="2633703258" sldId="307"/>
            <ac:picMk id="2" creationId="{1DFB1356-6E6E-4235-B809-D03F54E0F765}"/>
          </ac:picMkLst>
        </pc:picChg>
      </pc:sldChg>
    </pc:docChg>
  </pc:docChgLst>
  <pc:docChgLst>
    <pc:chgData name="Simon Foxcroft" userId="abc41c99-ad44-40f0-924a-0f3abb451bc8" providerId="ADAL" clId="{2C611464-2FDB-4C2B-B266-E93D903F6121}"/>
    <pc:docChg chg="undo redo custSel addSld delSld modSld sldOrd">
      <pc:chgData name="Simon Foxcroft" userId="abc41c99-ad44-40f0-924a-0f3abb451bc8" providerId="ADAL" clId="{2C611464-2FDB-4C2B-B266-E93D903F6121}" dt="2021-12-20T17:52:38.340" v="6346" actId="20577"/>
      <pc:docMkLst>
        <pc:docMk/>
      </pc:docMkLst>
      <pc:sldChg chg="modSp add mod">
        <pc:chgData name="Simon Foxcroft" userId="abc41c99-ad44-40f0-924a-0f3abb451bc8" providerId="ADAL" clId="{2C611464-2FDB-4C2B-B266-E93D903F6121}" dt="2021-12-17T13:48:57.495" v="5803" actId="20577"/>
        <pc:sldMkLst>
          <pc:docMk/>
          <pc:sldMk cId="3288757669" sldId="256"/>
        </pc:sldMkLst>
        <pc:spChg chg="mod">
          <ac:chgData name="Simon Foxcroft" userId="abc41c99-ad44-40f0-924a-0f3abb451bc8" providerId="ADAL" clId="{2C611464-2FDB-4C2B-B266-E93D903F6121}" dt="2021-12-17T13:48:57.495" v="5803" actId="20577"/>
          <ac:spMkLst>
            <pc:docMk/>
            <pc:sldMk cId="3288757669" sldId="256"/>
            <ac:spMk id="2" creationId="{00000000-0000-0000-0000-000000000000}"/>
          </ac:spMkLst>
        </pc:spChg>
        <pc:spChg chg="mod">
          <ac:chgData name="Simon Foxcroft" userId="abc41c99-ad44-40f0-924a-0f3abb451bc8" providerId="ADAL" clId="{2C611464-2FDB-4C2B-B266-E93D903F6121}" dt="2021-12-17T11:27:08.945" v="1306" actId="14100"/>
          <ac:spMkLst>
            <pc:docMk/>
            <pc:sldMk cId="3288757669" sldId="256"/>
            <ac:spMk id="8" creationId="{00000000-0000-0000-0000-000000000000}"/>
          </ac:spMkLst>
        </pc:spChg>
      </pc:sldChg>
      <pc:sldChg chg="del">
        <pc:chgData name="Simon Foxcroft" userId="abc41c99-ad44-40f0-924a-0f3abb451bc8" providerId="ADAL" clId="{2C611464-2FDB-4C2B-B266-E93D903F6121}" dt="2021-12-17T12:49:36.497" v="3622" actId="2696"/>
        <pc:sldMkLst>
          <pc:docMk/>
          <pc:sldMk cId="632424405" sldId="264"/>
        </pc:sldMkLst>
      </pc:sldChg>
      <pc:sldChg chg="del">
        <pc:chgData name="Simon Foxcroft" userId="abc41c99-ad44-40f0-924a-0f3abb451bc8" providerId="ADAL" clId="{2C611464-2FDB-4C2B-B266-E93D903F6121}" dt="2021-12-17T13:33:22.903" v="5577" actId="2696"/>
        <pc:sldMkLst>
          <pc:docMk/>
          <pc:sldMk cId="321821527" sldId="274"/>
        </pc:sldMkLst>
      </pc:sldChg>
      <pc:sldChg chg="addSp delSp modSp mod">
        <pc:chgData name="Simon Foxcroft" userId="abc41c99-ad44-40f0-924a-0f3abb451bc8" providerId="ADAL" clId="{2C611464-2FDB-4C2B-B266-E93D903F6121}" dt="2021-12-17T12:38:53.184" v="3512" actId="12789"/>
        <pc:sldMkLst>
          <pc:docMk/>
          <pc:sldMk cId="3431415188" sldId="275"/>
        </pc:sldMkLst>
        <pc:spChg chg="mod">
          <ac:chgData name="Simon Foxcroft" userId="abc41c99-ad44-40f0-924a-0f3abb451bc8" providerId="ADAL" clId="{2C611464-2FDB-4C2B-B266-E93D903F6121}" dt="2021-12-17T12:35:18.078" v="3466" actId="2710"/>
          <ac:spMkLst>
            <pc:docMk/>
            <pc:sldMk cId="3431415188" sldId="275"/>
            <ac:spMk id="4" creationId="{71B4134F-5A06-450D-A331-C9D82D1950CC}"/>
          </ac:spMkLst>
        </pc:spChg>
        <pc:spChg chg="del mod">
          <ac:chgData name="Simon Foxcroft" userId="abc41c99-ad44-40f0-924a-0f3abb451bc8" providerId="ADAL" clId="{2C611464-2FDB-4C2B-B266-E93D903F6121}" dt="2021-12-17T12:32:28.210" v="3421" actId="478"/>
          <ac:spMkLst>
            <pc:docMk/>
            <pc:sldMk cId="3431415188" sldId="275"/>
            <ac:spMk id="5" creationId="{A0A7FB4D-E477-4E1B-91B7-2A261E713550}"/>
          </ac:spMkLst>
        </pc:spChg>
        <pc:spChg chg="add del mod">
          <ac:chgData name="Simon Foxcroft" userId="abc41c99-ad44-40f0-924a-0f3abb451bc8" providerId="ADAL" clId="{2C611464-2FDB-4C2B-B266-E93D903F6121}" dt="2021-12-17T12:33:12.578" v="3447" actId="22"/>
          <ac:spMkLst>
            <pc:docMk/>
            <pc:sldMk cId="3431415188" sldId="275"/>
            <ac:spMk id="7" creationId="{E34CCEBF-FB53-4528-8A02-B895508CAA24}"/>
          </ac:spMkLst>
        </pc:spChg>
        <pc:spChg chg="add mod">
          <ac:chgData name="Simon Foxcroft" userId="abc41c99-ad44-40f0-924a-0f3abb451bc8" providerId="ADAL" clId="{2C611464-2FDB-4C2B-B266-E93D903F6121}" dt="2021-12-17T12:38:53.184" v="3512" actId="12789"/>
          <ac:spMkLst>
            <pc:docMk/>
            <pc:sldMk cId="3431415188" sldId="275"/>
            <ac:spMk id="9" creationId="{CF52FFD9-FB12-4EF2-8B4D-567BDABDB595}"/>
          </ac:spMkLst>
        </pc:spChg>
        <pc:spChg chg="del mod">
          <ac:chgData name="Simon Foxcroft" userId="abc41c99-ad44-40f0-924a-0f3abb451bc8" providerId="ADAL" clId="{2C611464-2FDB-4C2B-B266-E93D903F6121}" dt="2021-12-17T12:32:30.577" v="3422" actId="478"/>
          <ac:spMkLst>
            <pc:docMk/>
            <pc:sldMk cId="3431415188" sldId="275"/>
            <ac:spMk id="11" creationId="{132D0887-5439-4315-A41D-A463FDF61C83}"/>
          </ac:spMkLst>
        </pc:spChg>
        <pc:graphicFrameChg chg="add del mod modGraphic">
          <ac:chgData name="Simon Foxcroft" userId="abc41c99-ad44-40f0-924a-0f3abb451bc8" providerId="ADAL" clId="{2C611464-2FDB-4C2B-B266-E93D903F6121}" dt="2021-12-17T12:32:25.835" v="3420" actId="478"/>
          <ac:graphicFrameMkLst>
            <pc:docMk/>
            <pc:sldMk cId="3431415188" sldId="275"/>
            <ac:graphicFrameMk id="2" creationId="{C9197FE5-1C18-4CA4-9297-75700D490204}"/>
          </ac:graphicFrameMkLst>
        </pc:graphicFrameChg>
        <pc:graphicFrameChg chg="del">
          <ac:chgData name="Simon Foxcroft" userId="abc41c99-ad44-40f0-924a-0f3abb451bc8" providerId="ADAL" clId="{2C611464-2FDB-4C2B-B266-E93D903F6121}" dt="2021-12-16T20:15:10.399" v="103" actId="478"/>
          <ac:graphicFrameMkLst>
            <pc:docMk/>
            <pc:sldMk cId="3431415188" sldId="275"/>
            <ac:graphicFrameMk id="3" creationId="{7C74D1D0-62EE-4431-89C4-47BE48F5E5CA}"/>
          </ac:graphicFrameMkLst>
        </pc:graphicFrameChg>
      </pc:sldChg>
      <pc:sldChg chg="addSp delSp modSp mod">
        <pc:chgData name="Simon Foxcroft" userId="abc41c99-ad44-40f0-924a-0f3abb451bc8" providerId="ADAL" clId="{2C611464-2FDB-4C2B-B266-E93D903F6121}" dt="2021-12-17T13:36:30.592" v="5587" actId="20577"/>
        <pc:sldMkLst>
          <pc:docMk/>
          <pc:sldMk cId="3692950932" sldId="276"/>
        </pc:sldMkLst>
        <pc:spChg chg="del">
          <ac:chgData name="Simon Foxcroft" userId="abc41c99-ad44-40f0-924a-0f3abb451bc8" providerId="ADAL" clId="{2C611464-2FDB-4C2B-B266-E93D903F6121}" dt="2021-12-17T11:20:04.571" v="1167" actId="478"/>
          <ac:spMkLst>
            <pc:docMk/>
            <pc:sldMk cId="3692950932" sldId="276"/>
            <ac:spMk id="4" creationId="{71B4134F-5A06-450D-A331-C9D82D1950CC}"/>
          </ac:spMkLst>
        </pc:spChg>
        <pc:spChg chg="mod">
          <ac:chgData name="Simon Foxcroft" userId="abc41c99-ad44-40f0-924a-0f3abb451bc8" providerId="ADAL" clId="{2C611464-2FDB-4C2B-B266-E93D903F6121}" dt="2021-12-17T13:36:30.592" v="5587" actId="20577"/>
          <ac:spMkLst>
            <pc:docMk/>
            <pc:sldMk cId="3692950932" sldId="276"/>
            <ac:spMk id="5" creationId="{A0A7FB4D-E477-4E1B-91B7-2A261E713550}"/>
          </ac:spMkLst>
        </pc:spChg>
        <pc:spChg chg="add mod">
          <ac:chgData name="Simon Foxcroft" userId="abc41c99-ad44-40f0-924a-0f3abb451bc8" providerId="ADAL" clId="{2C611464-2FDB-4C2B-B266-E93D903F6121}" dt="2021-12-17T11:20:04.828" v="1168"/>
          <ac:spMkLst>
            <pc:docMk/>
            <pc:sldMk cId="3692950932" sldId="276"/>
            <ac:spMk id="6" creationId="{D9D1E9AC-24F2-4DC4-A668-4992B330FE70}"/>
          </ac:spMkLst>
        </pc:spChg>
        <pc:spChg chg="mod">
          <ac:chgData name="Simon Foxcroft" userId="abc41c99-ad44-40f0-924a-0f3abb451bc8" providerId="ADAL" clId="{2C611464-2FDB-4C2B-B266-E93D903F6121}" dt="2021-12-17T13:10:06.264" v="4454" actId="1076"/>
          <ac:spMkLst>
            <pc:docMk/>
            <pc:sldMk cId="3692950932" sldId="276"/>
            <ac:spMk id="11" creationId="{132D0887-5439-4315-A41D-A463FDF61C83}"/>
          </ac:spMkLst>
        </pc:spChg>
        <pc:graphicFrameChg chg="mod modGraphic">
          <ac:chgData name="Simon Foxcroft" userId="abc41c99-ad44-40f0-924a-0f3abb451bc8" providerId="ADAL" clId="{2C611464-2FDB-4C2B-B266-E93D903F6121}" dt="2021-12-17T09:22:56.771" v="301" actId="1076"/>
          <ac:graphicFrameMkLst>
            <pc:docMk/>
            <pc:sldMk cId="3692950932" sldId="276"/>
            <ac:graphicFrameMk id="2" creationId="{35197F3C-A0BD-49A5-8255-25B30EBD712B}"/>
          </ac:graphicFrameMkLst>
        </pc:graphicFrameChg>
      </pc:sldChg>
      <pc:sldChg chg="addSp delSp modSp mod">
        <pc:chgData name="Simon Foxcroft" userId="abc41c99-ad44-40f0-924a-0f3abb451bc8" providerId="ADAL" clId="{2C611464-2FDB-4C2B-B266-E93D903F6121}" dt="2021-12-17T13:39:27.999" v="5639" actId="20577"/>
        <pc:sldMkLst>
          <pc:docMk/>
          <pc:sldMk cId="2713674233" sldId="277"/>
        </pc:sldMkLst>
        <pc:spChg chg="del">
          <ac:chgData name="Simon Foxcroft" userId="abc41c99-ad44-40f0-924a-0f3abb451bc8" providerId="ADAL" clId="{2C611464-2FDB-4C2B-B266-E93D903F6121}" dt="2021-12-17T11:20:28.332" v="1200" actId="478"/>
          <ac:spMkLst>
            <pc:docMk/>
            <pc:sldMk cId="2713674233" sldId="277"/>
            <ac:spMk id="4" creationId="{71B4134F-5A06-450D-A331-C9D82D1950CC}"/>
          </ac:spMkLst>
        </pc:spChg>
        <pc:spChg chg="mod">
          <ac:chgData name="Simon Foxcroft" userId="abc41c99-ad44-40f0-924a-0f3abb451bc8" providerId="ADAL" clId="{2C611464-2FDB-4C2B-B266-E93D903F6121}" dt="2021-12-17T13:39:27.999" v="5639" actId="20577"/>
          <ac:spMkLst>
            <pc:docMk/>
            <pc:sldMk cId="2713674233" sldId="277"/>
            <ac:spMk id="5" creationId="{A0A7FB4D-E477-4E1B-91B7-2A261E713550}"/>
          </ac:spMkLst>
        </pc:spChg>
        <pc:spChg chg="add mod">
          <ac:chgData name="Simon Foxcroft" userId="abc41c99-ad44-40f0-924a-0f3abb451bc8" providerId="ADAL" clId="{2C611464-2FDB-4C2B-B266-E93D903F6121}" dt="2021-12-17T11:20:28.597" v="1201"/>
          <ac:spMkLst>
            <pc:docMk/>
            <pc:sldMk cId="2713674233" sldId="277"/>
            <ac:spMk id="7" creationId="{272FCA0F-7736-4356-A220-69AD45876963}"/>
          </ac:spMkLst>
        </pc:spChg>
        <pc:spChg chg="mod">
          <ac:chgData name="Simon Foxcroft" userId="abc41c99-ad44-40f0-924a-0f3abb451bc8" providerId="ADAL" clId="{2C611464-2FDB-4C2B-B266-E93D903F6121}" dt="2021-12-17T13:38:54.986" v="5620" actId="1076"/>
          <ac:spMkLst>
            <pc:docMk/>
            <pc:sldMk cId="2713674233" sldId="277"/>
            <ac:spMk id="11" creationId="{132D0887-5439-4315-A41D-A463FDF61C83}"/>
          </ac:spMkLst>
        </pc:spChg>
        <pc:graphicFrameChg chg="add mod modGraphic">
          <ac:chgData name="Simon Foxcroft" userId="abc41c99-ad44-40f0-924a-0f3abb451bc8" providerId="ADAL" clId="{2C611464-2FDB-4C2B-B266-E93D903F6121}" dt="2021-12-17T09:56:27.738" v="515" actId="12788"/>
          <ac:graphicFrameMkLst>
            <pc:docMk/>
            <pc:sldMk cId="2713674233" sldId="277"/>
            <ac:graphicFrameMk id="2" creationId="{FF68C24B-F991-463B-9816-43460916ECBC}"/>
          </ac:graphicFrameMkLst>
        </pc:graphicFrameChg>
        <pc:graphicFrameChg chg="del">
          <ac:chgData name="Simon Foxcroft" userId="abc41c99-ad44-40f0-924a-0f3abb451bc8" providerId="ADAL" clId="{2C611464-2FDB-4C2B-B266-E93D903F6121}" dt="2021-12-17T09:36:28.152" v="326" actId="478"/>
          <ac:graphicFrameMkLst>
            <pc:docMk/>
            <pc:sldMk cId="2713674233" sldId="277"/>
            <ac:graphicFrameMk id="8" creationId="{3E4E29FF-17A7-4F83-B0EA-585CBE0059D2}"/>
          </ac:graphicFrameMkLst>
        </pc:graphicFrameChg>
      </pc:sldChg>
      <pc:sldChg chg="addSp delSp modSp mod">
        <pc:chgData name="Simon Foxcroft" userId="abc41c99-ad44-40f0-924a-0f3abb451bc8" providerId="ADAL" clId="{2C611464-2FDB-4C2B-B266-E93D903F6121}" dt="2021-12-17T12:38:40.835" v="3510" actId="12789"/>
        <pc:sldMkLst>
          <pc:docMk/>
          <pc:sldMk cId="3042237102" sldId="278"/>
        </pc:sldMkLst>
        <pc:spChg chg="del">
          <ac:chgData name="Simon Foxcroft" userId="abc41c99-ad44-40f0-924a-0f3abb451bc8" providerId="ADAL" clId="{2C611464-2FDB-4C2B-B266-E93D903F6121}" dt="2021-12-17T11:20:56.531" v="1203" actId="478"/>
          <ac:spMkLst>
            <pc:docMk/>
            <pc:sldMk cId="3042237102" sldId="278"/>
            <ac:spMk id="4" creationId="{71B4134F-5A06-450D-A331-C9D82D1950CC}"/>
          </ac:spMkLst>
        </pc:spChg>
        <pc:spChg chg="del">
          <ac:chgData name="Simon Foxcroft" userId="abc41c99-ad44-40f0-924a-0f3abb451bc8" providerId="ADAL" clId="{2C611464-2FDB-4C2B-B266-E93D903F6121}" dt="2021-12-17T10:31:43.347" v="1009" actId="478"/>
          <ac:spMkLst>
            <pc:docMk/>
            <pc:sldMk cId="3042237102" sldId="278"/>
            <ac:spMk id="5" creationId="{A0A7FB4D-E477-4E1B-91B7-2A261E713550}"/>
          </ac:spMkLst>
        </pc:spChg>
        <pc:spChg chg="add del mod">
          <ac:chgData name="Simon Foxcroft" userId="abc41c99-ad44-40f0-924a-0f3abb451bc8" providerId="ADAL" clId="{2C611464-2FDB-4C2B-B266-E93D903F6121}" dt="2021-12-17T12:35:39.055" v="3469" actId="478"/>
          <ac:spMkLst>
            <pc:docMk/>
            <pc:sldMk cId="3042237102" sldId="278"/>
            <ac:spMk id="7" creationId="{F9C92257-2A15-4178-8765-EB404A7FFFA2}"/>
          </ac:spMkLst>
        </pc:spChg>
        <pc:spChg chg="add mod">
          <ac:chgData name="Simon Foxcroft" userId="abc41c99-ad44-40f0-924a-0f3abb451bc8" providerId="ADAL" clId="{2C611464-2FDB-4C2B-B266-E93D903F6121}" dt="2021-12-17T12:35:50.043" v="3486" actId="20577"/>
          <ac:spMkLst>
            <pc:docMk/>
            <pc:sldMk cId="3042237102" sldId="278"/>
            <ac:spMk id="8" creationId="{1A3C618D-E834-4A85-A20E-10CD8C4745CC}"/>
          </ac:spMkLst>
        </pc:spChg>
        <pc:spChg chg="add mod">
          <ac:chgData name="Simon Foxcroft" userId="abc41c99-ad44-40f0-924a-0f3abb451bc8" providerId="ADAL" clId="{2C611464-2FDB-4C2B-B266-E93D903F6121}" dt="2021-12-17T12:38:40.835" v="3510" actId="12789"/>
          <ac:spMkLst>
            <pc:docMk/>
            <pc:sldMk cId="3042237102" sldId="278"/>
            <ac:spMk id="10" creationId="{D31C8353-8D4C-411C-96A6-3EE288FC9CAA}"/>
          </ac:spMkLst>
        </pc:spChg>
        <pc:spChg chg="del mod">
          <ac:chgData name="Simon Foxcroft" userId="abc41c99-ad44-40f0-924a-0f3abb451bc8" providerId="ADAL" clId="{2C611464-2FDB-4C2B-B266-E93D903F6121}" dt="2021-12-17T12:35:44.002" v="3470" actId="478"/>
          <ac:spMkLst>
            <pc:docMk/>
            <pc:sldMk cId="3042237102" sldId="278"/>
            <ac:spMk id="11" creationId="{132D0887-5439-4315-A41D-A463FDF61C83}"/>
          </ac:spMkLst>
        </pc:spChg>
        <pc:graphicFrameChg chg="add del mod modGraphic">
          <ac:chgData name="Simon Foxcroft" userId="abc41c99-ad44-40f0-924a-0f3abb451bc8" providerId="ADAL" clId="{2C611464-2FDB-4C2B-B266-E93D903F6121}" dt="2021-12-17T12:35:36.924" v="3468" actId="478"/>
          <ac:graphicFrameMkLst>
            <pc:docMk/>
            <pc:sldMk cId="3042237102" sldId="278"/>
            <ac:graphicFrameMk id="2" creationId="{AEFF1CDF-53F1-44BD-97D4-1E35E354FD5B}"/>
          </ac:graphicFrameMkLst>
        </pc:graphicFrameChg>
        <pc:graphicFrameChg chg="del">
          <ac:chgData name="Simon Foxcroft" userId="abc41c99-ad44-40f0-924a-0f3abb451bc8" providerId="ADAL" clId="{2C611464-2FDB-4C2B-B266-E93D903F6121}" dt="2021-12-17T09:48:07.757" v="433" actId="478"/>
          <ac:graphicFrameMkLst>
            <pc:docMk/>
            <pc:sldMk cId="3042237102" sldId="278"/>
            <ac:graphicFrameMk id="3" creationId="{7C74D1D0-62EE-4431-89C4-47BE48F5E5CA}"/>
          </ac:graphicFrameMkLst>
        </pc:graphicFrameChg>
      </pc:sldChg>
      <pc:sldChg chg="addSp delSp modSp mod">
        <pc:chgData name="Simon Foxcroft" userId="abc41c99-ad44-40f0-924a-0f3abb451bc8" providerId="ADAL" clId="{2C611464-2FDB-4C2B-B266-E93D903F6121}" dt="2021-12-17T13:40:11.785" v="5651" actId="20577"/>
        <pc:sldMkLst>
          <pc:docMk/>
          <pc:sldMk cId="109530804" sldId="279"/>
        </pc:sldMkLst>
        <pc:spChg chg="del">
          <ac:chgData name="Simon Foxcroft" userId="abc41c99-ad44-40f0-924a-0f3abb451bc8" providerId="ADAL" clId="{2C611464-2FDB-4C2B-B266-E93D903F6121}" dt="2021-12-17T11:21:45.837" v="1241" actId="478"/>
          <ac:spMkLst>
            <pc:docMk/>
            <pc:sldMk cId="109530804" sldId="279"/>
            <ac:spMk id="4" creationId="{71B4134F-5A06-450D-A331-C9D82D1950CC}"/>
          </ac:spMkLst>
        </pc:spChg>
        <pc:spChg chg="del">
          <ac:chgData name="Simon Foxcroft" userId="abc41c99-ad44-40f0-924a-0f3abb451bc8" providerId="ADAL" clId="{2C611464-2FDB-4C2B-B266-E93D903F6121}" dt="2021-12-17T10:32:54.697" v="1018" actId="478"/>
          <ac:spMkLst>
            <pc:docMk/>
            <pc:sldMk cId="109530804" sldId="279"/>
            <ac:spMk id="5" creationId="{A0A7FB4D-E477-4E1B-91B7-2A261E713550}"/>
          </ac:spMkLst>
        </pc:spChg>
        <pc:spChg chg="add mod">
          <ac:chgData name="Simon Foxcroft" userId="abc41c99-ad44-40f0-924a-0f3abb451bc8" providerId="ADAL" clId="{2C611464-2FDB-4C2B-B266-E93D903F6121}" dt="2021-12-17T13:40:11.785" v="5651" actId="20577"/>
          <ac:spMkLst>
            <pc:docMk/>
            <pc:sldMk cId="109530804" sldId="279"/>
            <ac:spMk id="7" creationId="{8AD34A90-035E-4768-95C5-3B1B0525166D}"/>
          </ac:spMkLst>
        </pc:spChg>
        <pc:spChg chg="add mod">
          <ac:chgData name="Simon Foxcroft" userId="abc41c99-ad44-40f0-924a-0f3abb451bc8" providerId="ADAL" clId="{2C611464-2FDB-4C2B-B266-E93D903F6121}" dt="2021-12-17T11:21:46.086" v="1242"/>
          <ac:spMkLst>
            <pc:docMk/>
            <pc:sldMk cId="109530804" sldId="279"/>
            <ac:spMk id="8" creationId="{6021C29F-1935-4E7D-A988-7F92E1F558FD}"/>
          </ac:spMkLst>
        </pc:spChg>
        <pc:spChg chg="mod">
          <ac:chgData name="Simon Foxcroft" userId="abc41c99-ad44-40f0-924a-0f3abb451bc8" providerId="ADAL" clId="{2C611464-2FDB-4C2B-B266-E93D903F6121}" dt="2021-12-17T13:25:11.459" v="5080" actId="20577"/>
          <ac:spMkLst>
            <pc:docMk/>
            <pc:sldMk cId="109530804" sldId="279"/>
            <ac:spMk id="11" creationId="{132D0887-5439-4315-A41D-A463FDF61C83}"/>
          </ac:spMkLst>
        </pc:spChg>
        <pc:graphicFrameChg chg="add mod modGraphic">
          <ac:chgData name="Simon Foxcroft" userId="abc41c99-ad44-40f0-924a-0f3abb451bc8" providerId="ADAL" clId="{2C611464-2FDB-4C2B-B266-E93D903F6121}" dt="2021-12-17T13:24:39.415" v="5074" actId="1076"/>
          <ac:graphicFrameMkLst>
            <pc:docMk/>
            <pc:sldMk cId="109530804" sldId="279"/>
            <ac:graphicFrameMk id="2" creationId="{F2EB3EEA-59EA-448F-A627-31C4969B1950}"/>
          </ac:graphicFrameMkLst>
        </pc:graphicFrameChg>
        <pc:graphicFrameChg chg="add del">
          <ac:chgData name="Simon Foxcroft" userId="abc41c99-ad44-40f0-924a-0f3abb451bc8" providerId="ADAL" clId="{2C611464-2FDB-4C2B-B266-E93D903F6121}" dt="2021-12-17T09:49:37.396" v="452" actId="478"/>
          <ac:graphicFrameMkLst>
            <pc:docMk/>
            <pc:sldMk cId="109530804" sldId="279"/>
            <ac:graphicFrameMk id="3" creationId="{8D0396E9-1439-4903-8AD5-B849A336C82C}"/>
          </ac:graphicFrameMkLst>
        </pc:graphicFrameChg>
      </pc:sldChg>
      <pc:sldChg chg="addSp delSp modSp mod">
        <pc:chgData name="Simon Foxcroft" userId="abc41c99-ad44-40f0-924a-0f3abb451bc8" providerId="ADAL" clId="{2C611464-2FDB-4C2B-B266-E93D903F6121}" dt="2021-12-17T13:41:54.788" v="5710" actId="20577"/>
        <pc:sldMkLst>
          <pc:docMk/>
          <pc:sldMk cId="4068141906" sldId="280"/>
        </pc:sldMkLst>
        <pc:spChg chg="del">
          <ac:chgData name="Simon Foxcroft" userId="abc41c99-ad44-40f0-924a-0f3abb451bc8" providerId="ADAL" clId="{2C611464-2FDB-4C2B-B266-E93D903F6121}" dt="2021-12-17T11:22:56.492" v="1271" actId="478"/>
          <ac:spMkLst>
            <pc:docMk/>
            <pc:sldMk cId="4068141906" sldId="280"/>
            <ac:spMk id="4" creationId="{71B4134F-5A06-450D-A331-C9D82D1950CC}"/>
          </ac:spMkLst>
        </pc:spChg>
        <pc:spChg chg="del">
          <ac:chgData name="Simon Foxcroft" userId="abc41c99-ad44-40f0-924a-0f3abb451bc8" providerId="ADAL" clId="{2C611464-2FDB-4C2B-B266-E93D903F6121}" dt="2021-12-17T10:36:14.214" v="1054" actId="478"/>
          <ac:spMkLst>
            <pc:docMk/>
            <pc:sldMk cId="4068141906" sldId="280"/>
            <ac:spMk id="5" creationId="{A0A7FB4D-E477-4E1B-91B7-2A261E713550}"/>
          </ac:spMkLst>
        </pc:spChg>
        <pc:spChg chg="add mod">
          <ac:chgData name="Simon Foxcroft" userId="abc41c99-ad44-40f0-924a-0f3abb451bc8" providerId="ADAL" clId="{2C611464-2FDB-4C2B-B266-E93D903F6121}" dt="2021-12-17T13:41:54.788" v="5710" actId="20577"/>
          <ac:spMkLst>
            <pc:docMk/>
            <pc:sldMk cId="4068141906" sldId="280"/>
            <ac:spMk id="7" creationId="{C38B8589-FBD1-4C7E-BD5D-3B91EFC15F5E}"/>
          </ac:spMkLst>
        </pc:spChg>
        <pc:spChg chg="add del mod">
          <ac:chgData name="Simon Foxcroft" userId="abc41c99-ad44-40f0-924a-0f3abb451bc8" providerId="ADAL" clId="{2C611464-2FDB-4C2B-B266-E93D903F6121}" dt="2021-12-17T11:23:09.311" v="1274" actId="478"/>
          <ac:spMkLst>
            <pc:docMk/>
            <pc:sldMk cId="4068141906" sldId="280"/>
            <ac:spMk id="8" creationId="{D37B26F0-2CAA-479D-B272-1C26603D7019}"/>
          </ac:spMkLst>
        </pc:spChg>
        <pc:spChg chg="add mod">
          <ac:chgData name="Simon Foxcroft" userId="abc41c99-ad44-40f0-924a-0f3abb451bc8" providerId="ADAL" clId="{2C611464-2FDB-4C2B-B266-E93D903F6121}" dt="2021-12-17T11:23:09.730" v="1275"/>
          <ac:spMkLst>
            <pc:docMk/>
            <pc:sldMk cId="4068141906" sldId="280"/>
            <ac:spMk id="9" creationId="{FA151838-1784-4BF4-A4D7-50F94A55C21A}"/>
          </ac:spMkLst>
        </pc:spChg>
        <pc:spChg chg="mod">
          <ac:chgData name="Simon Foxcroft" userId="abc41c99-ad44-40f0-924a-0f3abb451bc8" providerId="ADAL" clId="{2C611464-2FDB-4C2B-B266-E93D903F6121}" dt="2021-12-17T13:28:29.205" v="5253" actId="1076"/>
          <ac:spMkLst>
            <pc:docMk/>
            <pc:sldMk cId="4068141906" sldId="280"/>
            <ac:spMk id="11" creationId="{132D0887-5439-4315-A41D-A463FDF61C83}"/>
          </ac:spMkLst>
        </pc:spChg>
        <pc:graphicFrameChg chg="del">
          <ac:chgData name="Simon Foxcroft" userId="abc41c99-ad44-40f0-924a-0f3abb451bc8" providerId="ADAL" clId="{2C611464-2FDB-4C2B-B266-E93D903F6121}" dt="2021-12-17T09:53:55.840" v="496" actId="478"/>
          <ac:graphicFrameMkLst>
            <pc:docMk/>
            <pc:sldMk cId="4068141906" sldId="280"/>
            <ac:graphicFrameMk id="2" creationId="{5B26A22B-C4C2-47DD-B2DA-BADD857C7AAB}"/>
          </ac:graphicFrameMkLst>
        </pc:graphicFrameChg>
        <pc:graphicFrameChg chg="add mod modGraphic">
          <ac:chgData name="Simon Foxcroft" userId="abc41c99-ad44-40f0-924a-0f3abb451bc8" providerId="ADAL" clId="{2C611464-2FDB-4C2B-B266-E93D903F6121}" dt="2021-12-17T13:28:11.313" v="5249" actId="14100"/>
          <ac:graphicFrameMkLst>
            <pc:docMk/>
            <pc:sldMk cId="4068141906" sldId="280"/>
            <ac:graphicFrameMk id="3" creationId="{3C64A019-7D50-4613-9BE3-062E0338ABFA}"/>
          </ac:graphicFrameMkLst>
        </pc:graphicFrameChg>
      </pc:sldChg>
      <pc:sldChg chg="addSp delSp modSp mod">
        <pc:chgData name="Simon Foxcroft" userId="abc41c99-ad44-40f0-924a-0f3abb451bc8" providerId="ADAL" clId="{2C611464-2FDB-4C2B-B266-E93D903F6121}" dt="2021-12-17T12:38:25.381" v="3508" actId="12789"/>
        <pc:sldMkLst>
          <pc:docMk/>
          <pc:sldMk cId="2635529585" sldId="281"/>
        </pc:sldMkLst>
        <pc:spChg chg="del">
          <ac:chgData name="Simon Foxcroft" userId="abc41c99-ad44-40f0-924a-0f3abb451bc8" providerId="ADAL" clId="{2C611464-2FDB-4C2B-B266-E93D903F6121}" dt="2021-12-17T11:23:29.337" v="1276" actId="478"/>
          <ac:spMkLst>
            <pc:docMk/>
            <pc:sldMk cId="2635529585" sldId="281"/>
            <ac:spMk id="4" creationId="{71B4134F-5A06-450D-A331-C9D82D1950CC}"/>
          </ac:spMkLst>
        </pc:spChg>
        <pc:spChg chg="del">
          <ac:chgData name="Simon Foxcroft" userId="abc41c99-ad44-40f0-924a-0f3abb451bc8" providerId="ADAL" clId="{2C611464-2FDB-4C2B-B266-E93D903F6121}" dt="2021-12-17T10:37:06.898" v="1063" actId="478"/>
          <ac:spMkLst>
            <pc:docMk/>
            <pc:sldMk cId="2635529585" sldId="281"/>
            <ac:spMk id="5" creationId="{A0A7FB4D-E477-4E1B-91B7-2A261E713550}"/>
          </ac:spMkLst>
        </pc:spChg>
        <pc:spChg chg="add del mod">
          <ac:chgData name="Simon Foxcroft" userId="abc41c99-ad44-40f0-924a-0f3abb451bc8" providerId="ADAL" clId="{2C611464-2FDB-4C2B-B266-E93D903F6121}" dt="2021-12-17T12:37:23.212" v="3496" actId="478"/>
          <ac:spMkLst>
            <pc:docMk/>
            <pc:sldMk cId="2635529585" sldId="281"/>
            <ac:spMk id="7" creationId="{65F6FDEC-79A8-429A-A6F5-B7564FA8C549}"/>
          </ac:spMkLst>
        </pc:spChg>
        <pc:spChg chg="add mod">
          <ac:chgData name="Simon Foxcroft" userId="abc41c99-ad44-40f0-924a-0f3abb451bc8" providerId="ADAL" clId="{2C611464-2FDB-4C2B-B266-E93D903F6121}" dt="2021-12-17T11:23:31.507" v="1279" actId="20577"/>
          <ac:spMkLst>
            <pc:docMk/>
            <pc:sldMk cId="2635529585" sldId="281"/>
            <ac:spMk id="8" creationId="{77BF209B-6797-475B-B62E-12398060DF1E}"/>
          </ac:spMkLst>
        </pc:spChg>
        <pc:spChg chg="add mod">
          <ac:chgData name="Simon Foxcroft" userId="abc41c99-ad44-40f0-924a-0f3abb451bc8" providerId="ADAL" clId="{2C611464-2FDB-4C2B-B266-E93D903F6121}" dt="2021-12-17T12:38:25.381" v="3508" actId="12789"/>
          <ac:spMkLst>
            <pc:docMk/>
            <pc:sldMk cId="2635529585" sldId="281"/>
            <ac:spMk id="10" creationId="{1B3E4EDF-11D0-4F65-BAA6-C9EAF550C97C}"/>
          </ac:spMkLst>
        </pc:spChg>
        <pc:spChg chg="del mod">
          <ac:chgData name="Simon Foxcroft" userId="abc41c99-ad44-40f0-924a-0f3abb451bc8" providerId="ADAL" clId="{2C611464-2FDB-4C2B-B266-E93D903F6121}" dt="2021-12-17T12:37:29.992" v="3498" actId="478"/>
          <ac:spMkLst>
            <pc:docMk/>
            <pc:sldMk cId="2635529585" sldId="281"/>
            <ac:spMk id="11" creationId="{132D0887-5439-4315-A41D-A463FDF61C83}"/>
          </ac:spMkLst>
        </pc:spChg>
        <pc:graphicFrameChg chg="del">
          <ac:chgData name="Simon Foxcroft" userId="abc41c99-ad44-40f0-924a-0f3abb451bc8" providerId="ADAL" clId="{2C611464-2FDB-4C2B-B266-E93D903F6121}" dt="2021-12-17T09:57:23.233" v="517" actId="478"/>
          <ac:graphicFrameMkLst>
            <pc:docMk/>
            <pc:sldMk cId="2635529585" sldId="281"/>
            <ac:graphicFrameMk id="2" creationId="{3BADE36D-7151-4F5B-80C3-92332A99B090}"/>
          </ac:graphicFrameMkLst>
        </pc:graphicFrameChg>
        <pc:graphicFrameChg chg="add del mod modGraphic">
          <ac:chgData name="Simon Foxcroft" userId="abc41c99-ad44-40f0-924a-0f3abb451bc8" providerId="ADAL" clId="{2C611464-2FDB-4C2B-B266-E93D903F6121}" dt="2021-12-17T12:37:26.468" v="3497" actId="478"/>
          <ac:graphicFrameMkLst>
            <pc:docMk/>
            <pc:sldMk cId="2635529585" sldId="281"/>
            <ac:graphicFrameMk id="3" creationId="{CBC70645-7DFE-4D79-8434-6C3FE6BC08BC}"/>
          </ac:graphicFrameMkLst>
        </pc:graphicFrameChg>
      </pc:sldChg>
      <pc:sldChg chg="addSp delSp modSp mod">
        <pc:chgData name="Simon Foxcroft" userId="abc41c99-ad44-40f0-924a-0f3abb451bc8" providerId="ADAL" clId="{2C611464-2FDB-4C2B-B266-E93D903F6121}" dt="2021-12-17T13:44:03.433" v="5737" actId="20577"/>
        <pc:sldMkLst>
          <pc:docMk/>
          <pc:sldMk cId="338325373" sldId="282"/>
        </pc:sldMkLst>
        <pc:spChg chg="del">
          <ac:chgData name="Simon Foxcroft" userId="abc41c99-ad44-40f0-924a-0f3abb451bc8" providerId="ADAL" clId="{2C611464-2FDB-4C2B-B266-E93D903F6121}" dt="2021-12-17T11:23:47.970" v="1282" actId="478"/>
          <ac:spMkLst>
            <pc:docMk/>
            <pc:sldMk cId="338325373" sldId="282"/>
            <ac:spMk id="4" creationId="{71B4134F-5A06-450D-A331-C9D82D1950CC}"/>
          </ac:spMkLst>
        </pc:spChg>
        <pc:spChg chg="del">
          <ac:chgData name="Simon Foxcroft" userId="abc41c99-ad44-40f0-924a-0f3abb451bc8" providerId="ADAL" clId="{2C611464-2FDB-4C2B-B266-E93D903F6121}" dt="2021-12-17T10:37:46.597" v="1074" actId="478"/>
          <ac:spMkLst>
            <pc:docMk/>
            <pc:sldMk cId="338325373" sldId="282"/>
            <ac:spMk id="5" creationId="{A0A7FB4D-E477-4E1B-91B7-2A261E713550}"/>
          </ac:spMkLst>
        </pc:spChg>
        <pc:spChg chg="add mod">
          <ac:chgData name="Simon Foxcroft" userId="abc41c99-ad44-40f0-924a-0f3abb451bc8" providerId="ADAL" clId="{2C611464-2FDB-4C2B-B266-E93D903F6121}" dt="2021-12-17T13:44:03.433" v="5737" actId="20577"/>
          <ac:spMkLst>
            <pc:docMk/>
            <pc:sldMk cId="338325373" sldId="282"/>
            <ac:spMk id="7" creationId="{8FD88045-18F2-4B85-BA77-84FFCC77CC72}"/>
          </ac:spMkLst>
        </pc:spChg>
        <pc:spChg chg="add mod">
          <ac:chgData name="Simon Foxcroft" userId="abc41c99-ad44-40f0-924a-0f3abb451bc8" providerId="ADAL" clId="{2C611464-2FDB-4C2B-B266-E93D903F6121}" dt="2021-12-17T11:23:54.172" v="1285" actId="20577"/>
          <ac:spMkLst>
            <pc:docMk/>
            <pc:sldMk cId="338325373" sldId="282"/>
            <ac:spMk id="8" creationId="{E3FFB6B6-9242-4A6D-84AA-105FC4D35A30}"/>
          </ac:spMkLst>
        </pc:spChg>
        <pc:spChg chg="mod">
          <ac:chgData name="Simon Foxcroft" userId="abc41c99-ad44-40f0-924a-0f3abb451bc8" providerId="ADAL" clId="{2C611464-2FDB-4C2B-B266-E93D903F6121}" dt="2021-12-17T13:31:34.216" v="5442" actId="1076"/>
          <ac:spMkLst>
            <pc:docMk/>
            <pc:sldMk cId="338325373" sldId="282"/>
            <ac:spMk id="11" creationId="{132D0887-5439-4315-A41D-A463FDF61C83}"/>
          </ac:spMkLst>
        </pc:spChg>
        <pc:graphicFrameChg chg="add mod modGraphic">
          <ac:chgData name="Simon Foxcroft" userId="abc41c99-ad44-40f0-924a-0f3abb451bc8" providerId="ADAL" clId="{2C611464-2FDB-4C2B-B266-E93D903F6121}" dt="2021-12-17T10:03:08.052" v="564" actId="1076"/>
          <ac:graphicFrameMkLst>
            <pc:docMk/>
            <pc:sldMk cId="338325373" sldId="282"/>
            <ac:graphicFrameMk id="2" creationId="{266F4695-F170-434B-A703-88454D1DE9CC}"/>
          </ac:graphicFrameMkLst>
        </pc:graphicFrameChg>
        <pc:graphicFrameChg chg="del">
          <ac:chgData name="Simon Foxcroft" userId="abc41c99-ad44-40f0-924a-0f3abb451bc8" providerId="ADAL" clId="{2C611464-2FDB-4C2B-B266-E93D903F6121}" dt="2021-12-17T09:57:29.123" v="518" actId="478"/>
          <ac:graphicFrameMkLst>
            <pc:docMk/>
            <pc:sldMk cId="338325373" sldId="282"/>
            <ac:graphicFrameMk id="3" creationId="{257B5D6D-1A97-4E22-90C1-FD4C2076EBD1}"/>
          </ac:graphicFrameMkLst>
        </pc:graphicFrameChg>
      </pc:sldChg>
      <pc:sldChg chg="addSp delSp modSp mod">
        <pc:chgData name="Simon Foxcroft" userId="abc41c99-ad44-40f0-924a-0f3abb451bc8" providerId="ADAL" clId="{2C611464-2FDB-4C2B-B266-E93D903F6121}" dt="2021-12-17T13:45:01.138" v="5775" actId="20577"/>
        <pc:sldMkLst>
          <pc:docMk/>
          <pc:sldMk cId="621147909" sldId="283"/>
        </pc:sldMkLst>
        <pc:spChg chg="del">
          <ac:chgData name="Simon Foxcroft" userId="abc41c99-ad44-40f0-924a-0f3abb451bc8" providerId="ADAL" clId="{2C611464-2FDB-4C2B-B266-E93D903F6121}" dt="2021-12-17T11:24:40.617" v="1292" actId="478"/>
          <ac:spMkLst>
            <pc:docMk/>
            <pc:sldMk cId="621147909" sldId="283"/>
            <ac:spMk id="4" creationId="{71B4134F-5A06-450D-A331-C9D82D1950CC}"/>
          </ac:spMkLst>
        </pc:spChg>
        <pc:spChg chg="del">
          <ac:chgData name="Simon Foxcroft" userId="abc41c99-ad44-40f0-924a-0f3abb451bc8" providerId="ADAL" clId="{2C611464-2FDB-4C2B-B266-E93D903F6121}" dt="2021-12-17T10:38:52.183" v="1090" actId="478"/>
          <ac:spMkLst>
            <pc:docMk/>
            <pc:sldMk cId="621147909" sldId="283"/>
            <ac:spMk id="5" creationId="{A0A7FB4D-E477-4E1B-91B7-2A261E713550}"/>
          </ac:spMkLst>
        </pc:spChg>
        <pc:spChg chg="add mod">
          <ac:chgData name="Simon Foxcroft" userId="abc41c99-ad44-40f0-924a-0f3abb451bc8" providerId="ADAL" clId="{2C611464-2FDB-4C2B-B266-E93D903F6121}" dt="2021-12-17T13:45:01.138" v="5775" actId="20577"/>
          <ac:spMkLst>
            <pc:docMk/>
            <pc:sldMk cId="621147909" sldId="283"/>
            <ac:spMk id="7" creationId="{7786A5EC-E536-4ED9-BB14-764FDDC1CBC8}"/>
          </ac:spMkLst>
        </pc:spChg>
        <pc:spChg chg="add mod">
          <ac:chgData name="Simon Foxcroft" userId="abc41c99-ad44-40f0-924a-0f3abb451bc8" providerId="ADAL" clId="{2C611464-2FDB-4C2B-B266-E93D903F6121}" dt="2021-12-17T11:24:40.859" v="1293"/>
          <ac:spMkLst>
            <pc:docMk/>
            <pc:sldMk cId="621147909" sldId="283"/>
            <ac:spMk id="8" creationId="{E0F028D4-D2AC-499A-A9C0-E4FE2D303734}"/>
          </ac:spMkLst>
        </pc:spChg>
        <pc:spChg chg="mod">
          <ac:chgData name="Simon Foxcroft" userId="abc41c99-ad44-40f0-924a-0f3abb451bc8" providerId="ADAL" clId="{2C611464-2FDB-4C2B-B266-E93D903F6121}" dt="2021-12-17T13:33:12.740" v="5576" actId="20577"/>
          <ac:spMkLst>
            <pc:docMk/>
            <pc:sldMk cId="621147909" sldId="283"/>
            <ac:spMk id="11" creationId="{132D0887-5439-4315-A41D-A463FDF61C83}"/>
          </ac:spMkLst>
        </pc:spChg>
        <pc:graphicFrameChg chg="del">
          <ac:chgData name="Simon Foxcroft" userId="abc41c99-ad44-40f0-924a-0f3abb451bc8" providerId="ADAL" clId="{2C611464-2FDB-4C2B-B266-E93D903F6121}" dt="2021-12-17T09:57:39.068" v="520" actId="478"/>
          <ac:graphicFrameMkLst>
            <pc:docMk/>
            <pc:sldMk cId="621147909" sldId="283"/>
            <ac:graphicFrameMk id="2" creationId="{57D87217-6DA6-4A79-A48F-63D97F0A9BC8}"/>
          </ac:graphicFrameMkLst>
        </pc:graphicFrameChg>
        <pc:graphicFrameChg chg="add mod modGraphic">
          <ac:chgData name="Simon Foxcroft" userId="abc41c99-ad44-40f0-924a-0f3abb451bc8" providerId="ADAL" clId="{2C611464-2FDB-4C2B-B266-E93D903F6121}" dt="2021-12-17T10:06:43.641" v="602" actId="1076"/>
          <ac:graphicFrameMkLst>
            <pc:docMk/>
            <pc:sldMk cId="621147909" sldId="283"/>
            <ac:graphicFrameMk id="3" creationId="{75159E2D-101D-4AF1-A0B6-A633AF0F094C}"/>
          </ac:graphicFrameMkLst>
        </pc:graphicFrameChg>
      </pc:sldChg>
      <pc:sldChg chg="modSp mod ord">
        <pc:chgData name="Simon Foxcroft" userId="abc41c99-ad44-40f0-924a-0f3abb451bc8" providerId="ADAL" clId="{2C611464-2FDB-4C2B-B266-E93D903F6121}" dt="2021-12-17T12:42:12.973" v="3595"/>
        <pc:sldMkLst>
          <pc:docMk/>
          <pc:sldMk cId="1561069204" sldId="284"/>
        </pc:sldMkLst>
        <pc:graphicFrameChg chg="mod modGraphic">
          <ac:chgData name="Simon Foxcroft" userId="abc41c99-ad44-40f0-924a-0f3abb451bc8" providerId="ADAL" clId="{2C611464-2FDB-4C2B-B266-E93D903F6121}" dt="2021-12-17T10:39:38.145" v="1098" actId="1076"/>
          <ac:graphicFrameMkLst>
            <pc:docMk/>
            <pc:sldMk cId="1561069204" sldId="284"/>
            <ac:graphicFrameMk id="5" creationId="{3C58C371-1A36-48E8-B432-EB26CEC4A38A}"/>
          </ac:graphicFrameMkLst>
        </pc:graphicFrameChg>
      </pc:sldChg>
      <pc:sldChg chg="addSp delSp modSp new mod">
        <pc:chgData name="Simon Foxcroft" userId="abc41c99-ad44-40f0-924a-0f3abb451bc8" providerId="ADAL" clId="{2C611464-2FDB-4C2B-B266-E93D903F6121}" dt="2021-12-20T17:52:38.340" v="6346" actId="20577"/>
        <pc:sldMkLst>
          <pc:docMk/>
          <pc:sldMk cId="3566108451" sldId="285"/>
        </pc:sldMkLst>
        <pc:spChg chg="del">
          <ac:chgData name="Simon Foxcroft" userId="abc41c99-ad44-40f0-924a-0f3abb451bc8" providerId="ADAL" clId="{2C611464-2FDB-4C2B-B266-E93D903F6121}" dt="2021-12-16T20:06:17.484" v="1" actId="478"/>
          <ac:spMkLst>
            <pc:docMk/>
            <pc:sldMk cId="3566108451" sldId="285"/>
            <ac:spMk id="2" creationId="{2DBEFF75-3395-4AC3-AAED-6EE783C2C620}"/>
          </ac:spMkLst>
        </pc:spChg>
        <pc:spChg chg="del">
          <ac:chgData name="Simon Foxcroft" userId="abc41c99-ad44-40f0-924a-0f3abb451bc8" providerId="ADAL" clId="{2C611464-2FDB-4C2B-B266-E93D903F6121}" dt="2021-12-16T20:06:19.417" v="2" actId="478"/>
          <ac:spMkLst>
            <pc:docMk/>
            <pc:sldMk cId="3566108451" sldId="285"/>
            <ac:spMk id="3" creationId="{9A642B3E-6851-4749-9DD4-063209C87F50}"/>
          </ac:spMkLst>
        </pc:spChg>
        <pc:spChg chg="add mod">
          <ac:chgData name="Simon Foxcroft" userId="abc41c99-ad44-40f0-924a-0f3abb451bc8" providerId="ADAL" clId="{2C611464-2FDB-4C2B-B266-E93D903F6121}" dt="2021-12-16T20:09:52.378" v="42" actId="14100"/>
          <ac:spMkLst>
            <pc:docMk/>
            <pc:sldMk cId="3566108451" sldId="285"/>
            <ac:spMk id="5" creationId="{3EF09F49-2316-4949-9279-D5F5E3571009}"/>
          </ac:spMkLst>
        </pc:spChg>
        <pc:spChg chg="add mod">
          <ac:chgData name="Simon Foxcroft" userId="abc41c99-ad44-40f0-924a-0f3abb451bc8" providerId="ADAL" clId="{2C611464-2FDB-4C2B-B266-E93D903F6121}" dt="2021-12-20T17:52:38.340" v="6346" actId="20577"/>
          <ac:spMkLst>
            <pc:docMk/>
            <pc:sldMk cId="3566108451" sldId="285"/>
            <ac:spMk id="6" creationId="{0F6E4EFA-D913-48DA-AB28-76E7FFE8A111}"/>
          </ac:spMkLst>
        </pc:spChg>
        <pc:spChg chg="add mod">
          <ac:chgData name="Simon Foxcroft" userId="abc41c99-ad44-40f0-924a-0f3abb451bc8" providerId="ADAL" clId="{2C611464-2FDB-4C2B-B266-E93D903F6121}" dt="2021-12-17T12:58:44.891" v="4028" actId="1076"/>
          <ac:spMkLst>
            <pc:docMk/>
            <pc:sldMk cId="3566108451" sldId="285"/>
            <ac:spMk id="7" creationId="{50D3F4BA-8638-42F0-A152-09DC94C97FB0}"/>
          </ac:spMkLst>
        </pc:spChg>
        <pc:graphicFrameChg chg="add mod modGraphic">
          <ac:chgData name="Simon Foxcroft" userId="abc41c99-ad44-40f0-924a-0f3abb451bc8" providerId="ADAL" clId="{2C611464-2FDB-4C2B-B266-E93D903F6121}" dt="2021-12-17T12:58:42.685" v="4027" actId="1076"/>
          <ac:graphicFrameMkLst>
            <pc:docMk/>
            <pc:sldMk cId="3566108451" sldId="285"/>
            <ac:graphicFrameMk id="4" creationId="{5FAB2DFF-2C5E-4082-8B4C-F095DA5D5854}"/>
          </ac:graphicFrameMkLst>
        </pc:graphicFrameChg>
        <pc:graphicFrameChg chg="add del mod">
          <ac:chgData name="Simon Foxcroft" userId="abc41c99-ad44-40f0-924a-0f3abb451bc8" providerId="ADAL" clId="{2C611464-2FDB-4C2B-B266-E93D903F6121}" dt="2021-12-16T20:14:17.862" v="70"/>
          <ac:graphicFrameMkLst>
            <pc:docMk/>
            <pc:sldMk cId="3566108451" sldId="285"/>
            <ac:graphicFrameMk id="7" creationId="{53EB2236-3031-4FAB-8970-40ACBEEAD495}"/>
          </ac:graphicFrameMkLst>
        </pc:graphicFrameChg>
      </pc:sldChg>
      <pc:sldChg chg="addSp delSp modSp add mod ord">
        <pc:chgData name="Simon Foxcroft" userId="abc41c99-ad44-40f0-924a-0f3abb451bc8" providerId="ADAL" clId="{2C611464-2FDB-4C2B-B266-E93D903F6121}" dt="2021-12-17T13:37:47.612" v="5594" actId="20577"/>
        <pc:sldMkLst>
          <pc:docMk/>
          <pc:sldMk cId="1954453894" sldId="286"/>
        </pc:sldMkLst>
        <pc:spChg chg="del">
          <ac:chgData name="Simon Foxcroft" userId="abc41c99-ad44-40f0-924a-0f3abb451bc8" providerId="ADAL" clId="{2C611464-2FDB-4C2B-B266-E93D903F6121}" dt="2021-12-17T11:20:11.203" v="1169" actId="478"/>
          <ac:spMkLst>
            <pc:docMk/>
            <pc:sldMk cId="1954453894" sldId="286"/>
            <ac:spMk id="4" creationId="{71B4134F-5A06-450D-A331-C9D82D1950CC}"/>
          </ac:spMkLst>
        </pc:spChg>
        <pc:spChg chg="mod">
          <ac:chgData name="Simon Foxcroft" userId="abc41c99-ad44-40f0-924a-0f3abb451bc8" providerId="ADAL" clId="{2C611464-2FDB-4C2B-B266-E93D903F6121}" dt="2021-12-17T13:37:47.612" v="5594" actId="20577"/>
          <ac:spMkLst>
            <pc:docMk/>
            <pc:sldMk cId="1954453894" sldId="286"/>
            <ac:spMk id="5" creationId="{A0A7FB4D-E477-4E1B-91B7-2A261E713550}"/>
          </ac:spMkLst>
        </pc:spChg>
        <pc:spChg chg="add mod">
          <ac:chgData name="Simon Foxcroft" userId="abc41c99-ad44-40f0-924a-0f3abb451bc8" providerId="ADAL" clId="{2C611464-2FDB-4C2B-B266-E93D903F6121}" dt="2021-12-17T13:10:14.304" v="4456" actId="1076"/>
          <ac:spMkLst>
            <pc:docMk/>
            <pc:sldMk cId="1954453894" sldId="286"/>
            <ac:spMk id="8" creationId="{251E67F5-7C60-46CC-BE30-EA178BE38619}"/>
          </ac:spMkLst>
        </pc:spChg>
        <pc:spChg chg="mod">
          <ac:chgData name="Simon Foxcroft" userId="abc41c99-ad44-40f0-924a-0f3abb451bc8" providerId="ADAL" clId="{2C611464-2FDB-4C2B-B266-E93D903F6121}" dt="2021-12-17T13:37:08.383" v="5588" actId="114"/>
          <ac:spMkLst>
            <pc:docMk/>
            <pc:sldMk cId="1954453894" sldId="286"/>
            <ac:spMk id="11" creationId="{132D0887-5439-4315-A41D-A463FDF61C83}"/>
          </ac:spMkLst>
        </pc:spChg>
        <pc:graphicFrameChg chg="add del mod modGraphic">
          <ac:chgData name="Simon Foxcroft" userId="abc41c99-ad44-40f0-924a-0f3abb451bc8" providerId="ADAL" clId="{2C611464-2FDB-4C2B-B266-E93D903F6121}" dt="2021-12-17T09:33:58.260" v="307" actId="478"/>
          <ac:graphicFrameMkLst>
            <pc:docMk/>
            <pc:sldMk cId="1954453894" sldId="286"/>
            <ac:graphicFrameMk id="2" creationId="{4C849EF9-6FFA-47F3-8217-6E4A574FA75A}"/>
          </ac:graphicFrameMkLst>
        </pc:graphicFrameChg>
        <pc:graphicFrameChg chg="del mod">
          <ac:chgData name="Simon Foxcroft" userId="abc41c99-ad44-40f0-924a-0f3abb451bc8" providerId="ADAL" clId="{2C611464-2FDB-4C2B-B266-E93D903F6121}" dt="2021-12-16T20:25:58.814" v="214" actId="478"/>
          <ac:graphicFrameMkLst>
            <pc:docMk/>
            <pc:sldMk cId="1954453894" sldId="286"/>
            <ac:graphicFrameMk id="2" creationId="{C9197FE5-1C18-4CA4-9297-75700D490204}"/>
          </ac:graphicFrameMkLst>
        </pc:graphicFrameChg>
        <pc:graphicFrameChg chg="add del mod modGraphic">
          <ac:chgData name="Simon Foxcroft" userId="abc41c99-ad44-40f0-924a-0f3abb451bc8" providerId="ADAL" clId="{2C611464-2FDB-4C2B-B266-E93D903F6121}" dt="2021-12-17T09:31:34.645" v="304" actId="478"/>
          <ac:graphicFrameMkLst>
            <pc:docMk/>
            <pc:sldMk cId="1954453894" sldId="286"/>
            <ac:graphicFrameMk id="3" creationId="{1229516E-74FA-4D59-A917-955761067DDB}"/>
          </ac:graphicFrameMkLst>
        </pc:graphicFrameChg>
        <pc:graphicFrameChg chg="add mod modGraphic">
          <ac:chgData name="Simon Foxcroft" userId="abc41c99-ad44-40f0-924a-0f3abb451bc8" providerId="ADAL" clId="{2C611464-2FDB-4C2B-B266-E93D903F6121}" dt="2021-12-17T13:18:34.124" v="4957" actId="1076"/>
          <ac:graphicFrameMkLst>
            <pc:docMk/>
            <pc:sldMk cId="1954453894" sldId="286"/>
            <ac:graphicFrameMk id="6" creationId="{C80F5D78-5469-4687-9622-3C291924BCDF}"/>
          </ac:graphicFrameMkLst>
        </pc:graphicFrameChg>
      </pc:sldChg>
      <pc:sldChg chg="addSp delSp modSp add mod">
        <pc:chgData name="Simon Foxcroft" userId="abc41c99-ad44-40f0-924a-0f3abb451bc8" providerId="ADAL" clId="{2C611464-2FDB-4C2B-B266-E93D903F6121}" dt="2021-12-17T13:41:24.328" v="5678" actId="20577"/>
        <pc:sldMkLst>
          <pc:docMk/>
          <pc:sldMk cId="819012878" sldId="287"/>
        </pc:sldMkLst>
        <pc:spChg chg="del">
          <ac:chgData name="Simon Foxcroft" userId="abc41c99-ad44-40f0-924a-0f3abb451bc8" providerId="ADAL" clId="{2C611464-2FDB-4C2B-B266-E93D903F6121}" dt="2021-12-17T11:22:03.641" v="1244" actId="478"/>
          <ac:spMkLst>
            <pc:docMk/>
            <pc:sldMk cId="819012878" sldId="287"/>
            <ac:spMk id="4" creationId="{71B4134F-5A06-450D-A331-C9D82D1950CC}"/>
          </ac:spMkLst>
        </pc:spChg>
        <pc:spChg chg="del">
          <ac:chgData name="Simon Foxcroft" userId="abc41c99-ad44-40f0-924a-0f3abb451bc8" providerId="ADAL" clId="{2C611464-2FDB-4C2B-B266-E93D903F6121}" dt="2021-12-17T10:35:42.151" v="1049" actId="478"/>
          <ac:spMkLst>
            <pc:docMk/>
            <pc:sldMk cId="819012878" sldId="287"/>
            <ac:spMk id="5" creationId="{A0A7FB4D-E477-4E1B-91B7-2A261E713550}"/>
          </ac:spMkLst>
        </pc:spChg>
        <pc:spChg chg="add mod">
          <ac:chgData name="Simon Foxcroft" userId="abc41c99-ad44-40f0-924a-0f3abb451bc8" providerId="ADAL" clId="{2C611464-2FDB-4C2B-B266-E93D903F6121}" dt="2021-12-17T13:41:24.328" v="5678" actId="20577"/>
          <ac:spMkLst>
            <pc:docMk/>
            <pc:sldMk cId="819012878" sldId="287"/>
            <ac:spMk id="7" creationId="{D7A64538-9120-49EB-81A4-6AFBC0220104}"/>
          </ac:spMkLst>
        </pc:spChg>
        <pc:spChg chg="add mod">
          <ac:chgData name="Simon Foxcroft" userId="abc41c99-ad44-40f0-924a-0f3abb451bc8" providerId="ADAL" clId="{2C611464-2FDB-4C2B-B266-E93D903F6121}" dt="2021-12-17T11:22:15.323" v="1269" actId="20577"/>
          <ac:spMkLst>
            <pc:docMk/>
            <pc:sldMk cId="819012878" sldId="287"/>
            <ac:spMk id="8" creationId="{F835AD43-9453-45C2-9380-D70240C5583D}"/>
          </ac:spMkLst>
        </pc:spChg>
        <pc:spChg chg="mod">
          <ac:chgData name="Simon Foxcroft" userId="abc41c99-ad44-40f0-924a-0f3abb451bc8" providerId="ADAL" clId="{2C611464-2FDB-4C2B-B266-E93D903F6121}" dt="2021-12-17T13:27:41.646" v="5238" actId="20577"/>
          <ac:spMkLst>
            <pc:docMk/>
            <pc:sldMk cId="819012878" sldId="287"/>
            <ac:spMk id="11" creationId="{132D0887-5439-4315-A41D-A463FDF61C83}"/>
          </ac:spMkLst>
        </pc:spChg>
        <pc:graphicFrameChg chg="del">
          <ac:chgData name="Simon Foxcroft" userId="abc41c99-ad44-40f0-924a-0f3abb451bc8" providerId="ADAL" clId="{2C611464-2FDB-4C2B-B266-E93D903F6121}" dt="2021-12-17T09:52:29.638" v="477" actId="478"/>
          <ac:graphicFrameMkLst>
            <pc:docMk/>
            <pc:sldMk cId="819012878" sldId="287"/>
            <ac:graphicFrameMk id="2" creationId="{F2EB3EEA-59EA-448F-A627-31C4969B1950}"/>
          </ac:graphicFrameMkLst>
        </pc:graphicFrameChg>
        <pc:graphicFrameChg chg="add mod modGraphic">
          <ac:chgData name="Simon Foxcroft" userId="abc41c99-ad44-40f0-924a-0f3abb451bc8" providerId="ADAL" clId="{2C611464-2FDB-4C2B-B266-E93D903F6121}" dt="2021-12-17T09:53:51.699" v="495" actId="1076"/>
          <ac:graphicFrameMkLst>
            <pc:docMk/>
            <pc:sldMk cId="819012878" sldId="287"/>
            <ac:graphicFrameMk id="3" creationId="{331E9956-26E4-42F1-B095-83E028C38038}"/>
          </ac:graphicFrameMkLst>
        </pc:graphicFrameChg>
      </pc:sldChg>
      <pc:sldChg chg="new del">
        <pc:chgData name="Simon Foxcroft" userId="abc41c99-ad44-40f0-924a-0f3abb451bc8" providerId="ADAL" clId="{2C611464-2FDB-4C2B-B266-E93D903F6121}" dt="2021-12-17T09:52:22.681" v="475" actId="47"/>
        <pc:sldMkLst>
          <pc:docMk/>
          <pc:sldMk cId="3493065197" sldId="287"/>
        </pc:sldMkLst>
      </pc:sldChg>
      <pc:sldChg chg="addSp delSp modSp add mod">
        <pc:chgData name="Simon Foxcroft" userId="abc41c99-ad44-40f0-924a-0f3abb451bc8" providerId="ADAL" clId="{2C611464-2FDB-4C2B-B266-E93D903F6121}" dt="2021-12-17T13:44:38.634" v="5743" actId="20577"/>
        <pc:sldMkLst>
          <pc:docMk/>
          <pc:sldMk cId="1810807679" sldId="288"/>
        </pc:sldMkLst>
        <pc:spChg chg="del">
          <ac:chgData name="Simon Foxcroft" userId="abc41c99-ad44-40f0-924a-0f3abb451bc8" providerId="ADAL" clId="{2C611464-2FDB-4C2B-B266-E93D903F6121}" dt="2021-12-17T11:24:28.919" v="1287" actId="478"/>
          <ac:spMkLst>
            <pc:docMk/>
            <pc:sldMk cId="1810807679" sldId="288"/>
            <ac:spMk id="4" creationId="{71B4134F-5A06-450D-A331-C9D82D1950CC}"/>
          </ac:spMkLst>
        </pc:spChg>
        <pc:spChg chg="del">
          <ac:chgData name="Simon Foxcroft" userId="abc41c99-ad44-40f0-924a-0f3abb451bc8" providerId="ADAL" clId="{2C611464-2FDB-4C2B-B266-E93D903F6121}" dt="2021-12-17T10:38:26.400" v="1082" actId="478"/>
          <ac:spMkLst>
            <pc:docMk/>
            <pc:sldMk cId="1810807679" sldId="288"/>
            <ac:spMk id="5" creationId="{A0A7FB4D-E477-4E1B-91B7-2A261E713550}"/>
          </ac:spMkLst>
        </pc:spChg>
        <pc:spChg chg="add mod">
          <ac:chgData name="Simon Foxcroft" userId="abc41c99-ad44-40f0-924a-0f3abb451bc8" providerId="ADAL" clId="{2C611464-2FDB-4C2B-B266-E93D903F6121}" dt="2021-12-17T13:44:38.634" v="5743" actId="20577"/>
          <ac:spMkLst>
            <pc:docMk/>
            <pc:sldMk cId="1810807679" sldId="288"/>
            <ac:spMk id="7" creationId="{B774ADC4-4895-4712-9ED7-412E9C369D8B}"/>
          </ac:spMkLst>
        </pc:spChg>
        <pc:spChg chg="add mod">
          <ac:chgData name="Simon Foxcroft" userId="abc41c99-ad44-40f0-924a-0f3abb451bc8" providerId="ADAL" clId="{2C611464-2FDB-4C2B-B266-E93D903F6121}" dt="2021-12-17T11:24:31.617" v="1290" actId="20577"/>
          <ac:spMkLst>
            <pc:docMk/>
            <pc:sldMk cId="1810807679" sldId="288"/>
            <ac:spMk id="8" creationId="{C6B98ECB-A4B8-479D-9872-719729BE26F5}"/>
          </ac:spMkLst>
        </pc:spChg>
        <pc:spChg chg="mod">
          <ac:chgData name="Simon Foxcroft" userId="abc41c99-ad44-40f0-924a-0f3abb451bc8" providerId="ADAL" clId="{2C611464-2FDB-4C2B-B266-E93D903F6121}" dt="2021-12-17T13:44:12.751" v="5738" actId="20577"/>
          <ac:spMkLst>
            <pc:docMk/>
            <pc:sldMk cId="1810807679" sldId="288"/>
            <ac:spMk id="11" creationId="{132D0887-5439-4315-A41D-A463FDF61C83}"/>
          </ac:spMkLst>
        </pc:spChg>
        <pc:graphicFrameChg chg="add mod modGraphic">
          <ac:chgData name="Simon Foxcroft" userId="abc41c99-ad44-40f0-924a-0f3abb451bc8" providerId="ADAL" clId="{2C611464-2FDB-4C2B-B266-E93D903F6121}" dt="2021-12-17T10:04:26.191" v="580" actId="1076"/>
          <ac:graphicFrameMkLst>
            <pc:docMk/>
            <pc:sldMk cId="1810807679" sldId="288"/>
            <ac:graphicFrameMk id="2" creationId="{4DD135FC-3C8E-4133-AE19-4A6EF72E3906}"/>
          </ac:graphicFrameMkLst>
        </pc:graphicFrameChg>
        <pc:graphicFrameChg chg="del">
          <ac:chgData name="Simon Foxcroft" userId="abc41c99-ad44-40f0-924a-0f3abb451bc8" providerId="ADAL" clId="{2C611464-2FDB-4C2B-B266-E93D903F6121}" dt="2021-12-17T09:57:34.979" v="519" actId="478"/>
          <ac:graphicFrameMkLst>
            <pc:docMk/>
            <pc:sldMk cId="1810807679" sldId="288"/>
            <ac:graphicFrameMk id="3" creationId="{257B5D6D-1A97-4E22-90C1-FD4C2076EBD1}"/>
          </ac:graphicFrameMkLst>
        </pc:graphicFrameChg>
      </pc:sldChg>
      <pc:sldChg chg="addSp delSp modSp new mod">
        <pc:chgData name="Simon Foxcroft" userId="abc41c99-ad44-40f0-924a-0f3abb451bc8" providerId="ADAL" clId="{2C611464-2FDB-4C2B-B266-E93D903F6121}" dt="2021-12-17T13:48:35.224" v="5792" actId="2711"/>
        <pc:sldMkLst>
          <pc:docMk/>
          <pc:sldMk cId="186801773" sldId="289"/>
        </pc:sldMkLst>
        <pc:spChg chg="del">
          <ac:chgData name="Simon Foxcroft" userId="abc41c99-ad44-40f0-924a-0f3abb451bc8" providerId="ADAL" clId="{2C611464-2FDB-4C2B-B266-E93D903F6121}" dt="2021-12-17T11:33:31.529" v="1330" actId="478"/>
          <ac:spMkLst>
            <pc:docMk/>
            <pc:sldMk cId="186801773" sldId="289"/>
            <ac:spMk id="2" creationId="{D32660B9-E877-4A5E-A71D-3DBE8005165B}"/>
          </ac:spMkLst>
        </pc:spChg>
        <pc:spChg chg="del">
          <ac:chgData name="Simon Foxcroft" userId="abc41c99-ad44-40f0-924a-0f3abb451bc8" providerId="ADAL" clId="{2C611464-2FDB-4C2B-B266-E93D903F6121}" dt="2021-12-17T11:33:28.967" v="1329" actId="478"/>
          <ac:spMkLst>
            <pc:docMk/>
            <pc:sldMk cId="186801773" sldId="289"/>
            <ac:spMk id="3" creationId="{6D3CFF82-8591-4933-9EF0-569820F7C9D8}"/>
          </ac:spMkLst>
        </pc:spChg>
        <pc:spChg chg="add mod">
          <ac:chgData name="Simon Foxcroft" userId="abc41c99-ad44-40f0-924a-0f3abb451bc8" providerId="ADAL" clId="{2C611464-2FDB-4C2B-B266-E93D903F6121}" dt="2021-12-17T11:35:24.968" v="1351" actId="20577"/>
          <ac:spMkLst>
            <pc:docMk/>
            <pc:sldMk cId="186801773" sldId="289"/>
            <ac:spMk id="4" creationId="{D0E406D2-A51E-4124-BBE3-FBB92704032F}"/>
          </ac:spMkLst>
        </pc:spChg>
        <pc:spChg chg="add mod">
          <ac:chgData name="Simon Foxcroft" userId="abc41c99-ad44-40f0-924a-0f3abb451bc8" providerId="ADAL" clId="{2C611464-2FDB-4C2B-B266-E93D903F6121}" dt="2021-12-17T13:48:35.224" v="5792" actId="2711"/>
          <ac:spMkLst>
            <pc:docMk/>
            <pc:sldMk cId="186801773" sldId="289"/>
            <ac:spMk id="5" creationId="{077AC91F-3E71-4B67-8BB4-F21A86719263}"/>
          </ac:spMkLst>
        </pc:spChg>
      </pc:sldChg>
      <pc:sldChg chg="addSp delSp modSp new mod">
        <pc:chgData name="Simon Foxcroft" userId="abc41c99-ad44-40f0-924a-0f3abb451bc8" providerId="ADAL" clId="{2C611464-2FDB-4C2B-B266-E93D903F6121}" dt="2021-12-17T13:48:04.791" v="5789" actId="2711"/>
        <pc:sldMkLst>
          <pc:docMk/>
          <pc:sldMk cId="2945984201" sldId="290"/>
        </pc:sldMkLst>
        <pc:spChg chg="del">
          <ac:chgData name="Simon Foxcroft" userId="abc41c99-ad44-40f0-924a-0f3abb451bc8" providerId="ADAL" clId="{2C611464-2FDB-4C2B-B266-E93D903F6121}" dt="2021-12-17T11:39:09.251" v="1383" actId="478"/>
          <ac:spMkLst>
            <pc:docMk/>
            <pc:sldMk cId="2945984201" sldId="290"/>
            <ac:spMk id="2" creationId="{B37BFEBE-CCA4-4BBF-B02E-1B64E5561485}"/>
          </ac:spMkLst>
        </pc:spChg>
        <pc:spChg chg="del">
          <ac:chgData name="Simon Foxcroft" userId="abc41c99-ad44-40f0-924a-0f3abb451bc8" providerId="ADAL" clId="{2C611464-2FDB-4C2B-B266-E93D903F6121}" dt="2021-12-17T11:39:11.408" v="1384" actId="478"/>
          <ac:spMkLst>
            <pc:docMk/>
            <pc:sldMk cId="2945984201" sldId="290"/>
            <ac:spMk id="3" creationId="{43680C50-C144-4786-8711-C427C49E7C80}"/>
          </ac:spMkLst>
        </pc:spChg>
        <pc:spChg chg="add mod">
          <ac:chgData name="Simon Foxcroft" userId="abc41c99-ad44-40f0-924a-0f3abb451bc8" providerId="ADAL" clId="{2C611464-2FDB-4C2B-B266-E93D903F6121}" dt="2021-12-17T12:42:46.411" v="3603" actId="20577"/>
          <ac:spMkLst>
            <pc:docMk/>
            <pc:sldMk cId="2945984201" sldId="290"/>
            <ac:spMk id="4" creationId="{097D29DE-623D-469B-9FA3-33FE96EA80BE}"/>
          </ac:spMkLst>
        </pc:spChg>
        <pc:spChg chg="add mod">
          <ac:chgData name="Simon Foxcroft" userId="abc41c99-ad44-40f0-924a-0f3abb451bc8" providerId="ADAL" clId="{2C611464-2FDB-4C2B-B266-E93D903F6121}" dt="2021-12-17T13:48:04.791" v="5789" actId="2711"/>
          <ac:spMkLst>
            <pc:docMk/>
            <pc:sldMk cId="2945984201" sldId="290"/>
            <ac:spMk id="5" creationId="{62AAB813-8717-4DA9-BA2F-AFE88054D2AD}"/>
          </ac:spMkLst>
        </pc:spChg>
        <pc:graphicFrameChg chg="add del modGraphic">
          <ac:chgData name="Simon Foxcroft" userId="abc41c99-ad44-40f0-924a-0f3abb451bc8" providerId="ADAL" clId="{2C611464-2FDB-4C2B-B266-E93D903F6121}" dt="2021-12-17T12:47:19.502" v="3620" actId="478"/>
          <ac:graphicFrameMkLst>
            <pc:docMk/>
            <pc:sldMk cId="2945984201" sldId="290"/>
            <ac:graphicFrameMk id="7" creationId="{09F373F5-4199-45CF-AB06-43C669AB29FF}"/>
          </ac:graphicFrameMkLst>
        </pc:graphicFrameChg>
      </pc:sldChg>
      <pc:sldChg chg="addSp delSp modSp new mod">
        <pc:chgData name="Simon Foxcroft" userId="abc41c99-ad44-40f0-924a-0f3abb451bc8" providerId="ADAL" clId="{2C611464-2FDB-4C2B-B266-E93D903F6121}" dt="2021-12-17T13:48:19.125" v="5791" actId="2711"/>
        <pc:sldMkLst>
          <pc:docMk/>
          <pc:sldMk cId="627514607" sldId="291"/>
        </pc:sldMkLst>
        <pc:spChg chg="del">
          <ac:chgData name="Simon Foxcroft" userId="abc41c99-ad44-40f0-924a-0f3abb451bc8" providerId="ADAL" clId="{2C611464-2FDB-4C2B-B266-E93D903F6121}" dt="2021-12-17T12:23:34.512" v="3318" actId="478"/>
          <ac:spMkLst>
            <pc:docMk/>
            <pc:sldMk cId="627514607" sldId="291"/>
            <ac:spMk id="2" creationId="{9EB4E0B4-3E21-49B8-9125-D01ACB8EE331}"/>
          </ac:spMkLst>
        </pc:spChg>
        <pc:spChg chg="del">
          <ac:chgData name="Simon Foxcroft" userId="abc41c99-ad44-40f0-924a-0f3abb451bc8" providerId="ADAL" clId="{2C611464-2FDB-4C2B-B266-E93D903F6121}" dt="2021-12-17T12:23:36.011" v="3319" actId="478"/>
          <ac:spMkLst>
            <pc:docMk/>
            <pc:sldMk cId="627514607" sldId="291"/>
            <ac:spMk id="3" creationId="{2ABA306C-A7F3-42BF-979B-5DABC375B6E1}"/>
          </ac:spMkLst>
        </pc:spChg>
        <pc:spChg chg="add mod">
          <ac:chgData name="Simon Foxcroft" userId="abc41c99-ad44-40f0-924a-0f3abb451bc8" providerId="ADAL" clId="{2C611464-2FDB-4C2B-B266-E93D903F6121}" dt="2021-12-17T12:23:32.682" v="3317"/>
          <ac:spMkLst>
            <pc:docMk/>
            <pc:sldMk cId="627514607" sldId="291"/>
            <ac:spMk id="4" creationId="{EF43BFC5-7737-44CC-B647-84BAB2A1D345}"/>
          </ac:spMkLst>
        </pc:spChg>
        <pc:spChg chg="add mod ord">
          <ac:chgData name="Simon Foxcroft" userId="abc41c99-ad44-40f0-924a-0f3abb451bc8" providerId="ADAL" clId="{2C611464-2FDB-4C2B-B266-E93D903F6121}" dt="2021-12-17T13:48:19.125" v="5791" actId="2711"/>
          <ac:spMkLst>
            <pc:docMk/>
            <pc:sldMk cId="627514607" sldId="291"/>
            <ac:spMk id="5" creationId="{656BA608-D0A6-475C-A728-2877D9F6B7BB}"/>
          </ac:spMkLst>
        </pc:spChg>
        <pc:picChg chg="add mod">
          <ac:chgData name="Simon Foxcroft" userId="abc41c99-ad44-40f0-924a-0f3abb451bc8" providerId="ADAL" clId="{2C611464-2FDB-4C2B-B266-E93D903F6121}" dt="2021-12-17T12:29:09.996" v="3403" actId="1076"/>
          <ac:picMkLst>
            <pc:docMk/>
            <pc:sldMk cId="627514607" sldId="291"/>
            <ac:picMk id="7" creationId="{9E9C5EDF-A796-49B2-88AA-42630A3156A0}"/>
          </ac:picMkLst>
        </pc:picChg>
      </pc:sldChg>
      <pc:sldChg chg="modSp add mod">
        <pc:chgData name="Simon Foxcroft" userId="abc41c99-ad44-40f0-924a-0f3abb451bc8" providerId="ADAL" clId="{2C611464-2FDB-4C2B-B266-E93D903F6121}" dt="2021-12-17T13:38:32.191" v="5618" actId="20577"/>
        <pc:sldMkLst>
          <pc:docMk/>
          <pc:sldMk cId="4018414547" sldId="292"/>
        </pc:sldMkLst>
        <pc:spChg chg="mod">
          <ac:chgData name="Simon Foxcroft" userId="abc41c99-ad44-40f0-924a-0f3abb451bc8" providerId="ADAL" clId="{2C611464-2FDB-4C2B-B266-E93D903F6121}" dt="2021-12-17T13:38:32.191" v="5618" actId="20577"/>
          <ac:spMkLst>
            <pc:docMk/>
            <pc:sldMk cId="4018414547" sldId="292"/>
            <ac:spMk id="5" creationId="{A0A7FB4D-E477-4E1B-91B7-2A261E713550}"/>
          </ac:spMkLst>
        </pc:spChg>
        <pc:spChg chg="mod">
          <ac:chgData name="Simon Foxcroft" userId="abc41c99-ad44-40f0-924a-0f3abb451bc8" providerId="ADAL" clId="{2C611464-2FDB-4C2B-B266-E93D903F6121}" dt="2021-12-17T13:22:32.871" v="5030" actId="20577"/>
          <ac:spMkLst>
            <pc:docMk/>
            <pc:sldMk cId="4018414547" sldId="292"/>
            <ac:spMk id="11" creationId="{132D0887-5439-4315-A41D-A463FDF61C83}"/>
          </ac:spMkLst>
        </pc:spChg>
      </pc:sldChg>
      <pc:sldChg chg="modSp add mod">
        <pc:chgData name="Simon Foxcroft" userId="abc41c99-ad44-40f0-924a-0f3abb451bc8" providerId="ADAL" clId="{2C611464-2FDB-4C2B-B266-E93D903F6121}" dt="2021-12-17T13:40:23.055" v="5673" actId="20577"/>
        <pc:sldMkLst>
          <pc:docMk/>
          <pc:sldMk cId="3373831732" sldId="293"/>
        </pc:sldMkLst>
        <pc:spChg chg="mod">
          <ac:chgData name="Simon Foxcroft" userId="abc41c99-ad44-40f0-924a-0f3abb451bc8" providerId="ADAL" clId="{2C611464-2FDB-4C2B-B266-E93D903F6121}" dt="2021-12-17T13:40:23.055" v="5673" actId="20577"/>
          <ac:spMkLst>
            <pc:docMk/>
            <pc:sldMk cId="3373831732" sldId="293"/>
            <ac:spMk id="7" creationId="{F9C92257-2A15-4178-8765-EB404A7FFFA2}"/>
          </ac:spMkLst>
        </pc:spChg>
        <pc:spChg chg="mod">
          <ac:chgData name="Simon Foxcroft" userId="abc41c99-ad44-40f0-924a-0f3abb451bc8" providerId="ADAL" clId="{2C611464-2FDB-4C2B-B266-E93D903F6121}" dt="2021-12-17T13:23:45.750" v="5067" actId="20577"/>
          <ac:spMkLst>
            <pc:docMk/>
            <pc:sldMk cId="3373831732" sldId="293"/>
            <ac:spMk id="11" creationId="{132D0887-5439-4315-A41D-A463FDF61C83}"/>
          </ac:spMkLst>
        </pc:spChg>
        <pc:graphicFrameChg chg="mod">
          <ac:chgData name="Simon Foxcroft" userId="abc41c99-ad44-40f0-924a-0f3abb451bc8" providerId="ADAL" clId="{2C611464-2FDB-4C2B-B266-E93D903F6121}" dt="2021-12-17T13:21:28.262" v="5018" actId="1076"/>
          <ac:graphicFrameMkLst>
            <pc:docMk/>
            <pc:sldMk cId="3373831732" sldId="293"/>
            <ac:graphicFrameMk id="2" creationId="{AEFF1CDF-53F1-44BD-97D4-1E35E354FD5B}"/>
          </ac:graphicFrameMkLst>
        </pc:graphicFrameChg>
      </pc:sldChg>
      <pc:sldChg chg="modSp add mod">
        <pc:chgData name="Simon Foxcroft" userId="abc41c99-ad44-40f0-924a-0f3abb451bc8" providerId="ADAL" clId="{2C611464-2FDB-4C2B-B266-E93D903F6121}" dt="2021-12-17T13:43:07.052" v="5732" actId="20577"/>
        <pc:sldMkLst>
          <pc:docMk/>
          <pc:sldMk cId="2308704141" sldId="294"/>
        </pc:sldMkLst>
        <pc:spChg chg="mod">
          <ac:chgData name="Simon Foxcroft" userId="abc41c99-ad44-40f0-924a-0f3abb451bc8" providerId="ADAL" clId="{2C611464-2FDB-4C2B-B266-E93D903F6121}" dt="2021-12-17T13:43:07.052" v="5732" actId="20577"/>
          <ac:spMkLst>
            <pc:docMk/>
            <pc:sldMk cId="2308704141" sldId="294"/>
            <ac:spMk id="7" creationId="{65F6FDEC-79A8-429A-A6F5-B7564FA8C549}"/>
          </ac:spMkLst>
        </pc:spChg>
        <pc:spChg chg="mod">
          <ac:chgData name="Simon Foxcroft" userId="abc41c99-ad44-40f0-924a-0f3abb451bc8" providerId="ADAL" clId="{2C611464-2FDB-4C2B-B266-E93D903F6121}" dt="2021-12-17T13:31:50.651" v="5447" actId="20577"/>
          <ac:spMkLst>
            <pc:docMk/>
            <pc:sldMk cId="2308704141" sldId="294"/>
            <ac:spMk id="11" creationId="{132D0887-5439-4315-A41D-A463FDF61C83}"/>
          </ac:spMkLst>
        </pc:spChg>
        <pc:graphicFrameChg chg="mod modGraphic">
          <ac:chgData name="Simon Foxcroft" userId="abc41c99-ad44-40f0-924a-0f3abb451bc8" providerId="ADAL" clId="{2C611464-2FDB-4C2B-B266-E93D903F6121}" dt="2021-12-17T13:30:54.894" v="5439" actId="1076"/>
          <ac:graphicFrameMkLst>
            <pc:docMk/>
            <pc:sldMk cId="2308704141" sldId="294"/>
            <ac:graphicFrameMk id="3" creationId="{CBC70645-7DFE-4D79-8434-6C3FE6BC08BC}"/>
          </ac:graphicFrameMkLst>
        </pc:graphicFrameChg>
      </pc:sldChg>
      <pc:sldChg chg="addSp delSp modSp mod">
        <pc:chgData name="Simon Foxcroft" userId="abc41c99-ad44-40f0-924a-0f3abb451bc8" providerId="ADAL" clId="{2C611464-2FDB-4C2B-B266-E93D903F6121}" dt="2021-12-20T17:51:47.654" v="6341" actId="207"/>
        <pc:sldMkLst>
          <pc:docMk/>
          <pc:sldMk cId="318488676" sldId="295"/>
        </pc:sldMkLst>
        <pc:spChg chg="del">
          <ac:chgData name="Simon Foxcroft" userId="abc41c99-ad44-40f0-924a-0f3abb451bc8" providerId="ADAL" clId="{2C611464-2FDB-4C2B-B266-E93D903F6121}" dt="2021-12-20T17:01:16.695" v="5804" actId="478"/>
          <ac:spMkLst>
            <pc:docMk/>
            <pc:sldMk cId="318488676" sldId="295"/>
            <ac:spMk id="2" creationId="{D9C1263B-02C1-445F-A0E5-BFCE2B0B338D}"/>
          </ac:spMkLst>
        </pc:spChg>
        <pc:spChg chg="mod">
          <ac:chgData name="Simon Foxcroft" userId="abc41c99-ad44-40f0-924a-0f3abb451bc8" providerId="ADAL" clId="{2C611464-2FDB-4C2B-B266-E93D903F6121}" dt="2021-12-20T17:51:47.654" v="6341" actId="207"/>
          <ac:spMkLst>
            <pc:docMk/>
            <pc:sldMk cId="318488676" sldId="295"/>
            <ac:spMk id="3" creationId="{7D91327C-7B79-418D-B119-886EE640A14D}"/>
          </ac:spMkLst>
        </pc:spChg>
        <pc:spChg chg="add mod">
          <ac:chgData name="Simon Foxcroft" userId="abc41c99-ad44-40f0-924a-0f3abb451bc8" providerId="ADAL" clId="{2C611464-2FDB-4C2B-B266-E93D903F6121}" dt="2021-12-20T17:01:21.611" v="5815" actId="20577"/>
          <ac:spMkLst>
            <pc:docMk/>
            <pc:sldMk cId="318488676" sldId="295"/>
            <ac:spMk id="4" creationId="{FE0FE85A-A31B-4A64-91EB-93F1F6639428}"/>
          </ac:spMkLst>
        </pc:spChg>
      </pc:sldChg>
      <pc:sldChg chg="modSp add mod">
        <pc:chgData name="Simon Foxcroft" userId="abc41c99-ad44-40f0-924a-0f3abb451bc8" providerId="ADAL" clId="{2C611464-2FDB-4C2B-B266-E93D903F6121}" dt="2021-12-20T17:51:35.052" v="6340" actId="207"/>
        <pc:sldMkLst>
          <pc:docMk/>
          <pc:sldMk cId="1414001064" sldId="296"/>
        </pc:sldMkLst>
        <pc:spChg chg="mod">
          <ac:chgData name="Simon Foxcroft" userId="abc41c99-ad44-40f0-924a-0f3abb451bc8" providerId="ADAL" clId="{2C611464-2FDB-4C2B-B266-E93D903F6121}" dt="2021-12-20T17:51:35.052" v="6340" actId="207"/>
          <ac:spMkLst>
            <pc:docMk/>
            <pc:sldMk cId="1414001064" sldId="296"/>
            <ac:spMk id="3" creationId="{7D91327C-7B79-418D-B119-886EE640A14D}"/>
          </ac:spMkLst>
        </pc:spChg>
        <pc:spChg chg="mod">
          <ac:chgData name="Simon Foxcroft" userId="abc41c99-ad44-40f0-924a-0f3abb451bc8" providerId="ADAL" clId="{2C611464-2FDB-4C2B-B266-E93D903F6121}" dt="2021-12-20T17:41:18.351" v="5910" actId="20577"/>
          <ac:spMkLst>
            <pc:docMk/>
            <pc:sldMk cId="1414001064" sldId="296"/>
            <ac:spMk id="4" creationId="{FE0FE85A-A31B-4A64-91EB-93F1F6639428}"/>
          </ac:spMkLst>
        </pc:spChg>
      </pc:sldChg>
      <pc:sldChg chg="modSp add mod">
        <pc:chgData name="Simon Foxcroft" userId="abc41c99-ad44-40f0-924a-0f3abb451bc8" providerId="ADAL" clId="{2C611464-2FDB-4C2B-B266-E93D903F6121}" dt="2021-12-20T17:51:17.464" v="6339" actId="20577"/>
        <pc:sldMkLst>
          <pc:docMk/>
          <pc:sldMk cId="956473723" sldId="297"/>
        </pc:sldMkLst>
        <pc:spChg chg="mod">
          <ac:chgData name="Simon Foxcroft" userId="abc41c99-ad44-40f0-924a-0f3abb451bc8" providerId="ADAL" clId="{2C611464-2FDB-4C2B-B266-E93D903F6121}" dt="2021-12-20T17:51:17.464" v="6339" actId="20577"/>
          <ac:spMkLst>
            <pc:docMk/>
            <pc:sldMk cId="956473723" sldId="297"/>
            <ac:spMk id="3" creationId="{7D91327C-7B79-418D-B119-886EE640A14D}"/>
          </ac:spMkLst>
        </pc:spChg>
        <pc:spChg chg="mod">
          <ac:chgData name="Simon Foxcroft" userId="abc41c99-ad44-40f0-924a-0f3abb451bc8" providerId="ADAL" clId="{2C611464-2FDB-4C2B-B266-E93D903F6121}" dt="2021-12-20T17:45:40.044" v="6085" actId="20577"/>
          <ac:spMkLst>
            <pc:docMk/>
            <pc:sldMk cId="956473723" sldId="297"/>
            <ac:spMk id="4" creationId="{FE0FE85A-A31B-4A64-91EB-93F1F6639428}"/>
          </ac:spMkLst>
        </pc:spChg>
      </pc:sldChg>
    </pc:docChg>
  </pc:docChgLst>
  <pc:docChgLst>
    <pc:chgData name="Simon Foxcroft" userId="S::simon.foxcroft@hee.nhs.uk::abc41c99-ad44-40f0-924a-0f3abb451bc8" providerId="AD" clId="Web-{0EA66920-0B41-2770-FD75-0AF2D7951197}"/>
    <pc:docChg chg="modSld">
      <pc:chgData name="Simon Foxcroft" userId="S::simon.foxcroft@hee.nhs.uk::abc41c99-ad44-40f0-924a-0f3abb451bc8" providerId="AD" clId="Web-{0EA66920-0B41-2770-FD75-0AF2D7951197}" dt="2022-01-20T16:56:24.277" v="3" actId="20577"/>
      <pc:docMkLst>
        <pc:docMk/>
      </pc:docMkLst>
      <pc:sldChg chg="modSp">
        <pc:chgData name="Simon Foxcroft" userId="S::simon.foxcroft@hee.nhs.uk::abc41c99-ad44-40f0-924a-0f3abb451bc8" providerId="AD" clId="Web-{0EA66920-0B41-2770-FD75-0AF2D7951197}" dt="2022-01-20T16:56:24.277" v="3" actId="20577"/>
        <pc:sldMkLst>
          <pc:docMk/>
          <pc:sldMk cId="1308893579" sldId="306"/>
        </pc:sldMkLst>
        <pc:spChg chg="mod">
          <ac:chgData name="Simon Foxcroft" userId="S::simon.foxcroft@hee.nhs.uk::abc41c99-ad44-40f0-924a-0f3abb451bc8" providerId="AD" clId="Web-{0EA66920-0B41-2770-FD75-0AF2D7951197}" dt="2022-01-20T16:56:24.277" v="3" actId="20577"/>
          <ac:spMkLst>
            <pc:docMk/>
            <pc:sldMk cId="1308893579" sldId="306"/>
            <ac:spMk id="8" creationId="{2B4FA5F6-BB4A-4938-8A78-FD7883435A71}"/>
          </ac:spMkLst>
        </pc:spChg>
      </pc:sldChg>
    </pc:docChg>
  </pc:docChgLst>
  <pc:docChgLst>
    <pc:chgData name="Simon Foxcroft" userId="S::simon.foxcroft@hee.nhs.uk::abc41c99-ad44-40f0-924a-0f3abb451bc8" providerId="AD" clId="Web-{7224FBC2-A2F9-0131-7F85-C87AE7E9F6F5}"/>
    <pc:docChg chg="modSld">
      <pc:chgData name="Simon Foxcroft" userId="S::simon.foxcroft@hee.nhs.uk::abc41c99-ad44-40f0-924a-0f3abb451bc8" providerId="AD" clId="Web-{7224FBC2-A2F9-0131-7F85-C87AE7E9F6F5}" dt="2021-12-21T10:03:35.873" v="0" actId="20577"/>
      <pc:docMkLst>
        <pc:docMk/>
      </pc:docMkLst>
      <pc:sldChg chg="modSp">
        <pc:chgData name="Simon Foxcroft" userId="S::simon.foxcroft@hee.nhs.uk::abc41c99-ad44-40f0-924a-0f3abb451bc8" providerId="AD" clId="Web-{7224FBC2-A2F9-0131-7F85-C87AE7E9F6F5}" dt="2021-12-21T10:03:35.873" v="0" actId="20577"/>
        <pc:sldMkLst>
          <pc:docMk/>
          <pc:sldMk cId="318488676" sldId="295"/>
        </pc:sldMkLst>
        <pc:spChg chg="mod">
          <ac:chgData name="Simon Foxcroft" userId="S::simon.foxcroft@hee.nhs.uk::abc41c99-ad44-40f0-924a-0f3abb451bc8" providerId="AD" clId="Web-{7224FBC2-A2F9-0131-7F85-C87AE7E9F6F5}" dt="2021-12-21T10:03:35.873" v="0" actId="20577"/>
          <ac:spMkLst>
            <pc:docMk/>
            <pc:sldMk cId="318488676" sldId="295"/>
            <ac:spMk id="3" creationId="{7D91327C-7B79-418D-B119-886EE640A14D}"/>
          </ac:spMkLst>
        </pc:spChg>
      </pc:sldChg>
    </pc:docChg>
  </pc:docChgLst>
  <pc:docChgLst>
    <pc:chgData name="Sally Ashton-May" userId="S::sally.ashton-may@hee.nhs.uk::edeaed27-8f42-4f97-9286-c8de1a561a9f" providerId="AD" clId="Web-{D32081EA-0148-8B7F-AEFA-510439ECC7BF}"/>
    <pc:docChg chg="modSld">
      <pc:chgData name="Sally Ashton-May" userId="S::sally.ashton-may@hee.nhs.uk::edeaed27-8f42-4f97-9286-c8de1a561a9f" providerId="AD" clId="Web-{D32081EA-0148-8B7F-AEFA-510439ECC7BF}" dt="2021-12-21T10:09:02.740" v="83" actId="20577"/>
      <pc:docMkLst>
        <pc:docMk/>
      </pc:docMkLst>
      <pc:sldChg chg="modSp">
        <pc:chgData name="Sally Ashton-May" userId="S::sally.ashton-may@hee.nhs.uk::edeaed27-8f42-4f97-9286-c8de1a561a9f" providerId="AD" clId="Web-{D32081EA-0148-8B7F-AEFA-510439ECC7BF}" dt="2021-12-21T10:09:02.740" v="83" actId="20577"/>
        <pc:sldMkLst>
          <pc:docMk/>
          <pc:sldMk cId="318488676" sldId="295"/>
        </pc:sldMkLst>
        <pc:spChg chg="mod">
          <ac:chgData name="Sally Ashton-May" userId="S::sally.ashton-may@hee.nhs.uk::edeaed27-8f42-4f97-9286-c8de1a561a9f" providerId="AD" clId="Web-{D32081EA-0148-8B7F-AEFA-510439ECC7BF}" dt="2021-12-21T10:09:02.740" v="83" actId="20577"/>
          <ac:spMkLst>
            <pc:docMk/>
            <pc:sldMk cId="318488676" sldId="295"/>
            <ac:spMk id="3" creationId="{7D91327C-7B79-418D-B119-886EE640A14D}"/>
          </ac:spMkLst>
        </pc:spChg>
      </pc:sldChg>
    </pc:docChg>
  </pc:docChgLst>
  <pc:docChgLst>
    <pc:chgData name="Simon Foxcroft" userId="S::simon.foxcroft@hee.nhs.uk::abc41c99-ad44-40f0-924a-0f3abb451bc8" providerId="AD" clId="Web-{61E5A8AF-3B60-6CD0-4835-F9BCD6BB6A56}"/>
    <pc:docChg chg="modSld sldOrd">
      <pc:chgData name="Simon Foxcroft" userId="S::simon.foxcroft@hee.nhs.uk::abc41c99-ad44-40f0-924a-0f3abb451bc8" providerId="AD" clId="Web-{61E5A8AF-3B60-6CD0-4835-F9BCD6BB6A56}" dt="2022-01-20T14:44:23.670" v="9"/>
      <pc:docMkLst>
        <pc:docMk/>
      </pc:docMkLst>
      <pc:sldChg chg="ord">
        <pc:chgData name="Simon Foxcroft" userId="S::simon.foxcroft@hee.nhs.uk::abc41c99-ad44-40f0-924a-0f3abb451bc8" providerId="AD" clId="Web-{61E5A8AF-3B60-6CD0-4835-F9BCD6BB6A56}" dt="2022-01-20T14:44:23.670" v="9"/>
        <pc:sldMkLst>
          <pc:docMk/>
          <pc:sldMk cId="2945984201" sldId="290"/>
        </pc:sldMkLst>
      </pc:sldChg>
      <pc:sldChg chg="modSp ord">
        <pc:chgData name="Simon Foxcroft" userId="S::simon.foxcroft@hee.nhs.uk::abc41c99-ad44-40f0-924a-0f3abb451bc8" providerId="AD" clId="Web-{61E5A8AF-3B60-6CD0-4835-F9BCD6BB6A56}" dt="2022-01-20T14:44:23.670" v="8"/>
        <pc:sldMkLst>
          <pc:docMk/>
          <pc:sldMk cId="627514607" sldId="291"/>
        </pc:sldMkLst>
        <pc:spChg chg="mod">
          <ac:chgData name="Simon Foxcroft" userId="S::simon.foxcroft@hee.nhs.uk::abc41c99-ad44-40f0-924a-0f3abb451bc8" providerId="AD" clId="Web-{61E5A8AF-3B60-6CD0-4835-F9BCD6BB6A56}" dt="2022-01-20T14:44:14.654" v="7" actId="20577"/>
          <ac:spMkLst>
            <pc:docMk/>
            <pc:sldMk cId="627514607" sldId="291"/>
            <ac:spMk id="4" creationId="{EF43BFC5-7737-44CC-B647-84BAB2A1D345}"/>
          </ac:spMkLst>
        </pc:spChg>
      </pc:sldChg>
    </pc:docChg>
  </pc:docChgLst>
  <pc:docChgLst>
    <pc:chgData name="Juliette Dack" userId="S::juliette.dack@hee.nhs.uk::5cb710e7-7d28-404d-8879-fb1458fc6e47" providerId="AD" clId="Web-{20E232AF-20B0-4C85-852D-06EFA78ED879}"/>
    <pc:docChg chg="modSld">
      <pc:chgData name="Juliette Dack" userId="S::juliette.dack@hee.nhs.uk::5cb710e7-7d28-404d-8879-fb1458fc6e47" providerId="AD" clId="Web-{20E232AF-20B0-4C85-852D-06EFA78ED879}" dt="2021-07-29T13:03:32.487" v="1" actId="20577"/>
      <pc:docMkLst>
        <pc:docMk/>
      </pc:docMkLst>
      <pc:sldChg chg="modSp">
        <pc:chgData name="Juliette Dack" userId="S::juliette.dack@hee.nhs.uk::5cb710e7-7d28-404d-8879-fb1458fc6e47" providerId="AD" clId="Web-{20E232AF-20B0-4C85-852D-06EFA78ED879}" dt="2021-07-29T13:03:32.487" v="1" actId="20577"/>
        <pc:sldMkLst>
          <pc:docMk/>
          <pc:sldMk cId="321821527" sldId="274"/>
        </pc:sldMkLst>
        <pc:spChg chg="mod">
          <ac:chgData name="Juliette Dack" userId="S::juliette.dack@hee.nhs.uk::5cb710e7-7d28-404d-8879-fb1458fc6e47" providerId="AD" clId="Web-{20E232AF-20B0-4C85-852D-06EFA78ED879}" dt="2021-07-29T13:03:32.487" v="1" actId="20577"/>
          <ac:spMkLst>
            <pc:docMk/>
            <pc:sldMk cId="321821527" sldId="274"/>
            <ac:spMk id="5" creationId="{556BE468-62B6-45B8-9C53-67007202533E}"/>
          </ac:spMkLst>
        </pc:spChg>
      </pc:sldChg>
    </pc:docChg>
  </pc:docChgLst>
  <pc:docChgLst>
    <pc:chgData name="Simon Foxcroft" userId="abc41c99-ad44-40f0-924a-0f3abb451bc8" providerId="ADAL" clId="{B907BF66-411A-4164-B9D1-996351EA8BED}"/>
    <pc:docChg chg="custSel addSld delSld modSld sldOrd">
      <pc:chgData name="Simon Foxcroft" userId="abc41c99-ad44-40f0-924a-0f3abb451bc8" providerId="ADAL" clId="{B907BF66-411A-4164-B9D1-996351EA8BED}" dt="2022-01-20T09:32:34.926" v="101" actId="20577"/>
      <pc:docMkLst>
        <pc:docMk/>
      </pc:docMkLst>
      <pc:sldChg chg="add">
        <pc:chgData name="Simon Foxcroft" userId="abc41c99-ad44-40f0-924a-0f3abb451bc8" providerId="ADAL" clId="{B907BF66-411A-4164-B9D1-996351EA8BED}" dt="2022-01-20T09:29:27.867" v="93"/>
        <pc:sldMkLst>
          <pc:docMk/>
          <pc:sldMk cId="1814035873" sldId="257"/>
        </pc:sldMkLst>
      </pc:sldChg>
      <pc:sldChg chg="add">
        <pc:chgData name="Simon Foxcroft" userId="abc41c99-ad44-40f0-924a-0f3abb451bc8" providerId="ADAL" clId="{B907BF66-411A-4164-B9D1-996351EA8BED}" dt="2022-01-20T09:29:27.867" v="93"/>
        <pc:sldMkLst>
          <pc:docMk/>
          <pc:sldMk cId="3802148787" sldId="258"/>
        </pc:sldMkLst>
      </pc:sldChg>
      <pc:sldChg chg="add">
        <pc:chgData name="Simon Foxcroft" userId="abc41c99-ad44-40f0-924a-0f3abb451bc8" providerId="ADAL" clId="{B907BF66-411A-4164-B9D1-996351EA8BED}" dt="2022-01-20T09:29:27.867" v="93"/>
        <pc:sldMkLst>
          <pc:docMk/>
          <pc:sldMk cId="1678130081" sldId="259"/>
        </pc:sldMkLst>
      </pc:sldChg>
      <pc:sldChg chg="modSp mod">
        <pc:chgData name="Simon Foxcroft" userId="abc41c99-ad44-40f0-924a-0f3abb451bc8" providerId="ADAL" clId="{B907BF66-411A-4164-B9D1-996351EA8BED}" dt="2022-01-20T09:24:50.266" v="5" actId="27636"/>
        <pc:sldMkLst>
          <pc:docMk/>
          <pc:sldMk cId="0" sldId="261"/>
        </pc:sldMkLst>
        <pc:spChg chg="mod">
          <ac:chgData name="Simon Foxcroft" userId="abc41c99-ad44-40f0-924a-0f3abb451bc8" providerId="ADAL" clId="{B907BF66-411A-4164-B9D1-996351EA8BED}" dt="2022-01-20T09:24:50.266" v="5" actId="27636"/>
          <ac:spMkLst>
            <pc:docMk/>
            <pc:sldMk cId="0" sldId="261"/>
            <ac:spMk id="9" creationId="{1DFD25EE-3989-4710-B540-3D6AB354B62D}"/>
          </ac:spMkLst>
        </pc:spChg>
      </pc:sldChg>
      <pc:sldChg chg="add">
        <pc:chgData name="Simon Foxcroft" userId="abc41c99-ad44-40f0-924a-0f3abb451bc8" providerId="ADAL" clId="{B907BF66-411A-4164-B9D1-996351EA8BED}" dt="2022-01-20T09:29:27.867" v="93"/>
        <pc:sldMkLst>
          <pc:docMk/>
          <pc:sldMk cId="1964398443" sldId="262"/>
        </pc:sldMkLst>
      </pc:sldChg>
      <pc:sldChg chg="add">
        <pc:chgData name="Simon Foxcroft" userId="abc41c99-ad44-40f0-924a-0f3abb451bc8" providerId="ADAL" clId="{B907BF66-411A-4164-B9D1-996351EA8BED}" dt="2022-01-20T09:29:27.867" v="93"/>
        <pc:sldMkLst>
          <pc:docMk/>
          <pc:sldMk cId="3991283585" sldId="266"/>
        </pc:sldMkLst>
      </pc:sldChg>
      <pc:sldChg chg="add">
        <pc:chgData name="Simon Foxcroft" userId="abc41c99-ad44-40f0-924a-0f3abb451bc8" providerId="ADAL" clId="{B907BF66-411A-4164-B9D1-996351EA8BED}" dt="2022-01-20T09:29:27.867" v="93"/>
        <pc:sldMkLst>
          <pc:docMk/>
          <pc:sldMk cId="316806243" sldId="267"/>
        </pc:sldMkLst>
      </pc:sldChg>
      <pc:sldChg chg="add">
        <pc:chgData name="Simon Foxcroft" userId="abc41c99-ad44-40f0-924a-0f3abb451bc8" providerId="ADAL" clId="{B907BF66-411A-4164-B9D1-996351EA8BED}" dt="2022-01-20T09:29:27.867" v="93"/>
        <pc:sldMkLst>
          <pc:docMk/>
          <pc:sldMk cId="2235613282" sldId="268"/>
        </pc:sldMkLst>
      </pc:sldChg>
      <pc:sldChg chg="add">
        <pc:chgData name="Simon Foxcroft" userId="abc41c99-ad44-40f0-924a-0f3abb451bc8" providerId="ADAL" clId="{B907BF66-411A-4164-B9D1-996351EA8BED}" dt="2022-01-20T09:28:02.732" v="92"/>
        <pc:sldMkLst>
          <pc:docMk/>
          <pc:sldMk cId="3638813957" sldId="269"/>
        </pc:sldMkLst>
      </pc:sldChg>
      <pc:sldChg chg="add">
        <pc:chgData name="Simon Foxcroft" userId="abc41c99-ad44-40f0-924a-0f3abb451bc8" providerId="ADAL" clId="{B907BF66-411A-4164-B9D1-996351EA8BED}" dt="2022-01-20T09:28:02.732" v="92"/>
        <pc:sldMkLst>
          <pc:docMk/>
          <pc:sldMk cId="2030058017" sldId="270"/>
        </pc:sldMkLst>
      </pc:sldChg>
      <pc:sldChg chg="modSp mod">
        <pc:chgData name="Simon Foxcroft" userId="abc41c99-ad44-40f0-924a-0f3abb451bc8" providerId="ADAL" clId="{B907BF66-411A-4164-B9D1-996351EA8BED}" dt="2022-01-20T09:24:50.275" v="6" actId="27636"/>
        <pc:sldMkLst>
          <pc:docMk/>
          <pc:sldMk cId="1606661444" sldId="278"/>
        </pc:sldMkLst>
        <pc:spChg chg="mod">
          <ac:chgData name="Simon Foxcroft" userId="abc41c99-ad44-40f0-924a-0f3abb451bc8" providerId="ADAL" clId="{B907BF66-411A-4164-B9D1-996351EA8BED}" dt="2022-01-20T09:24:50.275" v="6" actId="27636"/>
          <ac:spMkLst>
            <pc:docMk/>
            <pc:sldMk cId="1606661444" sldId="278"/>
            <ac:spMk id="3" creationId="{00000000-0000-0000-0000-000000000000}"/>
          </ac:spMkLst>
        </pc:spChg>
      </pc:sldChg>
      <pc:sldChg chg="del ord">
        <pc:chgData name="Simon Foxcroft" userId="abc41c99-ad44-40f0-924a-0f3abb451bc8" providerId="ADAL" clId="{B907BF66-411A-4164-B9D1-996351EA8BED}" dt="2022-01-20T09:32:13.954" v="94" actId="2696"/>
        <pc:sldMkLst>
          <pc:docMk/>
          <pc:sldMk cId="318488676" sldId="295"/>
        </pc:sldMkLst>
      </pc:sldChg>
      <pc:sldChg chg="addSp delSp modSp mod modClrScheme chgLayout">
        <pc:chgData name="Simon Foxcroft" userId="abc41c99-ad44-40f0-924a-0f3abb451bc8" providerId="ADAL" clId="{B907BF66-411A-4164-B9D1-996351EA8BED}" dt="2022-01-20T09:32:34.926" v="101" actId="20577"/>
        <pc:sldMkLst>
          <pc:docMk/>
          <pc:sldMk cId="1414001064" sldId="296"/>
        </pc:sldMkLst>
        <pc:spChg chg="del">
          <ac:chgData name="Simon Foxcroft" userId="abc41c99-ad44-40f0-924a-0f3abb451bc8" providerId="ADAL" clId="{B907BF66-411A-4164-B9D1-996351EA8BED}" dt="2022-01-20T09:32:22.028" v="95" actId="478"/>
          <ac:spMkLst>
            <pc:docMk/>
            <pc:sldMk cId="1414001064" sldId="296"/>
            <ac:spMk id="3" creationId="{7D91327C-7B79-418D-B119-886EE640A14D}"/>
          </ac:spMkLst>
        </pc:spChg>
        <pc:spChg chg="del">
          <ac:chgData name="Simon Foxcroft" userId="abc41c99-ad44-40f0-924a-0f3abb451bc8" providerId="ADAL" clId="{B907BF66-411A-4164-B9D1-996351EA8BED}" dt="2022-01-20T09:32:24.286" v="96" actId="478"/>
          <ac:spMkLst>
            <pc:docMk/>
            <pc:sldMk cId="1414001064" sldId="296"/>
            <ac:spMk id="4" creationId="{FE0FE85A-A31B-4A64-91EB-93F1F6639428}"/>
          </ac:spMkLst>
        </pc:spChg>
        <pc:spChg chg="add del mod">
          <ac:chgData name="Simon Foxcroft" userId="abc41c99-ad44-40f0-924a-0f3abb451bc8" providerId="ADAL" clId="{B907BF66-411A-4164-B9D1-996351EA8BED}" dt="2022-01-20T09:32:25.538" v="97" actId="478"/>
          <ac:spMkLst>
            <pc:docMk/>
            <pc:sldMk cId="1414001064" sldId="296"/>
            <ac:spMk id="5" creationId="{0E8CF337-938E-4E58-B6DB-D80C83DB7FCF}"/>
          </ac:spMkLst>
        </pc:spChg>
        <pc:spChg chg="add mod">
          <ac:chgData name="Simon Foxcroft" userId="abc41c99-ad44-40f0-924a-0f3abb451bc8" providerId="ADAL" clId="{B907BF66-411A-4164-B9D1-996351EA8BED}" dt="2022-01-20T09:32:34.926" v="101" actId="20577"/>
          <ac:spMkLst>
            <pc:docMk/>
            <pc:sldMk cId="1414001064" sldId="296"/>
            <ac:spMk id="6" creationId="{2CF906C0-EE35-418B-8495-37D19FC80030}"/>
          </ac:spMkLst>
        </pc:spChg>
        <pc:spChg chg="add mod">
          <ac:chgData name="Simon Foxcroft" userId="abc41c99-ad44-40f0-924a-0f3abb451bc8" providerId="ADAL" clId="{B907BF66-411A-4164-B9D1-996351EA8BED}" dt="2022-01-20T09:32:32.600" v="98" actId="700"/>
          <ac:spMkLst>
            <pc:docMk/>
            <pc:sldMk cId="1414001064" sldId="296"/>
            <ac:spMk id="7" creationId="{7FF02515-E7E3-41A6-8EA3-F219A0DB2EB0}"/>
          </ac:spMkLst>
        </pc:spChg>
      </pc:sldChg>
      <pc:sldChg chg="del">
        <pc:chgData name="Simon Foxcroft" userId="abc41c99-ad44-40f0-924a-0f3abb451bc8" providerId="ADAL" clId="{B907BF66-411A-4164-B9D1-996351EA8BED}" dt="2022-01-20T09:26:49.042" v="7" actId="2696"/>
        <pc:sldMkLst>
          <pc:docMk/>
          <pc:sldMk cId="2908650922" sldId="299"/>
        </pc:sldMkLst>
      </pc:sldChg>
      <pc:sldChg chg="ord">
        <pc:chgData name="Simon Foxcroft" userId="abc41c99-ad44-40f0-924a-0f3abb451bc8" providerId="ADAL" clId="{B907BF66-411A-4164-B9D1-996351EA8BED}" dt="2022-01-20T09:26:57.506" v="9"/>
        <pc:sldMkLst>
          <pc:docMk/>
          <pc:sldMk cId="4223941052" sldId="300"/>
        </pc:sldMkLst>
      </pc:sldChg>
      <pc:sldChg chg="del">
        <pc:chgData name="Simon Foxcroft" userId="abc41c99-ad44-40f0-924a-0f3abb451bc8" providerId="ADAL" clId="{B907BF66-411A-4164-B9D1-996351EA8BED}" dt="2022-01-20T09:32:13.954" v="94" actId="2696"/>
        <pc:sldMkLst>
          <pc:docMk/>
          <pc:sldMk cId="490637854" sldId="304"/>
        </pc:sldMkLst>
      </pc:sldChg>
      <pc:sldChg chg="del">
        <pc:chgData name="Simon Foxcroft" userId="abc41c99-ad44-40f0-924a-0f3abb451bc8" providerId="ADAL" clId="{B907BF66-411A-4164-B9D1-996351EA8BED}" dt="2022-01-20T09:32:13.954" v="94" actId="2696"/>
        <pc:sldMkLst>
          <pc:docMk/>
          <pc:sldMk cId="2005298694" sldId="305"/>
        </pc:sldMkLst>
      </pc:sldChg>
      <pc:sldChg chg="modSp mod">
        <pc:chgData name="Simon Foxcroft" userId="abc41c99-ad44-40f0-924a-0f3abb451bc8" providerId="ADAL" clId="{B907BF66-411A-4164-B9D1-996351EA8BED}" dt="2022-01-20T09:24:50.260" v="4" actId="27636"/>
        <pc:sldMkLst>
          <pc:docMk/>
          <pc:sldMk cId="1222071430" sldId="325"/>
        </pc:sldMkLst>
        <pc:spChg chg="mod">
          <ac:chgData name="Simon Foxcroft" userId="abc41c99-ad44-40f0-924a-0f3abb451bc8" providerId="ADAL" clId="{B907BF66-411A-4164-B9D1-996351EA8BED}" dt="2022-01-20T09:24:50.260" v="4" actId="27636"/>
          <ac:spMkLst>
            <pc:docMk/>
            <pc:sldMk cId="1222071430" sldId="325"/>
            <ac:spMk id="3" creationId="{00000000-0000-0000-0000-000000000000}"/>
          </ac:spMkLst>
        </pc:spChg>
      </pc:sldChg>
      <pc:sldChg chg="modSp mod">
        <pc:chgData name="Simon Foxcroft" userId="abc41c99-ad44-40f0-924a-0f3abb451bc8" providerId="ADAL" clId="{B907BF66-411A-4164-B9D1-996351EA8BED}" dt="2022-01-20T09:24:50.240" v="1" actId="27636"/>
        <pc:sldMkLst>
          <pc:docMk/>
          <pc:sldMk cId="2820147587" sldId="367"/>
        </pc:sldMkLst>
        <pc:spChg chg="mod">
          <ac:chgData name="Simon Foxcroft" userId="abc41c99-ad44-40f0-924a-0f3abb451bc8" providerId="ADAL" clId="{B907BF66-411A-4164-B9D1-996351EA8BED}" dt="2022-01-20T09:24:50.240" v="1" actId="27636"/>
          <ac:spMkLst>
            <pc:docMk/>
            <pc:sldMk cId="2820147587" sldId="367"/>
            <ac:spMk id="2" creationId="{DCFB4B7C-8FAA-4853-AD40-7B62F135DB54}"/>
          </ac:spMkLst>
        </pc:spChg>
        <pc:spChg chg="mod">
          <ac:chgData name="Simon Foxcroft" userId="abc41c99-ad44-40f0-924a-0f3abb451bc8" providerId="ADAL" clId="{B907BF66-411A-4164-B9D1-996351EA8BED}" dt="2022-01-20T09:24:50.238" v="0" actId="27636"/>
          <ac:spMkLst>
            <pc:docMk/>
            <pc:sldMk cId="2820147587" sldId="367"/>
            <ac:spMk id="3" creationId="{AA547435-F160-4BE1-939D-CE8B00485F14}"/>
          </ac:spMkLst>
        </pc:spChg>
      </pc:sldChg>
      <pc:sldChg chg="modSp mod">
        <pc:chgData name="Simon Foxcroft" userId="abc41c99-ad44-40f0-924a-0f3abb451bc8" providerId="ADAL" clId="{B907BF66-411A-4164-B9D1-996351EA8BED}" dt="2022-01-20T09:24:50.252" v="2" actId="27636"/>
        <pc:sldMkLst>
          <pc:docMk/>
          <pc:sldMk cId="2501028448" sldId="370"/>
        </pc:sldMkLst>
        <pc:spChg chg="mod">
          <ac:chgData name="Simon Foxcroft" userId="abc41c99-ad44-40f0-924a-0f3abb451bc8" providerId="ADAL" clId="{B907BF66-411A-4164-B9D1-996351EA8BED}" dt="2022-01-20T09:24:50.252" v="2" actId="27636"/>
          <ac:spMkLst>
            <pc:docMk/>
            <pc:sldMk cId="2501028448" sldId="370"/>
            <ac:spMk id="5" creationId="{7F4BDF87-12DE-496A-8B12-8F2B6C8D5B15}"/>
          </ac:spMkLst>
        </pc:spChg>
      </pc:sldChg>
      <pc:sldChg chg="modSp mod">
        <pc:chgData name="Simon Foxcroft" userId="abc41c99-ad44-40f0-924a-0f3abb451bc8" providerId="ADAL" clId="{B907BF66-411A-4164-B9D1-996351EA8BED}" dt="2022-01-20T09:24:50.255" v="3" actId="27636"/>
        <pc:sldMkLst>
          <pc:docMk/>
          <pc:sldMk cId="1161454925" sldId="374"/>
        </pc:sldMkLst>
        <pc:spChg chg="mod">
          <ac:chgData name="Simon Foxcroft" userId="abc41c99-ad44-40f0-924a-0f3abb451bc8" providerId="ADAL" clId="{B907BF66-411A-4164-B9D1-996351EA8BED}" dt="2022-01-20T09:24:50.255" v="3" actId="27636"/>
          <ac:spMkLst>
            <pc:docMk/>
            <pc:sldMk cId="1161454925" sldId="374"/>
            <ac:spMk id="5" creationId="{D0A1FA2C-3A30-4C8E-B59D-64B45FB8D521}"/>
          </ac:spMkLst>
        </pc:spChg>
      </pc:sldChg>
      <pc:sldChg chg="modSp add mod">
        <pc:chgData name="Simon Foxcroft" userId="abc41c99-ad44-40f0-924a-0f3abb451bc8" providerId="ADAL" clId="{B907BF66-411A-4164-B9D1-996351EA8BED}" dt="2022-01-20T09:27:40.528" v="89" actId="20577"/>
        <pc:sldMkLst>
          <pc:docMk/>
          <pc:sldMk cId="2777037901" sldId="376"/>
        </pc:sldMkLst>
        <pc:spChg chg="mod">
          <ac:chgData name="Simon Foxcroft" userId="abc41c99-ad44-40f0-924a-0f3abb451bc8" providerId="ADAL" clId="{B907BF66-411A-4164-B9D1-996351EA8BED}" dt="2022-01-20T09:27:40.528" v="89" actId="20577"/>
          <ac:spMkLst>
            <pc:docMk/>
            <pc:sldMk cId="2777037901" sldId="376"/>
            <ac:spMk id="4" creationId="{02D6B23B-C715-42CC-ACB1-052401CD53A1}"/>
          </ac:spMkLst>
        </pc:spChg>
      </pc:sldChg>
      <pc:sldChg chg="add">
        <pc:chgData name="Simon Foxcroft" userId="abc41c99-ad44-40f0-924a-0f3abb451bc8" providerId="ADAL" clId="{B907BF66-411A-4164-B9D1-996351EA8BED}" dt="2022-01-20T09:28:02.732" v="92"/>
        <pc:sldMkLst>
          <pc:docMk/>
          <pc:sldMk cId="1973974014" sldId="909"/>
        </pc:sldMkLst>
      </pc:sldChg>
      <pc:sldChg chg="add">
        <pc:chgData name="Simon Foxcroft" userId="abc41c99-ad44-40f0-924a-0f3abb451bc8" providerId="ADAL" clId="{B907BF66-411A-4164-B9D1-996351EA8BED}" dt="2022-01-20T09:29:27.867" v="93"/>
        <pc:sldMkLst>
          <pc:docMk/>
          <pc:sldMk cId="1770647764" sldId="910"/>
        </pc:sldMkLst>
      </pc:sldChg>
      <pc:sldChg chg="add">
        <pc:chgData name="Simon Foxcroft" userId="abc41c99-ad44-40f0-924a-0f3abb451bc8" providerId="ADAL" clId="{B907BF66-411A-4164-B9D1-996351EA8BED}" dt="2022-01-20T09:29:27.867" v="93"/>
        <pc:sldMkLst>
          <pc:docMk/>
          <pc:sldMk cId="3645446380" sldId="911"/>
        </pc:sldMkLst>
      </pc:sldChg>
    </pc:docChg>
  </pc:docChgLst>
  <pc:docChgLst>
    <pc:chgData name="Simon Foxcroft" userId="S::simon.foxcroft@hee.nhs.uk::abc41c99-ad44-40f0-924a-0f3abb451bc8" providerId="AD" clId="Web-{8EA54855-62F3-84A5-E0FC-65BF4ED6169E}"/>
    <pc:docChg chg="modSld">
      <pc:chgData name="Simon Foxcroft" userId="S::simon.foxcroft@hee.nhs.uk::abc41c99-ad44-40f0-924a-0f3abb451bc8" providerId="AD" clId="Web-{8EA54855-62F3-84A5-E0FC-65BF4ED6169E}" dt="2022-01-20T16:31:39.300" v="64"/>
      <pc:docMkLst>
        <pc:docMk/>
      </pc:docMkLst>
      <pc:sldChg chg="modNotes">
        <pc:chgData name="Simon Foxcroft" userId="S::simon.foxcroft@hee.nhs.uk::abc41c99-ad44-40f0-924a-0f3abb451bc8" providerId="AD" clId="Web-{8EA54855-62F3-84A5-E0FC-65BF4ED6169E}" dt="2022-01-20T16:31:39.300" v="64"/>
        <pc:sldMkLst>
          <pc:docMk/>
          <pc:sldMk cId="713853022" sldId="303"/>
        </pc:sldMkLst>
      </pc:sldChg>
      <pc:sldChg chg="modSp">
        <pc:chgData name="Simon Foxcroft" userId="S::simon.foxcroft@hee.nhs.uk::abc41c99-ad44-40f0-924a-0f3abb451bc8" providerId="AD" clId="Web-{8EA54855-62F3-84A5-E0FC-65BF4ED6169E}" dt="2022-01-20T16:30:35.877" v="6" actId="20577"/>
        <pc:sldMkLst>
          <pc:docMk/>
          <pc:sldMk cId="1572249081" sldId="310"/>
        </pc:sldMkLst>
        <pc:spChg chg="mod">
          <ac:chgData name="Simon Foxcroft" userId="S::simon.foxcroft@hee.nhs.uk::abc41c99-ad44-40f0-924a-0f3abb451bc8" providerId="AD" clId="Web-{8EA54855-62F3-84A5-E0FC-65BF4ED6169E}" dt="2022-01-20T16:30:35.877" v="6" actId="20577"/>
          <ac:spMkLst>
            <pc:docMk/>
            <pc:sldMk cId="1572249081" sldId="310"/>
            <ac:spMk id="6" creationId="{225B26D8-6E71-4A3D-9741-20EE3EC2807A}"/>
          </ac:spMkLst>
        </pc:spChg>
      </pc:sldChg>
      <pc:sldChg chg="modNotes">
        <pc:chgData name="Simon Foxcroft" userId="S::simon.foxcroft@hee.nhs.uk::abc41c99-ad44-40f0-924a-0f3abb451bc8" providerId="AD" clId="Web-{8EA54855-62F3-84A5-E0FC-65BF4ED6169E}" dt="2022-01-20T16:31:03.237" v="28"/>
        <pc:sldMkLst>
          <pc:docMk/>
          <pc:sldMk cId="598492351" sldId="318"/>
        </pc:sldMkLst>
      </pc:sldChg>
    </pc:docChg>
  </pc:docChgLst>
  <pc:docChgLst>
    <pc:chgData name="Juliette Dack" userId="5cb710e7-7d28-404d-8879-fb1458fc6e47" providerId="ADAL" clId="{AF5944AD-FBA1-47DC-AE6F-8E2A51511148}"/>
    <pc:docChg chg="modSld">
      <pc:chgData name="Juliette Dack" userId="5cb710e7-7d28-404d-8879-fb1458fc6e47" providerId="ADAL" clId="{AF5944AD-FBA1-47DC-AE6F-8E2A51511148}" dt="2021-12-13T10:24:54.474" v="0" actId="6549"/>
      <pc:docMkLst>
        <pc:docMk/>
      </pc:docMkLst>
      <pc:sldChg chg="modSp mod">
        <pc:chgData name="Juliette Dack" userId="5cb710e7-7d28-404d-8879-fb1458fc6e47" providerId="ADAL" clId="{AF5944AD-FBA1-47DC-AE6F-8E2A51511148}" dt="2021-12-13T10:24:54.474" v="0" actId="6549"/>
        <pc:sldMkLst>
          <pc:docMk/>
          <pc:sldMk cId="321821527" sldId="274"/>
        </pc:sldMkLst>
        <pc:spChg chg="mod">
          <ac:chgData name="Juliette Dack" userId="5cb710e7-7d28-404d-8879-fb1458fc6e47" providerId="ADAL" clId="{AF5944AD-FBA1-47DC-AE6F-8E2A51511148}" dt="2021-12-13T10:24:54.474" v="0" actId="6549"/>
          <ac:spMkLst>
            <pc:docMk/>
            <pc:sldMk cId="321821527" sldId="274"/>
            <ac:spMk id="5" creationId="{556BE468-62B6-45B8-9C53-67007202533E}"/>
          </ac:spMkLst>
        </pc:spChg>
      </pc:sldChg>
    </pc:docChg>
  </pc:docChgLst>
  <pc:docChgLst>
    <pc:chgData name="Millie McGrath" userId="S::millie.mcgrath@hee.nhs.uk::a07d2bf3-940a-4104-ae3d-e4bfe16d49ea" providerId="AD" clId="Web-{79B24F76-F2D3-B464-15FE-E21ABDABA20B}"/>
    <pc:docChg chg="modSld">
      <pc:chgData name="Millie McGrath" userId="S::millie.mcgrath@hee.nhs.uk::a07d2bf3-940a-4104-ae3d-e4bfe16d49ea" providerId="AD" clId="Web-{79B24F76-F2D3-B464-15FE-E21ABDABA20B}" dt="2021-12-15T09:42:38.109" v="5"/>
      <pc:docMkLst>
        <pc:docMk/>
      </pc:docMkLst>
      <pc:sldChg chg="addSp">
        <pc:chgData name="Millie McGrath" userId="S::millie.mcgrath@hee.nhs.uk::a07d2bf3-940a-4104-ae3d-e4bfe16d49ea" providerId="AD" clId="Web-{79B24F76-F2D3-B464-15FE-E21ABDABA20B}" dt="2021-12-15T09:42:38.109" v="5"/>
        <pc:sldMkLst>
          <pc:docMk/>
          <pc:sldMk cId="632424405" sldId="264"/>
        </pc:sldMkLst>
        <pc:spChg chg="add">
          <ac:chgData name="Millie McGrath" userId="S::millie.mcgrath@hee.nhs.uk::a07d2bf3-940a-4104-ae3d-e4bfe16d49ea" providerId="AD" clId="Web-{79B24F76-F2D3-B464-15FE-E21ABDABA20B}" dt="2021-12-15T09:41:08.041" v="0"/>
          <ac:spMkLst>
            <pc:docMk/>
            <pc:sldMk cId="632424405" sldId="264"/>
            <ac:spMk id="3" creationId="{9E87D05A-C32C-421E-9824-8E6C588BEE20}"/>
          </ac:spMkLst>
        </pc:spChg>
        <pc:spChg chg="add">
          <ac:chgData name="Millie McGrath" userId="S::millie.mcgrath@hee.nhs.uk::a07d2bf3-940a-4104-ae3d-e4bfe16d49ea" providerId="AD" clId="Web-{79B24F76-F2D3-B464-15FE-E21ABDABA20B}" dt="2021-12-15T09:42:05.904" v="1"/>
          <ac:spMkLst>
            <pc:docMk/>
            <pc:sldMk cId="632424405" sldId="264"/>
            <ac:spMk id="4" creationId="{247D04FB-4437-4A92-81B4-EF3389F87D3E}"/>
          </ac:spMkLst>
        </pc:spChg>
        <pc:spChg chg="add">
          <ac:chgData name="Millie McGrath" userId="S::millie.mcgrath@hee.nhs.uk::a07d2bf3-940a-4104-ae3d-e4bfe16d49ea" providerId="AD" clId="Web-{79B24F76-F2D3-B464-15FE-E21ABDABA20B}" dt="2021-12-15T09:42:08.732" v="2"/>
          <ac:spMkLst>
            <pc:docMk/>
            <pc:sldMk cId="632424405" sldId="264"/>
            <ac:spMk id="5" creationId="{497B22E6-67E3-4CD0-807A-79602F63758E}"/>
          </ac:spMkLst>
        </pc:spChg>
        <pc:spChg chg="add">
          <ac:chgData name="Millie McGrath" userId="S::millie.mcgrath@hee.nhs.uk::a07d2bf3-940a-4104-ae3d-e4bfe16d49ea" providerId="AD" clId="Web-{79B24F76-F2D3-B464-15FE-E21ABDABA20B}" dt="2021-12-15T09:42:23.343" v="3"/>
          <ac:spMkLst>
            <pc:docMk/>
            <pc:sldMk cId="632424405" sldId="264"/>
            <ac:spMk id="6" creationId="{DBBAC1A4-DCBF-4638-AD84-E3F45A9BBD04}"/>
          </ac:spMkLst>
        </pc:spChg>
        <pc:spChg chg="add">
          <ac:chgData name="Millie McGrath" userId="S::millie.mcgrath@hee.nhs.uk::a07d2bf3-940a-4104-ae3d-e4bfe16d49ea" providerId="AD" clId="Web-{79B24F76-F2D3-B464-15FE-E21ABDABA20B}" dt="2021-12-15T09:42:34.250" v="4"/>
          <ac:spMkLst>
            <pc:docMk/>
            <pc:sldMk cId="632424405" sldId="264"/>
            <ac:spMk id="7" creationId="{0F0E7A5E-8134-4E4C-B66D-41282DC41EFA}"/>
          </ac:spMkLst>
        </pc:spChg>
        <pc:spChg chg="add">
          <ac:chgData name="Millie McGrath" userId="S::millie.mcgrath@hee.nhs.uk::a07d2bf3-940a-4104-ae3d-e4bfe16d49ea" providerId="AD" clId="Web-{79B24F76-F2D3-B464-15FE-E21ABDABA20B}" dt="2021-12-15T09:42:38.109" v="5"/>
          <ac:spMkLst>
            <pc:docMk/>
            <pc:sldMk cId="632424405" sldId="264"/>
            <ac:spMk id="8" creationId="{2FD51303-CEC8-495C-8456-D7CBA02289FB}"/>
          </ac:spMkLst>
        </pc:spChg>
      </pc:sldChg>
    </pc:docChg>
  </pc:docChgLst>
  <pc:docChgLst>
    <pc:chgData name="Sophie Hawley" userId="S::sophie.hawley@hee.nhs.uk::aa5ce208-7c30-4956-9dee-c9065ed5e096" providerId="AD" clId="Web-{786E8F00-0687-D7A4-B063-9166A3D7C07D}"/>
    <pc:docChg chg="mod modSld">
      <pc:chgData name="Sophie Hawley" userId="S::sophie.hawley@hee.nhs.uk::aa5ce208-7c30-4956-9dee-c9065ed5e096" providerId="AD" clId="Web-{786E8F00-0687-D7A4-B063-9166A3D7C07D}" dt="2022-01-20T16:05:29.915" v="176" actId="20577"/>
      <pc:docMkLst>
        <pc:docMk/>
      </pc:docMkLst>
      <pc:sldChg chg="modSp">
        <pc:chgData name="Sophie Hawley" userId="S::sophie.hawley@hee.nhs.uk::aa5ce208-7c30-4956-9dee-c9065ed5e096" providerId="AD" clId="Web-{786E8F00-0687-D7A4-B063-9166A3D7C07D}" dt="2022-01-20T14:19:32.791" v="142" actId="20577"/>
        <pc:sldMkLst>
          <pc:docMk/>
          <pc:sldMk cId="3288757669" sldId="256"/>
        </pc:sldMkLst>
        <pc:spChg chg="mod">
          <ac:chgData name="Sophie Hawley" userId="S::sophie.hawley@hee.nhs.uk::aa5ce208-7c30-4956-9dee-c9065ed5e096" providerId="AD" clId="Web-{786E8F00-0687-D7A4-B063-9166A3D7C07D}" dt="2022-01-20T14:19:32.791" v="142" actId="20577"/>
          <ac:spMkLst>
            <pc:docMk/>
            <pc:sldMk cId="3288757669" sldId="256"/>
            <ac:spMk id="2" creationId="{00000000-0000-0000-0000-000000000000}"/>
          </ac:spMkLst>
        </pc:spChg>
      </pc:sldChg>
      <pc:sldChg chg="modSp">
        <pc:chgData name="Sophie Hawley" userId="S::sophie.hawley@hee.nhs.uk::aa5ce208-7c30-4956-9dee-c9065ed5e096" providerId="AD" clId="Web-{786E8F00-0687-D7A4-B063-9166A3D7C07D}" dt="2022-01-20T14:17:49.858" v="130" actId="1076"/>
        <pc:sldMkLst>
          <pc:docMk/>
          <pc:sldMk cId="1606661444" sldId="278"/>
        </pc:sldMkLst>
        <pc:spChg chg="mod">
          <ac:chgData name="Sophie Hawley" userId="S::sophie.hawley@hee.nhs.uk::aa5ce208-7c30-4956-9dee-c9065ed5e096" providerId="AD" clId="Web-{786E8F00-0687-D7A4-B063-9166A3D7C07D}" dt="2022-01-20T14:17:44.405" v="128" actId="1076"/>
          <ac:spMkLst>
            <pc:docMk/>
            <pc:sldMk cId="1606661444" sldId="278"/>
            <ac:spMk id="2" creationId="{00000000-0000-0000-0000-000000000000}"/>
          </ac:spMkLst>
        </pc:spChg>
        <pc:spChg chg="mod">
          <ac:chgData name="Sophie Hawley" userId="S::sophie.hawley@hee.nhs.uk::aa5ce208-7c30-4956-9dee-c9065ed5e096" providerId="AD" clId="Web-{786E8F00-0687-D7A4-B063-9166A3D7C07D}" dt="2022-01-20T14:17:49.858" v="130" actId="1076"/>
          <ac:spMkLst>
            <pc:docMk/>
            <pc:sldMk cId="1606661444" sldId="278"/>
            <ac:spMk id="3" creationId="{00000000-0000-0000-0000-000000000000}"/>
          </ac:spMkLst>
        </pc:spChg>
      </pc:sldChg>
      <pc:sldChg chg="modSp">
        <pc:chgData name="Sophie Hawley" userId="S::sophie.hawley@hee.nhs.uk::aa5ce208-7c30-4956-9dee-c9065ed5e096" providerId="AD" clId="Web-{786E8F00-0687-D7A4-B063-9166A3D7C07D}" dt="2022-01-20T14:18:48.602" v="137" actId="20577"/>
        <pc:sldMkLst>
          <pc:docMk/>
          <pc:sldMk cId="9153702" sldId="279"/>
        </pc:sldMkLst>
        <pc:spChg chg="mod">
          <ac:chgData name="Sophie Hawley" userId="S::sophie.hawley@hee.nhs.uk::aa5ce208-7c30-4956-9dee-c9065ed5e096" providerId="AD" clId="Web-{786E8F00-0687-D7A4-B063-9166A3D7C07D}" dt="2022-01-20T14:15:46.476" v="92" actId="1076"/>
          <ac:spMkLst>
            <pc:docMk/>
            <pc:sldMk cId="9153702" sldId="279"/>
            <ac:spMk id="2" creationId="{F502F428-632E-458F-8C11-C93241805E42}"/>
          </ac:spMkLst>
        </pc:spChg>
        <pc:spChg chg="mod">
          <ac:chgData name="Sophie Hawley" userId="S::sophie.hawley@hee.nhs.uk::aa5ce208-7c30-4956-9dee-c9065ed5e096" providerId="AD" clId="Web-{786E8F00-0687-D7A4-B063-9166A3D7C07D}" dt="2022-01-20T14:18:48.602" v="137" actId="20577"/>
          <ac:spMkLst>
            <pc:docMk/>
            <pc:sldMk cId="9153702" sldId="279"/>
            <ac:spMk id="3" creationId="{80D1182E-351F-48FD-AD81-7B7ACBC0B6D0}"/>
          </ac:spMkLst>
        </pc:spChg>
      </pc:sldChg>
      <pc:sldChg chg="modSp">
        <pc:chgData name="Sophie Hawley" userId="S::sophie.hawley@hee.nhs.uk::aa5ce208-7c30-4956-9dee-c9065ed5e096" providerId="AD" clId="Web-{786E8F00-0687-D7A4-B063-9166A3D7C07D}" dt="2022-01-20T14:20:12.167" v="158" actId="20577"/>
        <pc:sldMkLst>
          <pc:docMk/>
          <pc:sldMk cId="2945984201" sldId="290"/>
        </pc:sldMkLst>
        <pc:spChg chg="mod">
          <ac:chgData name="Sophie Hawley" userId="S::sophie.hawley@hee.nhs.uk::aa5ce208-7c30-4956-9dee-c9065ed5e096" providerId="AD" clId="Web-{786E8F00-0687-D7A4-B063-9166A3D7C07D}" dt="2022-01-20T14:20:12.167" v="158" actId="20577"/>
          <ac:spMkLst>
            <pc:docMk/>
            <pc:sldMk cId="2945984201" sldId="290"/>
            <ac:spMk id="4" creationId="{097D29DE-623D-469B-9FA3-33FE96EA80BE}"/>
          </ac:spMkLst>
        </pc:spChg>
      </pc:sldChg>
      <pc:sldChg chg="modSp">
        <pc:chgData name="Sophie Hawley" userId="S::sophie.hawley@hee.nhs.uk::aa5ce208-7c30-4956-9dee-c9065ed5e096" providerId="AD" clId="Web-{786E8F00-0687-D7A4-B063-9166A3D7C07D}" dt="2022-01-20T14:20:10.120" v="154" actId="1076"/>
        <pc:sldMkLst>
          <pc:docMk/>
          <pc:sldMk cId="627514607" sldId="291"/>
        </pc:sldMkLst>
        <pc:spChg chg="mod">
          <ac:chgData name="Sophie Hawley" userId="S::sophie.hawley@hee.nhs.uk::aa5ce208-7c30-4956-9dee-c9065ed5e096" providerId="AD" clId="Web-{786E8F00-0687-D7A4-B063-9166A3D7C07D}" dt="2022-01-20T14:20:10.120" v="154" actId="1076"/>
          <ac:spMkLst>
            <pc:docMk/>
            <pc:sldMk cId="627514607" sldId="291"/>
            <ac:spMk id="4" creationId="{EF43BFC5-7737-44CC-B647-84BAB2A1D345}"/>
          </ac:spMkLst>
        </pc:spChg>
        <pc:spChg chg="mod">
          <ac:chgData name="Sophie Hawley" userId="S::sophie.hawley@hee.nhs.uk::aa5ce208-7c30-4956-9dee-c9065ed5e096" providerId="AD" clId="Web-{786E8F00-0687-D7A4-B063-9166A3D7C07D}" dt="2022-01-20T14:19:59.698" v="151" actId="1076"/>
          <ac:spMkLst>
            <pc:docMk/>
            <pc:sldMk cId="627514607" sldId="291"/>
            <ac:spMk id="5" creationId="{656BA608-D0A6-475C-A728-2877D9F6B7BB}"/>
          </ac:spMkLst>
        </pc:spChg>
      </pc:sldChg>
      <pc:sldChg chg="modSp addCm">
        <pc:chgData name="Sophie Hawley" userId="S::sophie.hawley@hee.nhs.uk::aa5ce208-7c30-4956-9dee-c9065ed5e096" providerId="AD" clId="Web-{786E8F00-0687-D7A4-B063-9166A3D7C07D}" dt="2022-01-20T16:05:29.915" v="176" actId="20577"/>
        <pc:sldMkLst>
          <pc:docMk/>
          <pc:sldMk cId="0" sldId="297"/>
        </pc:sldMkLst>
        <pc:spChg chg="mod">
          <ac:chgData name="Sophie Hawley" userId="S::sophie.hawley@hee.nhs.uk::aa5ce208-7c30-4956-9dee-c9065ed5e096" providerId="AD" clId="Web-{786E8F00-0687-D7A4-B063-9166A3D7C07D}" dt="2022-01-20T16:05:29.915" v="176" actId="20577"/>
          <ac:spMkLst>
            <pc:docMk/>
            <pc:sldMk cId="0" sldId="297"/>
            <ac:spMk id="2" creationId="{00000000-0000-0000-0000-000000000000}"/>
          </ac:spMkLst>
        </pc:spChg>
        <pc:spChg chg="mod">
          <ac:chgData name="Sophie Hawley" userId="S::sophie.hawley@hee.nhs.uk::aa5ce208-7c30-4956-9dee-c9065ed5e096" providerId="AD" clId="Web-{786E8F00-0687-D7A4-B063-9166A3D7C07D}" dt="2022-01-20T14:19:04.478" v="138" actId="1076"/>
          <ac:spMkLst>
            <pc:docMk/>
            <pc:sldMk cId="0" sldId="297"/>
            <ac:spMk id="3" creationId="{A4E98268-974D-45B2-83E3-2D4ED3696008}"/>
          </ac:spMkLst>
        </pc:spChg>
      </pc:sldChg>
      <pc:sldChg chg="modSp">
        <pc:chgData name="Sophie Hawley" userId="S::sophie.hawley@hee.nhs.uk::aa5ce208-7c30-4956-9dee-c9065ed5e096" providerId="AD" clId="Web-{786E8F00-0687-D7A4-B063-9166A3D7C07D}" dt="2022-01-20T14:19:25.103" v="140" actId="1076"/>
        <pc:sldMkLst>
          <pc:docMk/>
          <pc:sldMk cId="1308893579" sldId="306"/>
        </pc:sldMkLst>
        <pc:spChg chg="mod">
          <ac:chgData name="Sophie Hawley" userId="S::sophie.hawley@hee.nhs.uk::aa5ce208-7c30-4956-9dee-c9065ed5e096" providerId="AD" clId="Web-{786E8F00-0687-D7A4-B063-9166A3D7C07D}" dt="2022-01-20T14:19:22.306" v="139" actId="1076"/>
          <ac:spMkLst>
            <pc:docMk/>
            <pc:sldMk cId="1308893579" sldId="306"/>
            <ac:spMk id="6" creationId="{B57B100C-2047-4548-8CA7-209993623C7F}"/>
          </ac:spMkLst>
        </pc:spChg>
        <pc:spChg chg="mod">
          <ac:chgData name="Sophie Hawley" userId="S::sophie.hawley@hee.nhs.uk::aa5ce208-7c30-4956-9dee-c9065ed5e096" providerId="AD" clId="Web-{786E8F00-0687-D7A4-B063-9166A3D7C07D}" dt="2022-01-20T14:19:25.103" v="140" actId="1076"/>
          <ac:spMkLst>
            <pc:docMk/>
            <pc:sldMk cId="1308893579" sldId="306"/>
            <ac:spMk id="8" creationId="{2B4FA5F6-BB4A-4938-8A78-FD7883435A71}"/>
          </ac:spMkLst>
        </pc:spChg>
      </pc:sldChg>
      <pc:sldChg chg="modSp">
        <pc:chgData name="Sophie Hawley" userId="S::sophie.hawley@hee.nhs.uk::aa5ce208-7c30-4956-9dee-c9065ed5e096" providerId="AD" clId="Web-{786E8F00-0687-D7A4-B063-9166A3D7C07D}" dt="2022-01-20T14:17:39.686" v="127" actId="20577"/>
        <pc:sldMkLst>
          <pc:docMk/>
          <pc:sldMk cId="1814858357" sldId="324"/>
        </pc:sldMkLst>
        <pc:spChg chg="mod">
          <ac:chgData name="Sophie Hawley" userId="S::sophie.hawley@hee.nhs.uk::aa5ce208-7c30-4956-9dee-c9065ed5e096" providerId="AD" clId="Web-{786E8F00-0687-D7A4-B063-9166A3D7C07D}" dt="2022-01-20T14:17:39.686" v="127" actId="20577"/>
          <ac:spMkLst>
            <pc:docMk/>
            <pc:sldMk cId="1814858357" sldId="324"/>
            <ac:spMk id="2" creationId="{00000000-0000-0000-0000-000000000000}"/>
          </ac:spMkLst>
        </pc:spChg>
        <pc:spChg chg="mod">
          <ac:chgData name="Sophie Hawley" userId="S::sophie.hawley@hee.nhs.uk::aa5ce208-7c30-4956-9dee-c9065ed5e096" providerId="AD" clId="Web-{786E8F00-0687-D7A4-B063-9166A3D7C07D}" dt="2022-01-20T14:17:32.764" v="125" actId="20577"/>
          <ac:spMkLst>
            <pc:docMk/>
            <pc:sldMk cId="1814858357" sldId="324"/>
            <ac:spMk id="4" creationId="{00000000-0000-0000-0000-000000000000}"/>
          </ac:spMkLst>
        </pc:spChg>
      </pc:sldChg>
      <pc:sldChg chg="modSp">
        <pc:chgData name="Sophie Hawley" userId="S::sophie.hawley@hee.nhs.uk::aa5ce208-7c30-4956-9dee-c9065ed5e096" providerId="AD" clId="Web-{786E8F00-0687-D7A4-B063-9166A3D7C07D}" dt="2022-01-20T14:16:44.745" v="115" actId="20577"/>
        <pc:sldMkLst>
          <pc:docMk/>
          <pc:sldMk cId="1222071430" sldId="325"/>
        </pc:sldMkLst>
        <pc:spChg chg="mod">
          <ac:chgData name="Sophie Hawley" userId="S::sophie.hawley@hee.nhs.uk::aa5ce208-7c30-4956-9dee-c9065ed5e096" providerId="AD" clId="Web-{786E8F00-0687-D7A4-B063-9166A3D7C07D}" dt="2022-01-20T14:16:44.745" v="115" actId="20577"/>
          <ac:spMkLst>
            <pc:docMk/>
            <pc:sldMk cId="1222071430" sldId="325"/>
            <ac:spMk id="3" creationId="{00000000-0000-0000-0000-000000000000}"/>
          </ac:spMkLst>
        </pc:spChg>
      </pc:sldChg>
      <pc:sldChg chg="modSp">
        <pc:chgData name="Sophie Hawley" userId="S::sophie.hawley@hee.nhs.uk::aa5ce208-7c30-4956-9dee-c9065ed5e096" providerId="AD" clId="Web-{786E8F00-0687-D7A4-B063-9166A3D7C07D}" dt="2022-01-20T14:18:25.383" v="135" actId="1076"/>
        <pc:sldMkLst>
          <pc:docMk/>
          <pc:sldMk cId="1067438949" sldId="365"/>
        </pc:sldMkLst>
        <pc:spChg chg="mod">
          <ac:chgData name="Sophie Hawley" userId="S::sophie.hawley@hee.nhs.uk::aa5ce208-7c30-4956-9dee-c9065ed5e096" providerId="AD" clId="Web-{786E8F00-0687-D7A4-B063-9166A3D7C07D}" dt="2022-01-20T14:16:48.636" v="116" actId="1076"/>
          <ac:spMkLst>
            <pc:docMk/>
            <pc:sldMk cId="1067438949" sldId="365"/>
            <ac:spMk id="2" creationId="{DCFB4B7C-8FAA-4853-AD40-7B62F135DB54}"/>
          </ac:spMkLst>
        </pc:spChg>
        <pc:spChg chg="mod">
          <ac:chgData name="Sophie Hawley" userId="S::sophie.hawley@hee.nhs.uk::aa5ce208-7c30-4956-9dee-c9065ed5e096" providerId="AD" clId="Web-{786E8F00-0687-D7A4-B063-9166A3D7C07D}" dt="2022-01-20T14:18:20.008" v="133" actId="20577"/>
          <ac:spMkLst>
            <pc:docMk/>
            <pc:sldMk cId="1067438949" sldId="365"/>
            <ac:spMk id="3" creationId="{AA547435-F160-4BE1-939D-CE8B00485F14}"/>
          </ac:spMkLst>
        </pc:spChg>
        <pc:picChg chg="mod">
          <ac:chgData name="Sophie Hawley" userId="S::sophie.hawley@hee.nhs.uk::aa5ce208-7c30-4956-9dee-c9065ed5e096" providerId="AD" clId="Web-{786E8F00-0687-D7A4-B063-9166A3D7C07D}" dt="2022-01-20T14:18:25.383" v="135" actId="1076"/>
          <ac:picMkLst>
            <pc:docMk/>
            <pc:sldMk cId="1067438949" sldId="365"/>
            <ac:picMk id="5" creationId="{B6CAF591-3615-4BA9-9C47-187920059711}"/>
          </ac:picMkLst>
        </pc:picChg>
      </pc:sldChg>
      <pc:sldChg chg="addSp modSp">
        <pc:chgData name="Sophie Hawley" userId="S::sophie.hawley@hee.nhs.uk::aa5ce208-7c30-4956-9dee-c9065ed5e096" providerId="AD" clId="Web-{786E8F00-0687-D7A4-B063-9166A3D7C07D}" dt="2022-01-20T15:55:41.116" v="164" actId="1076"/>
        <pc:sldMkLst>
          <pc:docMk/>
          <pc:sldMk cId="2820147587" sldId="367"/>
        </pc:sldMkLst>
        <pc:spChg chg="mod">
          <ac:chgData name="Sophie Hawley" userId="S::sophie.hawley@hee.nhs.uk::aa5ce208-7c30-4956-9dee-c9065ed5e096" providerId="AD" clId="Web-{786E8F00-0687-D7A4-B063-9166A3D7C07D}" dt="2022-01-20T13:53:15.946" v="71" actId="20577"/>
          <ac:spMkLst>
            <pc:docMk/>
            <pc:sldMk cId="2820147587" sldId="367"/>
            <ac:spMk id="2" creationId="{DCFB4B7C-8FAA-4853-AD40-7B62F135DB54}"/>
          </ac:spMkLst>
        </pc:spChg>
        <pc:spChg chg="mod">
          <ac:chgData name="Sophie Hawley" userId="S::sophie.hawley@hee.nhs.uk::aa5ce208-7c30-4956-9dee-c9065ed5e096" providerId="AD" clId="Web-{786E8F00-0687-D7A4-B063-9166A3D7C07D}" dt="2022-01-20T13:51:50.709" v="44" actId="20577"/>
          <ac:spMkLst>
            <pc:docMk/>
            <pc:sldMk cId="2820147587" sldId="367"/>
            <ac:spMk id="3" creationId="{AA547435-F160-4BE1-939D-CE8B00485F14}"/>
          </ac:spMkLst>
        </pc:spChg>
        <pc:spChg chg="add mod">
          <ac:chgData name="Sophie Hawley" userId="S::sophie.hawley@hee.nhs.uk::aa5ce208-7c30-4956-9dee-c9065ed5e096" providerId="AD" clId="Web-{786E8F00-0687-D7A4-B063-9166A3D7C07D}" dt="2022-01-20T15:55:23.725" v="163" actId="1076"/>
          <ac:spMkLst>
            <pc:docMk/>
            <pc:sldMk cId="2820147587" sldId="367"/>
            <ac:spMk id="4" creationId="{6768EB4B-B0EE-4822-89BC-235A860BE79D}"/>
          </ac:spMkLst>
        </pc:spChg>
        <pc:picChg chg="mod">
          <ac:chgData name="Sophie Hawley" userId="S::sophie.hawley@hee.nhs.uk::aa5ce208-7c30-4956-9dee-c9065ed5e096" providerId="AD" clId="Web-{786E8F00-0687-D7A4-B063-9166A3D7C07D}" dt="2022-01-20T15:55:41.116" v="164" actId="1076"/>
          <ac:picMkLst>
            <pc:docMk/>
            <pc:sldMk cId="2820147587" sldId="367"/>
            <ac:picMk id="5" creationId="{48E96937-D2A0-43E9-A1E8-1E8456203B40}"/>
          </ac:picMkLst>
        </pc:picChg>
      </pc:sldChg>
      <pc:sldChg chg="modSp">
        <pc:chgData name="Sophie Hawley" userId="S::sophie.hawley@hee.nhs.uk::aa5ce208-7c30-4956-9dee-c9065ed5e096" providerId="AD" clId="Web-{786E8F00-0687-D7A4-B063-9166A3D7C07D}" dt="2022-01-20T14:15:05.379" v="91" actId="20577"/>
        <pc:sldMkLst>
          <pc:docMk/>
          <pc:sldMk cId="2501028448" sldId="370"/>
        </pc:sldMkLst>
        <pc:spChg chg="mod">
          <ac:chgData name="Sophie Hawley" userId="S::sophie.hawley@hee.nhs.uk::aa5ce208-7c30-4956-9dee-c9065ed5e096" providerId="AD" clId="Web-{786E8F00-0687-D7A4-B063-9166A3D7C07D}" dt="2022-01-20T14:15:05.379" v="91" actId="20577"/>
          <ac:spMkLst>
            <pc:docMk/>
            <pc:sldMk cId="2501028448" sldId="370"/>
            <ac:spMk id="5" creationId="{7F4BDF87-12DE-496A-8B12-8F2B6C8D5B15}"/>
          </ac:spMkLst>
        </pc:spChg>
      </pc:sldChg>
    </pc:docChg>
  </pc:docChgLst>
  <pc:docChgLst>
    <pc:chgData clId="Web-{786E8F00-0687-D7A4-B063-9166A3D7C07D}"/>
    <pc:docChg chg="modSld">
      <pc:chgData name="" userId="" providerId="" clId="Web-{786E8F00-0687-D7A4-B063-9166A3D7C07D}" dt="2022-01-20T15:52:21.235" v="0" actId="20577"/>
      <pc:docMkLst>
        <pc:docMk/>
      </pc:docMkLst>
      <pc:sldChg chg="modSp">
        <pc:chgData name="" userId="" providerId="" clId="Web-{786E8F00-0687-D7A4-B063-9166A3D7C07D}" dt="2022-01-20T15:52:21.235" v="0" actId="20577"/>
        <pc:sldMkLst>
          <pc:docMk/>
          <pc:sldMk cId="2945984201" sldId="290"/>
        </pc:sldMkLst>
        <pc:spChg chg="mod">
          <ac:chgData name="" userId="" providerId="" clId="Web-{786E8F00-0687-D7A4-B063-9166A3D7C07D}" dt="2022-01-20T15:52:21.235" v="0" actId="20577"/>
          <ac:spMkLst>
            <pc:docMk/>
            <pc:sldMk cId="2945984201" sldId="290"/>
            <ac:spMk id="4" creationId="{097D29DE-623D-469B-9FA3-33FE96EA80BE}"/>
          </ac:spMkLst>
        </pc:spChg>
      </pc:sldChg>
    </pc:docChg>
  </pc:docChgLst>
  <pc:docChgLst>
    <pc:chgData name="Simon Foxcroft" userId="S::simon.foxcroft@hee.nhs.uk::abc41c99-ad44-40f0-924a-0f3abb451bc8" providerId="AD" clId="Web-{B5D0DE52-A15F-B52C-4232-C0C8D6BED20F}"/>
    <pc:docChg chg="modSld">
      <pc:chgData name="Simon Foxcroft" userId="S::simon.foxcroft@hee.nhs.uk::abc41c99-ad44-40f0-924a-0f3abb451bc8" providerId="AD" clId="Web-{B5D0DE52-A15F-B52C-4232-C0C8D6BED20F}" dt="2021-12-15T18:55:14.400" v="28" actId="20577"/>
      <pc:docMkLst>
        <pc:docMk/>
      </pc:docMkLst>
      <pc:sldChg chg="modSp">
        <pc:chgData name="Simon Foxcroft" userId="S::simon.foxcroft@hee.nhs.uk::abc41c99-ad44-40f0-924a-0f3abb451bc8" providerId="AD" clId="Web-{B5D0DE52-A15F-B52C-4232-C0C8D6BED20F}" dt="2021-12-15T18:55:14.400" v="28" actId="20577"/>
        <pc:sldMkLst>
          <pc:docMk/>
          <pc:sldMk cId="321821527" sldId="274"/>
        </pc:sldMkLst>
        <pc:spChg chg="mod">
          <ac:chgData name="Simon Foxcroft" userId="S::simon.foxcroft@hee.nhs.uk::abc41c99-ad44-40f0-924a-0f3abb451bc8" providerId="AD" clId="Web-{B5D0DE52-A15F-B52C-4232-C0C8D6BED20F}" dt="2021-12-15T18:55:14.400" v="28" actId="20577"/>
          <ac:spMkLst>
            <pc:docMk/>
            <pc:sldMk cId="321821527" sldId="274"/>
            <ac:spMk id="5" creationId="{556BE468-62B6-45B8-9C53-67007202533E}"/>
          </ac:spMkLst>
        </pc:spChg>
      </pc:sldChg>
    </pc:docChg>
  </pc:docChgLst>
  <pc:docChgLst>
    <pc:chgData name="Simon Foxcroft" userId="S::simon.foxcroft@hee.nhs.uk::abc41c99-ad44-40f0-924a-0f3abb451bc8" providerId="AD" clId="Web-{EF234473-7A90-0728-67F0-0439B0A9EAFA}"/>
    <pc:docChg chg="modSld">
      <pc:chgData name="Simon Foxcroft" userId="S::simon.foxcroft@hee.nhs.uk::abc41c99-ad44-40f0-924a-0f3abb451bc8" providerId="AD" clId="Web-{EF234473-7A90-0728-67F0-0439B0A9EAFA}" dt="2021-12-17T13:53:17.126" v="41"/>
      <pc:docMkLst>
        <pc:docMk/>
      </pc:docMkLst>
      <pc:sldChg chg="modSp">
        <pc:chgData name="Simon Foxcroft" userId="S::simon.foxcroft@hee.nhs.uk::abc41c99-ad44-40f0-924a-0f3abb451bc8" providerId="AD" clId="Web-{EF234473-7A90-0728-67F0-0439B0A9EAFA}" dt="2021-12-17T13:52:46.343" v="31"/>
        <pc:sldMkLst>
          <pc:docMk/>
          <pc:sldMk cId="1954453894" sldId="286"/>
        </pc:sldMkLst>
        <pc:graphicFrameChg chg="mod modGraphic">
          <ac:chgData name="Simon Foxcroft" userId="S::simon.foxcroft@hee.nhs.uk::abc41c99-ad44-40f0-924a-0f3abb451bc8" providerId="AD" clId="Web-{EF234473-7A90-0728-67F0-0439B0A9EAFA}" dt="2021-12-17T13:52:46.343" v="31"/>
          <ac:graphicFrameMkLst>
            <pc:docMk/>
            <pc:sldMk cId="1954453894" sldId="286"/>
            <ac:graphicFrameMk id="6" creationId="{C80F5D78-5469-4687-9622-3C291924BCDF}"/>
          </ac:graphicFrameMkLst>
        </pc:graphicFrameChg>
      </pc:sldChg>
      <pc:sldChg chg="modSp">
        <pc:chgData name="Simon Foxcroft" userId="S::simon.foxcroft@hee.nhs.uk::abc41c99-ad44-40f0-924a-0f3abb451bc8" providerId="AD" clId="Web-{EF234473-7A90-0728-67F0-0439B0A9EAFA}" dt="2021-12-17T13:53:03.906" v="37"/>
        <pc:sldMkLst>
          <pc:docMk/>
          <pc:sldMk cId="819012878" sldId="287"/>
        </pc:sldMkLst>
        <pc:graphicFrameChg chg="mod modGraphic">
          <ac:chgData name="Simon Foxcroft" userId="S::simon.foxcroft@hee.nhs.uk::abc41c99-ad44-40f0-924a-0f3abb451bc8" providerId="AD" clId="Web-{EF234473-7A90-0728-67F0-0439B0A9EAFA}" dt="2021-12-17T13:53:03.906" v="37"/>
          <ac:graphicFrameMkLst>
            <pc:docMk/>
            <pc:sldMk cId="819012878" sldId="287"/>
            <ac:graphicFrameMk id="3" creationId="{331E9956-26E4-42F1-B095-83E028C38038}"/>
          </ac:graphicFrameMkLst>
        </pc:graphicFrameChg>
      </pc:sldChg>
      <pc:sldChg chg="modSp">
        <pc:chgData name="Simon Foxcroft" userId="S::simon.foxcroft@hee.nhs.uk::abc41c99-ad44-40f0-924a-0f3abb451bc8" providerId="AD" clId="Web-{EF234473-7A90-0728-67F0-0439B0A9EAFA}" dt="2021-12-17T13:53:17.126" v="41"/>
        <pc:sldMkLst>
          <pc:docMk/>
          <pc:sldMk cId="1810807679" sldId="288"/>
        </pc:sldMkLst>
        <pc:graphicFrameChg chg="mod modGraphic">
          <ac:chgData name="Simon Foxcroft" userId="S::simon.foxcroft@hee.nhs.uk::abc41c99-ad44-40f0-924a-0f3abb451bc8" providerId="AD" clId="Web-{EF234473-7A90-0728-67F0-0439B0A9EAFA}" dt="2021-12-17T13:53:17.126" v="41"/>
          <ac:graphicFrameMkLst>
            <pc:docMk/>
            <pc:sldMk cId="1810807679" sldId="288"/>
            <ac:graphicFrameMk id="2" creationId="{4DD135FC-3C8E-4133-AE19-4A6EF72E3906}"/>
          </ac:graphicFrameMkLst>
        </pc:graphicFrameChg>
      </pc:sldChg>
      <pc:sldChg chg="modSp">
        <pc:chgData name="Simon Foxcroft" userId="S::simon.foxcroft@hee.nhs.uk::abc41c99-ad44-40f0-924a-0f3abb451bc8" providerId="AD" clId="Web-{EF234473-7A90-0728-67F0-0439B0A9EAFA}" dt="2021-12-17T13:52:30.326" v="21"/>
        <pc:sldMkLst>
          <pc:docMk/>
          <pc:sldMk cId="4018414547" sldId="292"/>
        </pc:sldMkLst>
        <pc:graphicFrameChg chg="mod modGraphic">
          <ac:chgData name="Simon Foxcroft" userId="S::simon.foxcroft@hee.nhs.uk::abc41c99-ad44-40f0-924a-0f3abb451bc8" providerId="AD" clId="Web-{EF234473-7A90-0728-67F0-0439B0A9EAFA}" dt="2021-12-17T13:52:30.326" v="21"/>
          <ac:graphicFrameMkLst>
            <pc:docMk/>
            <pc:sldMk cId="4018414547" sldId="292"/>
            <ac:graphicFrameMk id="2" creationId="{C9197FE5-1C18-4CA4-9297-75700D490204}"/>
          </ac:graphicFrameMkLst>
        </pc:graphicFrameChg>
      </pc:sldChg>
      <pc:sldChg chg="modSp">
        <pc:chgData name="Simon Foxcroft" userId="S::simon.foxcroft@hee.nhs.uk::abc41c99-ad44-40f0-924a-0f3abb451bc8" providerId="AD" clId="Web-{EF234473-7A90-0728-67F0-0439B0A9EAFA}" dt="2021-12-17T13:52:56.828" v="33"/>
        <pc:sldMkLst>
          <pc:docMk/>
          <pc:sldMk cId="3373831732" sldId="293"/>
        </pc:sldMkLst>
        <pc:graphicFrameChg chg="mod modGraphic">
          <ac:chgData name="Simon Foxcroft" userId="S::simon.foxcroft@hee.nhs.uk::abc41c99-ad44-40f0-924a-0f3abb451bc8" providerId="AD" clId="Web-{EF234473-7A90-0728-67F0-0439B0A9EAFA}" dt="2021-12-17T13:52:56.828" v="33"/>
          <ac:graphicFrameMkLst>
            <pc:docMk/>
            <pc:sldMk cId="3373831732" sldId="293"/>
            <ac:graphicFrameMk id="2" creationId="{AEFF1CDF-53F1-44BD-97D4-1E35E354FD5B}"/>
          </ac:graphicFrameMkLst>
        </pc:graphicFrameChg>
      </pc:sldChg>
      <pc:sldChg chg="modSp">
        <pc:chgData name="Simon Foxcroft" userId="S::simon.foxcroft@hee.nhs.uk::abc41c99-ad44-40f0-924a-0f3abb451bc8" providerId="AD" clId="Web-{EF234473-7A90-0728-67F0-0439B0A9EAFA}" dt="2021-12-17T13:53:11.469" v="39"/>
        <pc:sldMkLst>
          <pc:docMk/>
          <pc:sldMk cId="2308704141" sldId="294"/>
        </pc:sldMkLst>
        <pc:graphicFrameChg chg="mod modGraphic">
          <ac:chgData name="Simon Foxcroft" userId="S::simon.foxcroft@hee.nhs.uk::abc41c99-ad44-40f0-924a-0f3abb451bc8" providerId="AD" clId="Web-{EF234473-7A90-0728-67F0-0439B0A9EAFA}" dt="2021-12-17T13:53:11.469" v="39"/>
          <ac:graphicFrameMkLst>
            <pc:docMk/>
            <pc:sldMk cId="2308704141" sldId="294"/>
            <ac:graphicFrameMk id="3" creationId="{CBC70645-7DFE-4D79-8434-6C3FE6BC08BC}"/>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B7CC77-C815-4605-82BE-85E602B4372D}"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GB"/>
        </a:p>
      </dgm:t>
    </dgm:pt>
    <dgm:pt modelId="{60F981B2-606F-4FB0-9210-82229B890466}">
      <dgm:prSet custT="1"/>
      <dgm:spPr>
        <a:solidFill>
          <a:schemeClr val="accent1">
            <a:lumMod val="40000"/>
            <a:lumOff val="60000"/>
          </a:schemeClr>
        </a:solidFill>
      </dgm:spPr>
      <dgm:t>
        <a:bodyPr/>
        <a:lstStyle/>
        <a:p>
          <a:pPr algn="l"/>
          <a:r>
            <a:rPr lang="en-US" sz="1600" dirty="0">
              <a:solidFill>
                <a:srgbClr val="000000"/>
              </a:solidFill>
            </a:rPr>
            <a:t> </a:t>
          </a:r>
          <a:r>
            <a:rPr lang="en-US" sz="1400" dirty="0">
              <a:solidFill>
                <a:srgbClr val="000000"/>
              </a:solidFill>
            </a:rPr>
            <a:t>100% uptake of the HEE bid offer to scope the current workforce. 100% response, which will be collated and reported upon to the systems - MSW education and training and how they are deployed in the Midlands will be identified </a:t>
          </a:r>
          <a:endParaRPr lang="en-GB" sz="1400" dirty="0">
            <a:solidFill>
              <a:srgbClr val="000000"/>
            </a:solidFill>
          </a:endParaRPr>
        </a:p>
      </dgm:t>
    </dgm:pt>
    <dgm:pt modelId="{333BB081-47EB-4061-9483-727DBC0F6CDC}" type="parTrans" cxnId="{84047110-7C9E-496D-AC3F-B474FEA9EFF5}">
      <dgm:prSet/>
      <dgm:spPr/>
      <dgm:t>
        <a:bodyPr/>
        <a:lstStyle/>
        <a:p>
          <a:endParaRPr lang="en-GB"/>
        </a:p>
      </dgm:t>
    </dgm:pt>
    <dgm:pt modelId="{562B0014-C68B-4C71-8393-FE24EEAADA5C}" type="sibTrans" cxnId="{84047110-7C9E-496D-AC3F-B474FEA9EFF5}">
      <dgm:prSet/>
      <dgm:spPr/>
      <dgm:t>
        <a:bodyPr/>
        <a:lstStyle/>
        <a:p>
          <a:endParaRPr lang="en-GB"/>
        </a:p>
      </dgm:t>
    </dgm:pt>
    <dgm:pt modelId="{E54ACBCE-3064-4F3F-84F4-29C3862A4FBB}">
      <dgm:prSet custT="1"/>
      <dgm:spPr>
        <a:solidFill>
          <a:schemeClr val="accent1">
            <a:lumMod val="40000"/>
            <a:lumOff val="60000"/>
          </a:schemeClr>
        </a:solidFill>
      </dgm:spPr>
      <dgm:t>
        <a:bodyPr/>
        <a:lstStyle/>
        <a:p>
          <a:pPr algn="l"/>
          <a:r>
            <a:rPr lang="en-US" sz="1400" dirty="0">
              <a:solidFill>
                <a:srgbClr val="000000"/>
              </a:solidFill>
            </a:rPr>
            <a:t>MSW </a:t>
          </a:r>
          <a:r>
            <a:rPr lang="en-US" sz="1400" dirty="0" err="1">
              <a:solidFill>
                <a:srgbClr val="000000"/>
              </a:solidFill>
            </a:rPr>
            <a:t>standardisation</a:t>
          </a:r>
          <a:r>
            <a:rPr lang="en-US" sz="1400" dirty="0">
              <a:solidFill>
                <a:srgbClr val="000000"/>
              </a:solidFill>
            </a:rPr>
            <a:t> across the Midlands through collaborative working  (4 deliverables identified so far – Regional JD, skills passport, agreed training package, care certification)</a:t>
          </a:r>
        </a:p>
      </dgm:t>
    </dgm:pt>
    <dgm:pt modelId="{092991B1-4CF9-48EB-B099-CD9FAC5650B3}" type="parTrans" cxnId="{8A8630C4-4AB1-4F5B-8E83-F6DA71D253B8}">
      <dgm:prSet/>
      <dgm:spPr/>
      <dgm:t>
        <a:bodyPr/>
        <a:lstStyle/>
        <a:p>
          <a:endParaRPr lang="en-GB"/>
        </a:p>
      </dgm:t>
    </dgm:pt>
    <dgm:pt modelId="{4EA0AF99-E0E0-4EA4-9544-141796481257}" type="sibTrans" cxnId="{8A8630C4-4AB1-4F5B-8E83-F6DA71D253B8}">
      <dgm:prSet/>
      <dgm:spPr/>
      <dgm:t>
        <a:bodyPr/>
        <a:lstStyle/>
        <a:p>
          <a:endParaRPr lang="en-GB"/>
        </a:p>
      </dgm:t>
    </dgm:pt>
    <dgm:pt modelId="{625AAE94-291E-48BA-943A-D302AD5B379D}">
      <dgm:prSet custT="1"/>
      <dgm:spPr>
        <a:solidFill>
          <a:schemeClr val="accent1">
            <a:lumMod val="40000"/>
            <a:lumOff val="60000"/>
          </a:schemeClr>
        </a:solidFill>
      </dgm:spPr>
      <dgm:t>
        <a:bodyPr/>
        <a:lstStyle/>
        <a:p>
          <a:pPr algn="l"/>
          <a:r>
            <a:rPr lang="en-US" sz="1400" dirty="0">
              <a:solidFill>
                <a:srgbClr val="000000"/>
              </a:solidFill>
            </a:rPr>
            <a:t>Raising the profile of the MSW workforce</a:t>
          </a:r>
        </a:p>
      </dgm:t>
    </dgm:pt>
    <dgm:pt modelId="{838ACFC5-7B76-4F19-9F79-0AC6ECD95D8A}" type="parTrans" cxnId="{A3DA941E-0204-4BD3-B061-E88116DDF5BD}">
      <dgm:prSet/>
      <dgm:spPr/>
      <dgm:t>
        <a:bodyPr/>
        <a:lstStyle/>
        <a:p>
          <a:endParaRPr lang="en-GB"/>
        </a:p>
      </dgm:t>
    </dgm:pt>
    <dgm:pt modelId="{9E355B6B-BFA2-4241-8995-D0E174B86F7A}" type="sibTrans" cxnId="{A3DA941E-0204-4BD3-B061-E88116DDF5BD}">
      <dgm:prSet/>
      <dgm:spPr/>
      <dgm:t>
        <a:bodyPr/>
        <a:lstStyle/>
        <a:p>
          <a:endParaRPr lang="en-GB"/>
        </a:p>
      </dgm:t>
    </dgm:pt>
    <dgm:pt modelId="{ED268316-E1A6-49D5-A303-F18F047B3088}" type="pres">
      <dgm:prSet presAssocID="{91B7CC77-C815-4605-82BE-85E602B4372D}" presName="rootnode" presStyleCnt="0">
        <dgm:presLayoutVars>
          <dgm:chMax/>
          <dgm:chPref/>
          <dgm:dir/>
          <dgm:animLvl val="lvl"/>
        </dgm:presLayoutVars>
      </dgm:prSet>
      <dgm:spPr/>
    </dgm:pt>
    <dgm:pt modelId="{DC9121FA-6E38-4DDE-B939-85FB4DDF707E}" type="pres">
      <dgm:prSet presAssocID="{60F981B2-606F-4FB0-9210-82229B890466}" presName="composite" presStyleCnt="0"/>
      <dgm:spPr/>
    </dgm:pt>
    <dgm:pt modelId="{3F6BE035-5E87-4E5D-88FF-675ECD3DDF25}" type="pres">
      <dgm:prSet presAssocID="{60F981B2-606F-4FB0-9210-82229B890466}" presName="bentUpArrow1" presStyleLbl="alignImgPlace1" presStyleIdx="0" presStyleCnt="2"/>
      <dgm:spPr>
        <a:solidFill>
          <a:srgbClr val="A00054"/>
        </a:solidFill>
      </dgm:spPr>
    </dgm:pt>
    <dgm:pt modelId="{5437043B-830B-43A0-88F2-0BF0EDA6AF47}" type="pres">
      <dgm:prSet presAssocID="{60F981B2-606F-4FB0-9210-82229B890466}" presName="ParentText" presStyleLbl="node1" presStyleIdx="0" presStyleCnt="3" custScaleX="249629" custScaleY="153023" custLinFactNeighborX="-5056" custLinFactNeighborY="-55664">
        <dgm:presLayoutVars>
          <dgm:chMax val="1"/>
          <dgm:chPref val="1"/>
          <dgm:bulletEnabled val="1"/>
        </dgm:presLayoutVars>
      </dgm:prSet>
      <dgm:spPr/>
    </dgm:pt>
    <dgm:pt modelId="{16F63182-2860-4448-BE2E-E355EC809782}" type="pres">
      <dgm:prSet presAssocID="{60F981B2-606F-4FB0-9210-82229B890466}" presName="ChildText" presStyleLbl="revTx" presStyleIdx="0" presStyleCnt="2">
        <dgm:presLayoutVars>
          <dgm:chMax val="0"/>
          <dgm:chPref val="0"/>
          <dgm:bulletEnabled val="1"/>
        </dgm:presLayoutVars>
      </dgm:prSet>
      <dgm:spPr/>
    </dgm:pt>
    <dgm:pt modelId="{AC1F212F-2080-4729-B826-CCB4AE328341}" type="pres">
      <dgm:prSet presAssocID="{562B0014-C68B-4C71-8393-FE24EEAADA5C}" presName="sibTrans" presStyleCnt="0"/>
      <dgm:spPr/>
    </dgm:pt>
    <dgm:pt modelId="{8BB5370A-96E7-44DA-8106-7F8A202968D6}" type="pres">
      <dgm:prSet presAssocID="{E54ACBCE-3064-4F3F-84F4-29C3862A4FBB}" presName="composite" presStyleCnt="0"/>
      <dgm:spPr/>
    </dgm:pt>
    <dgm:pt modelId="{52D1EA5D-0E1A-44AE-AE46-E9E66EBF462D}" type="pres">
      <dgm:prSet presAssocID="{E54ACBCE-3064-4F3F-84F4-29C3862A4FBB}" presName="bentUpArrow1" presStyleLbl="alignImgPlace1" presStyleIdx="1" presStyleCnt="2" custScaleX="71848" custLinFactNeighborX="-35648" custLinFactNeighborY="12758"/>
      <dgm:spPr>
        <a:solidFill>
          <a:srgbClr val="E28C05"/>
        </a:solidFill>
      </dgm:spPr>
    </dgm:pt>
    <dgm:pt modelId="{91FCCD69-95C4-49EE-AE48-EF46714CBF46}" type="pres">
      <dgm:prSet presAssocID="{E54ACBCE-3064-4F3F-84F4-29C3862A4FBB}" presName="ParentText" presStyleLbl="node1" presStyleIdx="1" presStyleCnt="3" custScaleX="232643" custScaleY="119969" custLinFactNeighborX="35624" custLinFactNeighborY="-9843">
        <dgm:presLayoutVars>
          <dgm:chMax val="1"/>
          <dgm:chPref val="1"/>
          <dgm:bulletEnabled val="1"/>
        </dgm:presLayoutVars>
      </dgm:prSet>
      <dgm:spPr/>
    </dgm:pt>
    <dgm:pt modelId="{A65FC89E-78ED-4322-B2C9-8549816F8E8D}" type="pres">
      <dgm:prSet presAssocID="{E54ACBCE-3064-4F3F-84F4-29C3862A4FBB}" presName="ChildText" presStyleLbl="revTx" presStyleIdx="1" presStyleCnt="2">
        <dgm:presLayoutVars>
          <dgm:chMax val="0"/>
          <dgm:chPref val="0"/>
          <dgm:bulletEnabled val="1"/>
        </dgm:presLayoutVars>
      </dgm:prSet>
      <dgm:spPr/>
    </dgm:pt>
    <dgm:pt modelId="{2A8565DF-DF8E-4262-97BD-EA1841AEF87D}" type="pres">
      <dgm:prSet presAssocID="{4EA0AF99-E0E0-4EA4-9544-141796481257}" presName="sibTrans" presStyleCnt="0"/>
      <dgm:spPr/>
    </dgm:pt>
    <dgm:pt modelId="{BEC03CAC-E67E-4A67-9223-170127134A1A}" type="pres">
      <dgm:prSet presAssocID="{625AAE94-291E-48BA-943A-D302AD5B379D}" presName="composite" presStyleCnt="0"/>
      <dgm:spPr/>
    </dgm:pt>
    <dgm:pt modelId="{3A8EAA83-A8F7-4003-834D-94BD89FC913E}" type="pres">
      <dgm:prSet presAssocID="{625AAE94-291E-48BA-943A-D302AD5B379D}" presName="ParentText" presStyleLbl="node1" presStyleIdx="2" presStyleCnt="3" custScaleX="218469" custLinFactNeighborX="12" custLinFactNeighborY="-1640">
        <dgm:presLayoutVars>
          <dgm:chMax val="1"/>
          <dgm:chPref val="1"/>
          <dgm:bulletEnabled val="1"/>
        </dgm:presLayoutVars>
      </dgm:prSet>
      <dgm:spPr/>
    </dgm:pt>
  </dgm:ptLst>
  <dgm:cxnLst>
    <dgm:cxn modelId="{84047110-7C9E-496D-AC3F-B474FEA9EFF5}" srcId="{91B7CC77-C815-4605-82BE-85E602B4372D}" destId="{60F981B2-606F-4FB0-9210-82229B890466}" srcOrd="0" destOrd="0" parTransId="{333BB081-47EB-4061-9483-727DBC0F6CDC}" sibTransId="{562B0014-C68B-4C71-8393-FE24EEAADA5C}"/>
    <dgm:cxn modelId="{A3DA941E-0204-4BD3-B061-E88116DDF5BD}" srcId="{91B7CC77-C815-4605-82BE-85E602B4372D}" destId="{625AAE94-291E-48BA-943A-D302AD5B379D}" srcOrd="2" destOrd="0" parTransId="{838ACFC5-7B76-4F19-9F79-0AC6ECD95D8A}" sibTransId="{9E355B6B-BFA2-4241-8995-D0E174B86F7A}"/>
    <dgm:cxn modelId="{966D5C94-AE27-4AF6-BBEB-E0A6D818BF7B}" type="presOf" srcId="{60F981B2-606F-4FB0-9210-82229B890466}" destId="{5437043B-830B-43A0-88F2-0BF0EDA6AF47}" srcOrd="0" destOrd="0" presId="urn:microsoft.com/office/officeart/2005/8/layout/StepDownProcess"/>
    <dgm:cxn modelId="{04D39AB5-4447-42AA-A80F-F30698EB5EED}" type="presOf" srcId="{625AAE94-291E-48BA-943A-D302AD5B379D}" destId="{3A8EAA83-A8F7-4003-834D-94BD89FC913E}" srcOrd="0" destOrd="0" presId="urn:microsoft.com/office/officeart/2005/8/layout/StepDownProcess"/>
    <dgm:cxn modelId="{8A8630C4-4AB1-4F5B-8E83-F6DA71D253B8}" srcId="{91B7CC77-C815-4605-82BE-85E602B4372D}" destId="{E54ACBCE-3064-4F3F-84F4-29C3862A4FBB}" srcOrd="1" destOrd="0" parTransId="{092991B1-4CF9-48EB-B099-CD9FAC5650B3}" sibTransId="{4EA0AF99-E0E0-4EA4-9544-141796481257}"/>
    <dgm:cxn modelId="{78E523DA-5E17-4003-B159-4A31F47CC834}" type="presOf" srcId="{E54ACBCE-3064-4F3F-84F4-29C3862A4FBB}" destId="{91FCCD69-95C4-49EE-AE48-EF46714CBF46}" srcOrd="0" destOrd="0" presId="urn:microsoft.com/office/officeart/2005/8/layout/StepDownProcess"/>
    <dgm:cxn modelId="{3872A4DD-5438-4602-87B8-659E81D581C8}" type="presOf" srcId="{91B7CC77-C815-4605-82BE-85E602B4372D}" destId="{ED268316-E1A6-49D5-A303-F18F047B3088}" srcOrd="0" destOrd="0" presId="urn:microsoft.com/office/officeart/2005/8/layout/StepDownProcess"/>
    <dgm:cxn modelId="{EE982132-B9B1-4F26-92AB-AD14E405FDD2}" type="presParOf" srcId="{ED268316-E1A6-49D5-A303-F18F047B3088}" destId="{DC9121FA-6E38-4DDE-B939-85FB4DDF707E}" srcOrd="0" destOrd="0" presId="urn:microsoft.com/office/officeart/2005/8/layout/StepDownProcess"/>
    <dgm:cxn modelId="{CD66C628-E0C2-4EEC-A3D9-0BDD7E96CDBA}" type="presParOf" srcId="{DC9121FA-6E38-4DDE-B939-85FB4DDF707E}" destId="{3F6BE035-5E87-4E5D-88FF-675ECD3DDF25}" srcOrd="0" destOrd="0" presId="urn:microsoft.com/office/officeart/2005/8/layout/StepDownProcess"/>
    <dgm:cxn modelId="{28B0823D-9048-4BB0-9CC5-D5A1472E4500}" type="presParOf" srcId="{DC9121FA-6E38-4DDE-B939-85FB4DDF707E}" destId="{5437043B-830B-43A0-88F2-0BF0EDA6AF47}" srcOrd="1" destOrd="0" presId="urn:microsoft.com/office/officeart/2005/8/layout/StepDownProcess"/>
    <dgm:cxn modelId="{EEC6DC6A-903D-4AAC-820B-EA9B8CEA8AC7}" type="presParOf" srcId="{DC9121FA-6E38-4DDE-B939-85FB4DDF707E}" destId="{16F63182-2860-4448-BE2E-E355EC809782}" srcOrd="2" destOrd="0" presId="urn:microsoft.com/office/officeart/2005/8/layout/StepDownProcess"/>
    <dgm:cxn modelId="{140B7F97-6115-47BF-B198-42787160C4F1}" type="presParOf" srcId="{ED268316-E1A6-49D5-A303-F18F047B3088}" destId="{AC1F212F-2080-4729-B826-CCB4AE328341}" srcOrd="1" destOrd="0" presId="urn:microsoft.com/office/officeart/2005/8/layout/StepDownProcess"/>
    <dgm:cxn modelId="{F756663D-20AE-421E-98F8-0A32D6F96437}" type="presParOf" srcId="{ED268316-E1A6-49D5-A303-F18F047B3088}" destId="{8BB5370A-96E7-44DA-8106-7F8A202968D6}" srcOrd="2" destOrd="0" presId="urn:microsoft.com/office/officeart/2005/8/layout/StepDownProcess"/>
    <dgm:cxn modelId="{B5FAB37D-CC16-446E-9A4C-B386784F32C7}" type="presParOf" srcId="{8BB5370A-96E7-44DA-8106-7F8A202968D6}" destId="{52D1EA5D-0E1A-44AE-AE46-E9E66EBF462D}" srcOrd="0" destOrd="0" presId="urn:microsoft.com/office/officeart/2005/8/layout/StepDownProcess"/>
    <dgm:cxn modelId="{C64659C1-9EBE-45A2-A160-7DC2379B9ED5}" type="presParOf" srcId="{8BB5370A-96E7-44DA-8106-7F8A202968D6}" destId="{91FCCD69-95C4-49EE-AE48-EF46714CBF46}" srcOrd="1" destOrd="0" presId="urn:microsoft.com/office/officeart/2005/8/layout/StepDownProcess"/>
    <dgm:cxn modelId="{28FA3C15-D310-4A0F-B37C-F929C7E3DD82}" type="presParOf" srcId="{8BB5370A-96E7-44DA-8106-7F8A202968D6}" destId="{A65FC89E-78ED-4322-B2C9-8549816F8E8D}" srcOrd="2" destOrd="0" presId="urn:microsoft.com/office/officeart/2005/8/layout/StepDownProcess"/>
    <dgm:cxn modelId="{F5C13351-9391-4B7A-9F87-CEDE0FCE3D73}" type="presParOf" srcId="{ED268316-E1A6-49D5-A303-F18F047B3088}" destId="{2A8565DF-DF8E-4262-97BD-EA1841AEF87D}" srcOrd="3" destOrd="0" presId="urn:microsoft.com/office/officeart/2005/8/layout/StepDownProcess"/>
    <dgm:cxn modelId="{5CF55A9A-E64D-4407-B491-F2CF93C7A112}" type="presParOf" srcId="{ED268316-E1A6-49D5-A303-F18F047B3088}" destId="{BEC03CAC-E67E-4A67-9223-170127134A1A}" srcOrd="4" destOrd="0" presId="urn:microsoft.com/office/officeart/2005/8/layout/StepDownProcess"/>
    <dgm:cxn modelId="{062722C0-64F6-4269-A425-BDCA19AA59B3}" type="presParOf" srcId="{BEC03CAC-E67E-4A67-9223-170127134A1A}" destId="{3A8EAA83-A8F7-4003-834D-94BD89FC913E}" srcOrd="0" destOrd="0" presId="urn:microsoft.com/office/officeart/2005/8/layout/StepDown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4D9AAE-A682-4E35-A354-DDB710CDA91A}" type="doc">
      <dgm:prSet loTypeId="urn:microsoft.com/office/officeart/2011/layout/CircleProcess" loCatId="process" qsTypeId="urn:microsoft.com/office/officeart/2005/8/quickstyle/simple1" qsCatId="simple" csTypeId="urn:microsoft.com/office/officeart/2005/8/colors/accent1_2" csCatId="accent1" phldr="1"/>
      <dgm:spPr/>
    </dgm:pt>
    <dgm:pt modelId="{ACF86139-BAFE-4AFB-B150-244F74E38025}">
      <dgm:prSet phldrT="[Text]" custT="1"/>
      <dgm:spPr/>
      <dgm:t>
        <a:bodyPr/>
        <a:lstStyle/>
        <a:p>
          <a:r>
            <a:rPr lang="en-US" sz="1100" b="0"/>
            <a:t>Support each system through promoting and utilizing the working group to network and have a collaborative approach to ensure  Framework implementation continues past the data collection</a:t>
          </a:r>
          <a:endParaRPr lang="en-GB" sz="1100" b="0"/>
        </a:p>
      </dgm:t>
    </dgm:pt>
    <dgm:pt modelId="{863F6481-C929-4903-A2AC-4E1AA103592F}" type="parTrans" cxnId="{42F4338A-3E93-448F-9781-34CF28139B7D}">
      <dgm:prSet/>
      <dgm:spPr/>
      <dgm:t>
        <a:bodyPr/>
        <a:lstStyle/>
        <a:p>
          <a:endParaRPr lang="en-GB"/>
        </a:p>
      </dgm:t>
    </dgm:pt>
    <dgm:pt modelId="{A6AE4CA9-023A-4E29-86AF-4AD7958488CC}" type="sibTrans" cxnId="{42F4338A-3E93-448F-9781-34CF28139B7D}">
      <dgm:prSet/>
      <dgm:spPr/>
      <dgm:t>
        <a:bodyPr/>
        <a:lstStyle/>
        <a:p>
          <a:endParaRPr lang="en-GB"/>
        </a:p>
      </dgm:t>
    </dgm:pt>
    <dgm:pt modelId="{F384A129-C9B1-4E16-A80F-67DBC17253B1}">
      <dgm:prSet custT="1"/>
      <dgm:spPr/>
      <dgm:t>
        <a:bodyPr/>
        <a:lstStyle/>
        <a:p>
          <a:r>
            <a:rPr lang="en-US" sz="1100" b="0"/>
            <a:t>Each system to identify the appropriate individual MSWs (those mapping to level 3/4 of the framework) in anticipation of allocating the revised ESR code to identify this workforce </a:t>
          </a:r>
        </a:p>
      </dgm:t>
    </dgm:pt>
    <dgm:pt modelId="{DA2B3396-602C-447B-AF95-414867EBCBB7}" type="parTrans" cxnId="{9F608530-6FEA-4FC1-8EA0-A8A0D173FC44}">
      <dgm:prSet/>
      <dgm:spPr/>
      <dgm:t>
        <a:bodyPr/>
        <a:lstStyle/>
        <a:p>
          <a:endParaRPr lang="en-GB"/>
        </a:p>
      </dgm:t>
    </dgm:pt>
    <dgm:pt modelId="{F913679C-4A5E-44C7-A461-89EF1A4A7FA2}" type="sibTrans" cxnId="{9F608530-6FEA-4FC1-8EA0-A8A0D173FC44}">
      <dgm:prSet/>
      <dgm:spPr/>
      <dgm:t>
        <a:bodyPr/>
        <a:lstStyle/>
        <a:p>
          <a:endParaRPr lang="en-GB"/>
        </a:p>
      </dgm:t>
    </dgm:pt>
    <dgm:pt modelId="{96144DED-881C-430C-8143-B4C8285E53B6}">
      <dgm:prSet/>
      <dgm:spPr/>
      <dgm:t>
        <a:bodyPr/>
        <a:lstStyle/>
        <a:p>
          <a:r>
            <a:rPr lang="en-GB"/>
            <a:t>To establish region wide agreement on an implementation programme to professionalise and better utilize the Role of Maternity Support Worker across the Midlands using the Maternity Support Worker Competency, Education and Career Development Framework</a:t>
          </a:r>
        </a:p>
      </dgm:t>
    </dgm:pt>
    <dgm:pt modelId="{12E9C7E1-4CAC-428A-B4FD-5CE8B4F6D78E}" type="sibTrans" cxnId="{612E0AB4-43C7-4E55-8C36-4CBBB268594B}">
      <dgm:prSet/>
      <dgm:spPr/>
      <dgm:t>
        <a:bodyPr/>
        <a:lstStyle/>
        <a:p>
          <a:endParaRPr lang="en-GB"/>
        </a:p>
      </dgm:t>
    </dgm:pt>
    <dgm:pt modelId="{987A4DB5-F837-4C2F-AAB4-2445EB2E2E18}" type="parTrans" cxnId="{612E0AB4-43C7-4E55-8C36-4CBBB268594B}">
      <dgm:prSet/>
      <dgm:spPr/>
      <dgm:t>
        <a:bodyPr/>
        <a:lstStyle/>
        <a:p>
          <a:endParaRPr lang="en-GB"/>
        </a:p>
      </dgm:t>
    </dgm:pt>
    <dgm:pt modelId="{A9A36851-0B1B-442D-9D0C-75BBAFD766BC}" type="pres">
      <dgm:prSet presAssocID="{A44D9AAE-A682-4E35-A354-DDB710CDA91A}" presName="Name0" presStyleCnt="0">
        <dgm:presLayoutVars>
          <dgm:chMax val="11"/>
          <dgm:chPref val="11"/>
          <dgm:dir/>
          <dgm:resizeHandles/>
        </dgm:presLayoutVars>
      </dgm:prSet>
      <dgm:spPr/>
    </dgm:pt>
    <dgm:pt modelId="{AF66B2A8-1023-4A4C-9F3D-A6BA45E5E833}" type="pres">
      <dgm:prSet presAssocID="{96144DED-881C-430C-8143-B4C8285E53B6}" presName="Accent3" presStyleCnt="0"/>
      <dgm:spPr/>
    </dgm:pt>
    <dgm:pt modelId="{8C1B840C-4FBB-4530-A466-7A4ABA92C7A5}" type="pres">
      <dgm:prSet presAssocID="{96144DED-881C-430C-8143-B4C8285E53B6}" presName="Accent" presStyleLbl="node1" presStyleIdx="0" presStyleCnt="3"/>
      <dgm:spPr/>
    </dgm:pt>
    <dgm:pt modelId="{D6AEBA84-127D-4F2E-B753-F9504048F5D5}" type="pres">
      <dgm:prSet presAssocID="{96144DED-881C-430C-8143-B4C8285E53B6}" presName="ParentBackground3" presStyleCnt="0"/>
      <dgm:spPr/>
    </dgm:pt>
    <dgm:pt modelId="{B7FD7EE9-4E2E-4C23-B002-F007AB4134D4}" type="pres">
      <dgm:prSet presAssocID="{96144DED-881C-430C-8143-B4C8285E53B6}" presName="ParentBackground" presStyleLbl="fgAcc1" presStyleIdx="0" presStyleCnt="3" custScaleX="106630" custScaleY="188005"/>
      <dgm:spPr/>
    </dgm:pt>
    <dgm:pt modelId="{27BAB667-BD12-419B-9F88-843F52EC484E}" type="pres">
      <dgm:prSet presAssocID="{96144DED-881C-430C-8143-B4C8285E53B6}" presName="Parent3" presStyleLbl="revTx" presStyleIdx="0" presStyleCnt="0">
        <dgm:presLayoutVars>
          <dgm:chMax val="1"/>
          <dgm:chPref val="1"/>
          <dgm:bulletEnabled val="1"/>
        </dgm:presLayoutVars>
      </dgm:prSet>
      <dgm:spPr/>
    </dgm:pt>
    <dgm:pt modelId="{1C44CE73-9196-42C4-88C1-C0C890C716F1}" type="pres">
      <dgm:prSet presAssocID="{F384A129-C9B1-4E16-A80F-67DBC17253B1}" presName="Accent2" presStyleCnt="0"/>
      <dgm:spPr/>
    </dgm:pt>
    <dgm:pt modelId="{7C00E2DE-D305-42C9-96AB-9F10CED0115F}" type="pres">
      <dgm:prSet presAssocID="{F384A129-C9B1-4E16-A80F-67DBC17253B1}" presName="Accent" presStyleLbl="node1" presStyleIdx="1" presStyleCnt="3"/>
      <dgm:spPr/>
    </dgm:pt>
    <dgm:pt modelId="{A5C2DF5E-1D08-4D5C-B3B3-2BA01ECC40E3}" type="pres">
      <dgm:prSet presAssocID="{F384A129-C9B1-4E16-A80F-67DBC17253B1}" presName="ParentBackground2" presStyleCnt="0"/>
      <dgm:spPr/>
    </dgm:pt>
    <dgm:pt modelId="{A6919CBE-9946-45D3-8807-06F37C68E30E}" type="pres">
      <dgm:prSet presAssocID="{F384A129-C9B1-4E16-A80F-67DBC17253B1}" presName="ParentBackground" presStyleLbl="fgAcc1" presStyleIdx="1" presStyleCnt="3" custScaleX="104582" custScaleY="114246"/>
      <dgm:spPr/>
    </dgm:pt>
    <dgm:pt modelId="{3626EC1C-2BC7-4D0A-98AB-B37B96ADA217}" type="pres">
      <dgm:prSet presAssocID="{F384A129-C9B1-4E16-A80F-67DBC17253B1}" presName="Parent2" presStyleLbl="revTx" presStyleIdx="0" presStyleCnt="0">
        <dgm:presLayoutVars>
          <dgm:chMax val="1"/>
          <dgm:chPref val="1"/>
          <dgm:bulletEnabled val="1"/>
        </dgm:presLayoutVars>
      </dgm:prSet>
      <dgm:spPr/>
    </dgm:pt>
    <dgm:pt modelId="{ABD072DD-9B5B-498F-A839-3BABFA110B19}" type="pres">
      <dgm:prSet presAssocID="{ACF86139-BAFE-4AFB-B150-244F74E38025}" presName="Accent1" presStyleCnt="0"/>
      <dgm:spPr/>
    </dgm:pt>
    <dgm:pt modelId="{4BB6E4BF-385E-47A1-A772-B05BCFABDEFA}" type="pres">
      <dgm:prSet presAssocID="{ACF86139-BAFE-4AFB-B150-244F74E38025}" presName="Accent" presStyleLbl="node1" presStyleIdx="2" presStyleCnt="3" custLinFactNeighborX="-10419" custLinFactNeighborY="2898"/>
      <dgm:spPr/>
    </dgm:pt>
    <dgm:pt modelId="{996E97F0-A7B2-42BF-B6B7-9A3CAB9B5B02}" type="pres">
      <dgm:prSet presAssocID="{ACF86139-BAFE-4AFB-B150-244F74E38025}" presName="ParentBackground1" presStyleCnt="0"/>
      <dgm:spPr/>
    </dgm:pt>
    <dgm:pt modelId="{20DEAD17-6503-433C-8BB7-89CDFA1A756A}" type="pres">
      <dgm:prSet presAssocID="{ACF86139-BAFE-4AFB-B150-244F74E38025}" presName="ParentBackground" presStyleLbl="fgAcc1" presStyleIdx="2" presStyleCnt="3" custScaleX="111493" custScaleY="124648" custLinFactNeighborX="-9298" custLinFactNeighborY="3111"/>
      <dgm:spPr/>
    </dgm:pt>
    <dgm:pt modelId="{E61560F0-ED41-44D7-95B4-E0AECF1ADDA8}" type="pres">
      <dgm:prSet presAssocID="{ACF86139-BAFE-4AFB-B150-244F74E38025}" presName="Parent1" presStyleLbl="revTx" presStyleIdx="0" presStyleCnt="0">
        <dgm:presLayoutVars>
          <dgm:chMax val="1"/>
          <dgm:chPref val="1"/>
          <dgm:bulletEnabled val="1"/>
        </dgm:presLayoutVars>
      </dgm:prSet>
      <dgm:spPr/>
    </dgm:pt>
  </dgm:ptLst>
  <dgm:cxnLst>
    <dgm:cxn modelId="{1485EE08-E45E-40B0-85BE-F5839E01D7D1}" type="presOf" srcId="{ACF86139-BAFE-4AFB-B150-244F74E38025}" destId="{E61560F0-ED41-44D7-95B4-E0AECF1ADDA8}" srcOrd="1" destOrd="0" presId="urn:microsoft.com/office/officeart/2011/layout/CircleProcess"/>
    <dgm:cxn modelId="{9F608530-6FEA-4FC1-8EA0-A8A0D173FC44}" srcId="{A44D9AAE-A682-4E35-A354-DDB710CDA91A}" destId="{F384A129-C9B1-4E16-A80F-67DBC17253B1}" srcOrd="1" destOrd="0" parTransId="{DA2B3396-602C-447B-AF95-414867EBCBB7}" sibTransId="{F913679C-4A5E-44C7-A461-89EF1A4A7FA2}"/>
    <dgm:cxn modelId="{F1ECA946-919E-492C-8643-02F992B072EE}" type="presOf" srcId="{F384A129-C9B1-4E16-A80F-67DBC17253B1}" destId="{3626EC1C-2BC7-4D0A-98AB-B37B96ADA217}" srcOrd="1" destOrd="0" presId="urn:microsoft.com/office/officeart/2011/layout/CircleProcess"/>
    <dgm:cxn modelId="{A9DB5052-1979-4F37-AC7E-EE19D506AA06}" type="presOf" srcId="{96144DED-881C-430C-8143-B4C8285E53B6}" destId="{27BAB667-BD12-419B-9F88-843F52EC484E}" srcOrd="1" destOrd="0" presId="urn:microsoft.com/office/officeart/2011/layout/CircleProcess"/>
    <dgm:cxn modelId="{1B871173-2C98-4F4D-8C34-13F071320709}" type="presOf" srcId="{ACF86139-BAFE-4AFB-B150-244F74E38025}" destId="{20DEAD17-6503-433C-8BB7-89CDFA1A756A}" srcOrd="0" destOrd="0" presId="urn:microsoft.com/office/officeart/2011/layout/CircleProcess"/>
    <dgm:cxn modelId="{B1229C79-BEF2-4E61-8758-F99D4FE63BC1}" type="presOf" srcId="{96144DED-881C-430C-8143-B4C8285E53B6}" destId="{B7FD7EE9-4E2E-4C23-B002-F007AB4134D4}" srcOrd="0" destOrd="0" presId="urn:microsoft.com/office/officeart/2011/layout/CircleProcess"/>
    <dgm:cxn modelId="{42F4338A-3E93-448F-9781-34CF28139B7D}" srcId="{A44D9AAE-A682-4E35-A354-DDB710CDA91A}" destId="{ACF86139-BAFE-4AFB-B150-244F74E38025}" srcOrd="0" destOrd="0" parTransId="{863F6481-C929-4903-A2AC-4E1AA103592F}" sibTransId="{A6AE4CA9-023A-4E29-86AF-4AD7958488CC}"/>
    <dgm:cxn modelId="{A129DD93-A2E7-43E2-971C-BEAF5626AD62}" type="presOf" srcId="{F384A129-C9B1-4E16-A80F-67DBC17253B1}" destId="{A6919CBE-9946-45D3-8807-06F37C68E30E}" srcOrd="0" destOrd="0" presId="urn:microsoft.com/office/officeart/2011/layout/CircleProcess"/>
    <dgm:cxn modelId="{612E0AB4-43C7-4E55-8C36-4CBBB268594B}" srcId="{A44D9AAE-A682-4E35-A354-DDB710CDA91A}" destId="{96144DED-881C-430C-8143-B4C8285E53B6}" srcOrd="2" destOrd="0" parTransId="{987A4DB5-F837-4C2F-AAB4-2445EB2E2E18}" sibTransId="{12E9C7E1-4CAC-428A-B4FD-5CE8B4F6D78E}"/>
    <dgm:cxn modelId="{430AD3D9-3570-4748-A577-D486C4C9C68E}" type="presOf" srcId="{A44D9AAE-A682-4E35-A354-DDB710CDA91A}" destId="{A9A36851-0B1B-442D-9D0C-75BBAFD766BC}" srcOrd="0" destOrd="0" presId="urn:microsoft.com/office/officeart/2011/layout/CircleProcess"/>
    <dgm:cxn modelId="{4AB630C3-67FA-4840-9632-1F9435A3024F}" type="presParOf" srcId="{A9A36851-0B1B-442D-9D0C-75BBAFD766BC}" destId="{AF66B2A8-1023-4A4C-9F3D-A6BA45E5E833}" srcOrd="0" destOrd="0" presId="urn:microsoft.com/office/officeart/2011/layout/CircleProcess"/>
    <dgm:cxn modelId="{55E5EF77-3A4B-4371-BE40-A46A6146D691}" type="presParOf" srcId="{AF66B2A8-1023-4A4C-9F3D-A6BA45E5E833}" destId="{8C1B840C-4FBB-4530-A466-7A4ABA92C7A5}" srcOrd="0" destOrd="0" presId="urn:microsoft.com/office/officeart/2011/layout/CircleProcess"/>
    <dgm:cxn modelId="{5D043409-7A0E-47A1-A51D-94515D06E6FD}" type="presParOf" srcId="{A9A36851-0B1B-442D-9D0C-75BBAFD766BC}" destId="{D6AEBA84-127D-4F2E-B753-F9504048F5D5}" srcOrd="1" destOrd="0" presId="urn:microsoft.com/office/officeart/2011/layout/CircleProcess"/>
    <dgm:cxn modelId="{BFF2CD73-5A87-4ABB-BC77-70879C418B70}" type="presParOf" srcId="{D6AEBA84-127D-4F2E-B753-F9504048F5D5}" destId="{B7FD7EE9-4E2E-4C23-B002-F007AB4134D4}" srcOrd="0" destOrd="0" presId="urn:microsoft.com/office/officeart/2011/layout/CircleProcess"/>
    <dgm:cxn modelId="{F06E6169-7A3F-4242-88D9-40FDF080174D}" type="presParOf" srcId="{A9A36851-0B1B-442D-9D0C-75BBAFD766BC}" destId="{27BAB667-BD12-419B-9F88-843F52EC484E}" srcOrd="2" destOrd="0" presId="urn:microsoft.com/office/officeart/2011/layout/CircleProcess"/>
    <dgm:cxn modelId="{6FD2DCDF-F073-43C8-814B-2E96A67BBDD5}" type="presParOf" srcId="{A9A36851-0B1B-442D-9D0C-75BBAFD766BC}" destId="{1C44CE73-9196-42C4-88C1-C0C890C716F1}" srcOrd="3" destOrd="0" presId="urn:microsoft.com/office/officeart/2011/layout/CircleProcess"/>
    <dgm:cxn modelId="{04966F91-3D64-4092-A9C2-F3DAE39A5EF8}" type="presParOf" srcId="{1C44CE73-9196-42C4-88C1-C0C890C716F1}" destId="{7C00E2DE-D305-42C9-96AB-9F10CED0115F}" srcOrd="0" destOrd="0" presId="urn:microsoft.com/office/officeart/2011/layout/CircleProcess"/>
    <dgm:cxn modelId="{DA30C2DF-1B30-438B-AC85-0407FD2552A9}" type="presParOf" srcId="{A9A36851-0B1B-442D-9D0C-75BBAFD766BC}" destId="{A5C2DF5E-1D08-4D5C-B3B3-2BA01ECC40E3}" srcOrd="4" destOrd="0" presId="urn:microsoft.com/office/officeart/2011/layout/CircleProcess"/>
    <dgm:cxn modelId="{05B381FD-7A6D-464F-8600-AD7180A07D5E}" type="presParOf" srcId="{A5C2DF5E-1D08-4D5C-B3B3-2BA01ECC40E3}" destId="{A6919CBE-9946-45D3-8807-06F37C68E30E}" srcOrd="0" destOrd="0" presId="urn:microsoft.com/office/officeart/2011/layout/CircleProcess"/>
    <dgm:cxn modelId="{32A8F4AB-21B3-4B89-A4B3-7FD77719AAB3}" type="presParOf" srcId="{A9A36851-0B1B-442D-9D0C-75BBAFD766BC}" destId="{3626EC1C-2BC7-4D0A-98AB-B37B96ADA217}" srcOrd="5" destOrd="0" presId="urn:microsoft.com/office/officeart/2011/layout/CircleProcess"/>
    <dgm:cxn modelId="{75C800FC-4696-4925-9D21-D5EDF3D92951}" type="presParOf" srcId="{A9A36851-0B1B-442D-9D0C-75BBAFD766BC}" destId="{ABD072DD-9B5B-498F-A839-3BABFA110B19}" srcOrd="6" destOrd="0" presId="urn:microsoft.com/office/officeart/2011/layout/CircleProcess"/>
    <dgm:cxn modelId="{BD9D3C77-5A55-461A-B912-02459BEFB7E1}" type="presParOf" srcId="{ABD072DD-9B5B-498F-A839-3BABFA110B19}" destId="{4BB6E4BF-385E-47A1-A772-B05BCFABDEFA}" srcOrd="0" destOrd="0" presId="urn:microsoft.com/office/officeart/2011/layout/CircleProcess"/>
    <dgm:cxn modelId="{7489D5D4-682A-4B95-B930-141869E6805B}" type="presParOf" srcId="{A9A36851-0B1B-442D-9D0C-75BBAFD766BC}" destId="{996E97F0-A7B2-42BF-B6B7-9A3CAB9B5B02}" srcOrd="7" destOrd="0" presId="urn:microsoft.com/office/officeart/2011/layout/CircleProcess"/>
    <dgm:cxn modelId="{1976F145-E153-4623-8339-D4591CDBDA43}" type="presParOf" srcId="{996E97F0-A7B2-42BF-B6B7-9A3CAB9B5B02}" destId="{20DEAD17-6503-433C-8BB7-89CDFA1A756A}" srcOrd="0" destOrd="0" presId="urn:microsoft.com/office/officeart/2011/layout/CircleProcess"/>
    <dgm:cxn modelId="{78B16A1A-9718-409A-89ED-4B5D8C0065E7}" type="presParOf" srcId="{A9A36851-0B1B-442D-9D0C-75BBAFD766BC}" destId="{E61560F0-ED41-44D7-95B4-E0AECF1ADDA8}"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F2D0AF-F037-41BE-83F8-4E26E46E588B}"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GB"/>
        </a:p>
      </dgm:t>
    </dgm:pt>
    <dgm:pt modelId="{E7BBAC1F-32EF-443F-A2A0-6DB7AB4B5B69}">
      <dgm:prSet phldrT="[Text]" custT="1"/>
      <dgm:spPr>
        <a:solidFill>
          <a:srgbClr val="A00054"/>
        </a:solidFill>
      </dgm:spPr>
      <dgm:t>
        <a:bodyPr/>
        <a:lstStyle/>
        <a:p>
          <a:r>
            <a:rPr lang="en-US" sz="1400" b="1" dirty="0">
              <a:solidFill>
                <a:schemeClr val="bg1"/>
              </a:solidFill>
            </a:rPr>
            <a:t>Celebration Webinar for Maternity Support Workers</a:t>
          </a:r>
          <a:endParaRPr lang="en-GB" sz="1400" b="1" dirty="0">
            <a:solidFill>
              <a:schemeClr val="bg1"/>
            </a:solidFill>
          </a:endParaRPr>
        </a:p>
      </dgm:t>
    </dgm:pt>
    <dgm:pt modelId="{472556D9-E5D5-44B7-84C0-038ADE8F4394}" type="parTrans" cxnId="{ADAF5766-268E-4D7C-BD43-E269D9D6D700}">
      <dgm:prSet/>
      <dgm:spPr/>
      <dgm:t>
        <a:bodyPr/>
        <a:lstStyle/>
        <a:p>
          <a:endParaRPr lang="en-GB">
            <a:solidFill>
              <a:srgbClr val="000000"/>
            </a:solidFill>
          </a:endParaRPr>
        </a:p>
      </dgm:t>
    </dgm:pt>
    <dgm:pt modelId="{35D49C12-E748-46EC-9288-7561B52AFAC4}" type="sibTrans" cxnId="{ADAF5766-268E-4D7C-BD43-E269D9D6D700}">
      <dgm:prSet/>
      <dgm:spPr/>
      <dgm:t>
        <a:bodyPr/>
        <a:lstStyle/>
        <a:p>
          <a:endParaRPr lang="en-GB">
            <a:solidFill>
              <a:srgbClr val="000000"/>
            </a:solidFill>
          </a:endParaRPr>
        </a:p>
      </dgm:t>
    </dgm:pt>
    <dgm:pt modelId="{5B350515-BEB9-46FB-9148-175632ADDB03}">
      <dgm:prSet phldrT="[Text]" custT="1"/>
      <dgm:spPr/>
      <dgm:t>
        <a:bodyPr/>
        <a:lstStyle/>
        <a:p>
          <a:r>
            <a:rPr lang="en-US" sz="1100" b="0">
              <a:solidFill>
                <a:srgbClr val="000000"/>
              </a:solidFill>
            </a:rPr>
            <a:t>Opportunity to celebrate the role of MSWs.  The event was a new platform for MSWs and included:</a:t>
          </a:r>
          <a:endParaRPr lang="en-GB" sz="1100" b="0">
            <a:solidFill>
              <a:srgbClr val="000000"/>
            </a:solidFill>
          </a:endParaRPr>
        </a:p>
      </dgm:t>
    </dgm:pt>
    <dgm:pt modelId="{F4E68480-BED6-4616-96F1-5050A669233F}" type="parTrans" cxnId="{6F701A21-FC20-4706-A07E-CE27F0FFD1C8}">
      <dgm:prSet/>
      <dgm:spPr/>
      <dgm:t>
        <a:bodyPr/>
        <a:lstStyle/>
        <a:p>
          <a:endParaRPr lang="en-GB">
            <a:solidFill>
              <a:srgbClr val="000000"/>
            </a:solidFill>
          </a:endParaRPr>
        </a:p>
      </dgm:t>
    </dgm:pt>
    <dgm:pt modelId="{1DBC0381-6D95-4E15-B08E-EEC24F8B759F}" type="sibTrans" cxnId="{6F701A21-FC20-4706-A07E-CE27F0FFD1C8}">
      <dgm:prSet/>
      <dgm:spPr/>
      <dgm:t>
        <a:bodyPr/>
        <a:lstStyle/>
        <a:p>
          <a:endParaRPr lang="en-GB">
            <a:solidFill>
              <a:srgbClr val="000000"/>
            </a:solidFill>
          </a:endParaRPr>
        </a:p>
      </dgm:t>
    </dgm:pt>
    <dgm:pt modelId="{1CBB2D6C-4A1C-4B71-A13C-54326F62284D}">
      <dgm:prSet custT="1"/>
      <dgm:spPr/>
      <dgm:t>
        <a:bodyPr/>
        <a:lstStyle/>
        <a:p>
          <a:r>
            <a:rPr lang="en-US" sz="1050" b="0">
              <a:solidFill>
                <a:srgbClr val="000000"/>
              </a:solidFill>
            </a:rPr>
            <a:t>Information from the Lead Midwife from Health Education England about priorities for Maternity Services and how MSWs can help support that delivery,</a:t>
          </a:r>
          <a:endParaRPr lang="en-GB" sz="1050" b="0">
            <a:solidFill>
              <a:srgbClr val="000000"/>
            </a:solidFill>
          </a:endParaRPr>
        </a:p>
      </dgm:t>
    </dgm:pt>
    <dgm:pt modelId="{78A43002-6190-448B-A281-0EC7DEB747FE}" type="parTrans" cxnId="{EA983D0C-0227-444C-BB64-3E56A6C21F90}">
      <dgm:prSet/>
      <dgm:spPr/>
      <dgm:t>
        <a:bodyPr/>
        <a:lstStyle/>
        <a:p>
          <a:endParaRPr lang="en-GB">
            <a:solidFill>
              <a:srgbClr val="000000"/>
            </a:solidFill>
          </a:endParaRPr>
        </a:p>
      </dgm:t>
    </dgm:pt>
    <dgm:pt modelId="{E069474B-35DD-435D-BCC8-44448B54844C}" type="sibTrans" cxnId="{EA983D0C-0227-444C-BB64-3E56A6C21F90}">
      <dgm:prSet/>
      <dgm:spPr/>
      <dgm:t>
        <a:bodyPr/>
        <a:lstStyle/>
        <a:p>
          <a:endParaRPr lang="en-GB">
            <a:solidFill>
              <a:srgbClr val="000000"/>
            </a:solidFill>
          </a:endParaRPr>
        </a:p>
      </dgm:t>
    </dgm:pt>
    <dgm:pt modelId="{A16646C1-59B7-45B7-9386-97F4EC33DFA5}">
      <dgm:prSet custT="1"/>
      <dgm:spPr/>
      <dgm:t>
        <a:bodyPr/>
        <a:lstStyle/>
        <a:p>
          <a:r>
            <a:rPr lang="en-US" sz="1100" b="0">
              <a:solidFill>
                <a:srgbClr val="000000"/>
              </a:solidFill>
            </a:rPr>
            <a:t>Hearing from several different MSWs about their role (what they like about it, how they got there, what’s challenging),</a:t>
          </a:r>
          <a:endParaRPr lang="en-GB" sz="1100" b="0">
            <a:solidFill>
              <a:srgbClr val="000000"/>
            </a:solidFill>
          </a:endParaRPr>
        </a:p>
      </dgm:t>
    </dgm:pt>
    <dgm:pt modelId="{22B2296E-26EA-48AD-8D08-84E076B623F4}" type="parTrans" cxnId="{E7509563-A4A9-4B18-BF41-259F5146A188}">
      <dgm:prSet/>
      <dgm:spPr/>
      <dgm:t>
        <a:bodyPr/>
        <a:lstStyle/>
        <a:p>
          <a:endParaRPr lang="en-GB">
            <a:solidFill>
              <a:srgbClr val="000000"/>
            </a:solidFill>
          </a:endParaRPr>
        </a:p>
      </dgm:t>
    </dgm:pt>
    <dgm:pt modelId="{404EC240-6BFE-4B50-9014-EE6A6987C0B8}" type="sibTrans" cxnId="{E7509563-A4A9-4B18-BF41-259F5146A188}">
      <dgm:prSet/>
      <dgm:spPr/>
      <dgm:t>
        <a:bodyPr/>
        <a:lstStyle/>
        <a:p>
          <a:endParaRPr lang="en-GB">
            <a:solidFill>
              <a:srgbClr val="000000"/>
            </a:solidFill>
          </a:endParaRPr>
        </a:p>
      </dgm:t>
    </dgm:pt>
    <dgm:pt modelId="{B12B6914-525C-4B62-956A-513C18E67647}">
      <dgm:prSet custT="1"/>
      <dgm:spPr/>
      <dgm:t>
        <a:bodyPr/>
        <a:lstStyle/>
        <a:p>
          <a:r>
            <a:rPr lang="en-US" sz="1100" b="0">
              <a:solidFill>
                <a:srgbClr val="000000"/>
              </a:solidFill>
            </a:rPr>
            <a:t>Hearing about different options for development in the role,</a:t>
          </a:r>
          <a:endParaRPr lang="en-GB" sz="1100" b="0">
            <a:solidFill>
              <a:srgbClr val="000000"/>
            </a:solidFill>
          </a:endParaRPr>
        </a:p>
      </dgm:t>
    </dgm:pt>
    <dgm:pt modelId="{1F6B053E-0337-4093-A9D0-6014615AD14E}" type="parTrans" cxnId="{F673158A-4E4F-4FBA-82A9-40A8393B85F1}">
      <dgm:prSet/>
      <dgm:spPr/>
      <dgm:t>
        <a:bodyPr/>
        <a:lstStyle/>
        <a:p>
          <a:endParaRPr lang="en-GB">
            <a:solidFill>
              <a:srgbClr val="000000"/>
            </a:solidFill>
          </a:endParaRPr>
        </a:p>
      </dgm:t>
    </dgm:pt>
    <dgm:pt modelId="{1CEBF626-187E-4CF1-9D9E-31A1B0E17F70}" type="sibTrans" cxnId="{F673158A-4E4F-4FBA-82A9-40A8393B85F1}">
      <dgm:prSet/>
      <dgm:spPr/>
      <dgm:t>
        <a:bodyPr/>
        <a:lstStyle/>
        <a:p>
          <a:endParaRPr lang="en-GB">
            <a:solidFill>
              <a:srgbClr val="000000"/>
            </a:solidFill>
          </a:endParaRPr>
        </a:p>
      </dgm:t>
    </dgm:pt>
    <dgm:pt modelId="{4AE92FB9-D14E-4D14-996F-B8084DE63F62}">
      <dgm:prSet custT="1"/>
      <dgm:spPr/>
      <dgm:t>
        <a:bodyPr/>
        <a:lstStyle/>
        <a:p>
          <a:r>
            <a:rPr lang="en-US" sz="1100" b="0">
              <a:solidFill>
                <a:srgbClr val="000000"/>
              </a:solidFill>
            </a:rPr>
            <a:t>Identifying the challenges within their own role and how they may overcome them,</a:t>
          </a:r>
          <a:endParaRPr lang="en-GB" sz="1100" b="0">
            <a:solidFill>
              <a:srgbClr val="000000"/>
            </a:solidFill>
          </a:endParaRPr>
        </a:p>
      </dgm:t>
    </dgm:pt>
    <dgm:pt modelId="{18D74CB1-E78E-4AC5-B598-2AD3A52C3B1C}" type="parTrans" cxnId="{E8637139-B2AC-4FD4-A527-E1D85A663DD4}">
      <dgm:prSet/>
      <dgm:spPr/>
      <dgm:t>
        <a:bodyPr/>
        <a:lstStyle/>
        <a:p>
          <a:endParaRPr lang="en-GB">
            <a:solidFill>
              <a:srgbClr val="000000"/>
            </a:solidFill>
          </a:endParaRPr>
        </a:p>
      </dgm:t>
    </dgm:pt>
    <dgm:pt modelId="{E931D72D-D898-4AC3-9FAE-42D7511C3A30}" type="sibTrans" cxnId="{E8637139-B2AC-4FD4-A527-E1D85A663DD4}">
      <dgm:prSet/>
      <dgm:spPr/>
      <dgm:t>
        <a:bodyPr/>
        <a:lstStyle/>
        <a:p>
          <a:endParaRPr lang="en-GB">
            <a:solidFill>
              <a:srgbClr val="000000"/>
            </a:solidFill>
          </a:endParaRPr>
        </a:p>
      </dgm:t>
    </dgm:pt>
    <dgm:pt modelId="{6BAC406E-8DE8-41A6-A49C-4B60BC8B46D9}">
      <dgm:prSet custT="1"/>
      <dgm:spPr/>
      <dgm:t>
        <a:bodyPr/>
        <a:lstStyle/>
        <a:p>
          <a:r>
            <a:rPr lang="en-US" sz="1100" b="0">
              <a:solidFill>
                <a:srgbClr val="000000"/>
              </a:solidFill>
            </a:rPr>
            <a:t>A chance to network with other MSWs. Plan to repeat quarterly at present.</a:t>
          </a:r>
          <a:endParaRPr lang="en-GB" sz="1100" b="0">
            <a:solidFill>
              <a:srgbClr val="000000"/>
            </a:solidFill>
          </a:endParaRPr>
        </a:p>
      </dgm:t>
    </dgm:pt>
    <dgm:pt modelId="{6B8F6507-428A-4D16-9007-9646630B45F0}" type="parTrans" cxnId="{151747EC-6770-4381-B424-06D3620C15B3}">
      <dgm:prSet/>
      <dgm:spPr/>
      <dgm:t>
        <a:bodyPr/>
        <a:lstStyle/>
        <a:p>
          <a:endParaRPr lang="en-GB">
            <a:solidFill>
              <a:srgbClr val="000000"/>
            </a:solidFill>
          </a:endParaRPr>
        </a:p>
      </dgm:t>
    </dgm:pt>
    <dgm:pt modelId="{58130FF2-20A4-456F-B0B0-E88DCCB342CE}" type="sibTrans" cxnId="{151747EC-6770-4381-B424-06D3620C15B3}">
      <dgm:prSet/>
      <dgm:spPr/>
      <dgm:t>
        <a:bodyPr/>
        <a:lstStyle/>
        <a:p>
          <a:endParaRPr lang="en-GB">
            <a:solidFill>
              <a:srgbClr val="000000"/>
            </a:solidFill>
          </a:endParaRPr>
        </a:p>
      </dgm:t>
    </dgm:pt>
    <dgm:pt modelId="{39D86A1E-473D-49E2-9586-B7B0ECD37329}">
      <dgm:prSet/>
      <dgm:spPr/>
      <dgm:t>
        <a:bodyPr/>
        <a:lstStyle/>
        <a:p>
          <a:endParaRPr lang="en-GB" sz="2400" b="0">
            <a:solidFill>
              <a:srgbClr val="000000"/>
            </a:solidFill>
          </a:endParaRPr>
        </a:p>
      </dgm:t>
    </dgm:pt>
    <dgm:pt modelId="{90FB0BC5-DE5F-4256-9016-D0A6CB7CEB05}" type="parTrans" cxnId="{B344490E-FCDD-4F1F-B90B-851BE46160C1}">
      <dgm:prSet/>
      <dgm:spPr/>
      <dgm:t>
        <a:bodyPr/>
        <a:lstStyle/>
        <a:p>
          <a:endParaRPr lang="en-GB">
            <a:solidFill>
              <a:srgbClr val="000000"/>
            </a:solidFill>
          </a:endParaRPr>
        </a:p>
      </dgm:t>
    </dgm:pt>
    <dgm:pt modelId="{5FB7D58D-E1DC-4895-A6A3-6F4E4EFAC25E}" type="sibTrans" cxnId="{B344490E-FCDD-4F1F-B90B-851BE46160C1}">
      <dgm:prSet/>
      <dgm:spPr/>
      <dgm:t>
        <a:bodyPr/>
        <a:lstStyle/>
        <a:p>
          <a:endParaRPr lang="en-GB">
            <a:solidFill>
              <a:srgbClr val="000000"/>
            </a:solidFill>
          </a:endParaRPr>
        </a:p>
      </dgm:t>
    </dgm:pt>
    <dgm:pt modelId="{DB2DE36C-B4F7-470E-B4D6-372469F568E1}" type="pres">
      <dgm:prSet presAssocID="{DDF2D0AF-F037-41BE-83F8-4E26E46E588B}" presName="Name0" presStyleCnt="0">
        <dgm:presLayoutVars>
          <dgm:chMax val="1"/>
          <dgm:chPref val="1"/>
          <dgm:dir/>
          <dgm:animOne val="branch"/>
          <dgm:animLvl val="lvl"/>
        </dgm:presLayoutVars>
      </dgm:prSet>
      <dgm:spPr/>
    </dgm:pt>
    <dgm:pt modelId="{CD3D6F4A-A8B8-4D32-8A76-CF47D15FD886}" type="pres">
      <dgm:prSet presAssocID="{E7BBAC1F-32EF-443F-A2A0-6DB7AB4B5B69}" presName="Parent" presStyleLbl="node0" presStyleIdx="0" presStyleCnt="1" custScaleX="100210" custScaleY="94945">
        <dgm:presLayoutVars>
          <dgm:chMax val="6"/>
          <dgm:chPref val="6"/>
        </dgm:presLayoutVars>
      </dgm:prSet>
      <dgm:spPr/>
    </dgm:pt>
    <dgm:pt modelId="{B03D3559-6061-4D26-8E65-58EABD729DB3}" type="pres">
      <dgm:prSet presAssocID="{5B350515-BEB9-46FB-9148-175632ADDB03}" presName="Accent1" presStyleCnt="0"/>
      <dgm:spPr/>
    </dgm:pt>
    <dgm:pt modelId="{0270B3AE-2A25-4548-A4AC-4C2DAAA1A720}" type="pres">
      <dgm:prSet presAssocID="{5B350515-BEB9-46FB-9148-175632ADDB03}" presName="Accent" presStyleLbl="bgShp" presStyleIdx="0" presStyleCnt="6"/>
      <dgm:spPr/>
    </dgm:pt>
    <dgm:pt modelId="{AEE666D9-6C7F-4B5E-8AD9-F0ACDF7E4DBA}" type="pres">
      <dgm:prSet presAssocID="{5B350515-BEB9-46FB-9148-175632ADDB03}" presName="Child1" presStyleLbl="node1" presStyleIdx="0" presStyleCnt="6" custScaleX="119770" custScaleY="115433">
        <dgm:presLayoutVars>
          <dgm:chMax val="0"/>
          <dgm:chPref val="0"/>
          <dgm:bulletEnabled val="1"/>
        </dgm:presLayoutVars>
      </dgm:prSet>
      <dgm:spPr/>
    </dgm:pt>
    <dgm:pt modelId="{4AC2C043-08DA-4175-AAE2-3BFB086BF7E0}" type="pres">
      <dgm:prSet presAssocID="{1CBB2D6C-4A1C-4B71-A13C-54326F62284D}" presName="Accent2" presStyleCnt="0"/>
      <dgm:spPr/>
    </dgm:pt>
    <dgm:pt modelId="{EFE59645-5BAE-41EB-A11B-DE7F47B19A32}" type="pres">
      <dgm:prSet presAssocID="{1CBB2D6C-4A1C-4B71-A13C-54326F62284D}" presName="Accent" presStyleLbl="bgShp" presStyleIdx="1" presStyleCnt="6"/>
      <dgm:spPr/>
    </dgm:pt>
    <dgm:pt modelId="{BCF3E875-288A-4E5F-BEAA-CEFD9DAF4E36}" type="pres">
      <dgm:prSet presAssocID="{1CBB2D6C-4A1C-4B71-A13C-54326F62284D}" presName="Child2" presStyleLbl="node1" presStyleIdx="1" presStyleCnt="6" custScaleX="126233" custScaleY="116351" custLinFactNeighborX="6085" custLinFactNeighborY="-639">
        <dgm:presLayoutVars>
          <dgm:chMax val="0"/>
          <dgm:chPref val="0"/>
          <dgm:bulletEnabled val="1"/>
        </dgm:presLayoutVars>
      </dgm:prSet>
      <dgm:spPr/>
    </dgm:pt>
    <dgm:pt modelId="{77D5FB94-E293-446C-A6E5-54848D20BFB2}" type="pres">
      <dgm:prSet presAssocID="{A16646C1-59B7-45B7-9386-97F4EC33DFA5}" presName="Accent3" presStyleCnt="0"/>
      <dgm:spPr/>
    </dgm:pt>
    <dgm:pt modelId="{AA0342E1-4556-4032-A4BA-5D3B72DCC4B0}" type="pres">
      <dgm:prSet presAssocID="{A16646C1-59B7-45B7-9386-97F4EC33DFA5}" presName="Accent" presStyleLbl="bgShp" presStyleIdx="2" presStyleCnt="6"/>
      <dgm:spPr/>
    </dgm:pt>
    <dgm:pt modelId="{68D2ABA3-44CC-47DE-9C45-977B99D59AD4}" type="pres">
      <dgm:prSet presAssocID="{A16646C1-59B7-45B7-9386-97F4EC33DFA5}" presName="Child3" presStyleLbl="node1" presStyleIdx="2" presStyleCnt="6" custScaleX="114706" custScaleY="116409" custLinFactNeighborX="1659" custLinFactNeighborY="-639">
        <dgm:presLayoutVars>
          <dgm:chMax val="0"/>
          <dgm:chPref val="0"/>
          <dgm:bulletEnabled val="1"/>
        </dgm:presLayoutVars>
      </dgm:prSet>
      <dgm:spPr/>
    </dgm:pt>
    <dgm:pt modelId="{0A006915-627A-4D83-A386-F5F9F4DB7717}" type="pres">
      <dgm:prSet presAssocID="{B12B6914-525C-4B62-956A-513C18E67647}" presName="Accent4" presStyleCnt="0"/>
      <dgm:spPr/>
    </dgm:pt>
    <dgm:pt modelId="{3DC768E5-E305-4D49-82B9-D9693CEF1EF9}" type="pres">
      <dgm:prSet presAssocID="{B12B6914-525C-4B62-956A-513C18E67647}" presName="Accent" presStyleLbl="bgShp" presStyleIdx="3" presStyleCnt="6"/>
      <dgm:spPr/>
    </dgm:pt>
    <dgm:pt modelId="{721B0B46-839F-4B00-802C-55B19EA0DF8C}" type="pres">
      <dgm:prSet presAssocID="{B12B6914-525C-4B62-956A-513C18E67647}" presName="Child4" presStyleLbl="node1" presStyleIdx="3" presStyleCnt="6" custScaleX="120772" custScaleY="121991">
        <dgm:presLayoutVars>
          <dgm:chMax val="0"/>
          <dgm:chPref val="0"/>
          <dgm:bulletEnabled val="1"/>
        </dgm:presLayoutVars>
      </dgm:prSet>
      <dgm:spPr/>
    </dgm:pt>
    <dgm:pt modelId="{5D7B7C49-DC5D-44EF-AF1A-0DCF455C92F7}" type="pres">
      <dgm:prSet presAssocID="{4AE92FB9-D14E-4D14-996F-B8084DE63F62}" presName="Accent5" presStyleCnt="0"/>
      <dgm:spPr/>
    </dgm:pt>
    <dgm:pt modelId="{00497BF3-27D7-4B94-BFBD-79D5757B4981}" type="pres">
      <dgm:prSet presAssocID="{4AE92FB9-D14E-4D14-996F-B8084DE63F62}" presName="Accent" presStyleLbl="bgShp" presStyleIdx="4" presStyleCnt="6"/>
      <dgm:spPr/>
    </dgm:pt>
    <dgm:pt modelId="{CF6D78D4-2696-4C54-B0C4-B9E3CBCE6795}" type="pres">
      <dgm:prSet presAssocID="{4AE92FB9-D14E-4D14-996F-B8084DE63F62}" presName="Child5" presStyleLbl="node1" presStyleIdx="4" presStyleCnt="6" custScaleX="124685" custScaleY="116847" custLinFactNeighborX="-5532" custLinFactNeighborY="-1279">
        <dgm:presLayoutVars>
          <dgm:chMax val="0"/>
          <dgm:chPref val="0"/>
          <dgm:bulletEnabled val="1"/>
        </dgm:presLayoutVars>
      </dgm:prSet>
      <dgm:spPr/>
    </dgm:pt>
    <dgm:pt modelId="{AC89F51F-187B-409C-8020-1C9F6EC453A5}" type="pres">
      <dgm:prSet presAssocID="{6BAC406E-8DE8-41A6-A49C-4B60BC8B46D9}" presName="Accent6" presStyleCnt="0"/>
      <dgm:spPr/>
    </dgm:pt>
    <dgm:pt modelId="{D50472FF-708E-41E8-8585-6070AF304EF2}" type="pres">
      <dgm:prSet presAssocID="{6BAC406E-8DE8-41A6-A49C-4B60BC8B46D9}" presName="Accent" presStyleLbl="bgShp" presStyleIdx="5" presStyleCnt="6"/>
      <dgm:spPr/>
    </dgm:pt>
    <dgm:pt modelId="{5E4B30C8-286B-4710-90D5-E30177820539}" type="pres">
      <dgm:prSet presAssocID="{6BAC406E-8DE8-41A6-A49C-4B60BC8B46D9}" presName="Child6" presStyleLbl="node1" presStyleIdx="5" presStyleCnt="6" custScaleX="127326" custScaleY="115468" custLinFactNeighborX="-5531" custLinFactNeighborY="-1918">
        <dgm:presLayoutVars>
          <dgm:chMax val="0"/>
          <dgm:chPref val="0"/>
          <dgm:bulletEnabled val="1"/>
        </dgm:presLayoutVars>
      </dgm:prSet>
      <dgm:spPr/>
    </dgm:pt>
  </dgm:ptLst>
  <dgm:cxnLst>
    <dgm:cxn modelId="{EA983D0C-0227-444C-BB64-3E56A6C21F90}" srcId="{E7BBAC1F-32EF-443F-A2A0-6DB7AB4B5B69}" destId="{1CBB2D6C-4A1C-4B71-A13C-54326F62284D}" srcOrd="1" destOrd="0" parTransId="{78A43002-6190-448B-A281-0EC7DEB747FE}" sibTransId="{E069474B-35DD-435D-BCC8-44448B54844C}"/>
    <dgm:cxn modelId="{B344490E-FCDD-4F1F-B90B-851BE46160C1}" srcId="{E7BBAC1F-32EF-443F-A2A0-6DB7AB4B5B69}" destId="{39D86A1E-473D-49E2-9586-B7B0ECD37329}" srcOrd="6" destOrd="0" parTransId="{90FB0BC5-DE5F-4256-9016-D0A6CB7CEB05}" sibTransId="{5FB7D58D-E1DC-4895-A6A3-6F4E4EFAC25E}"/>
    <dgm:cxn modelId="{4899630F-2F13-4B4B-91EF-0CAC93D8D2DE}" type="presOf" srcId="{DDF2D0AF-F037-41BE-83F8-4E26E46E588B}" destId="{DB2DE36C-B4F7-470E-B4D6-372469F568E1}" srcOrd="0" destOrd="0" presId="urn:microsoft.com/office/officeart/2011/layout/HexagonRadial"/>
    <dgm:cxn modelId="{6F701A21-FC20-4706-A07E-CE27F0FFD1C8}" srcId="{E7BBAC1F-32EF-443F-A2A0-6DB7AB4B5B69}" destId="{5B350515-BEB9-46FB-9148-175632ADDB03}" srcOrd="0" destOrd="0" parTransId="{F4E68480-BED6-4616-96F1-5050A669233F}" sibTransId="{1DBC0381-6D95-4E15-B08E-EEC24F8B759F}"/>
    <dgm:cxn modelId="{E8637139-B2AC-4FD4-A527-E1D85A663DD4}" srcId="{E7BBAC1F-32EF-443F-A2A0-6DB7AB4B5B69}" destId="{4AE92FB9-D14E-4D14-996F-B8084DE63F62}" srcOrd="4" destOrd="0" parTransId="{18D74CB1-E78E-4AC5-B598-2AD3A52C3B1C}" sibTransId="{E931D72D-D898-4AC3-9FAE-42D7511C3A30}"/>
    <dgm:cxn modelId="{E7509563-A4A9-4B18-BF41-259F5146A188}" srcId="{E7BBAC1F-32EF-443F-A2A0-6DB7AB4B5B69}" destId="{A16646C1-59B7-45B7-9386-97F4EC33DFA5}" srcOrd="2" destOrd="0" parTransId="{22B2296E-26EA-48AD-8D08-84E076B623F4}" sibTransId="{404EC240-6BFE-4B50-9014-EE6A6987C0B8}"/>
    <dgm:cxn modelId="{ADAF5766-268E-4D7C-BD43-E269D9D6D700}" srcId="{DDF2D0AF-F037-41BE-83F8-4E26E46E588B}" destId="{E7BBAC1F-32EF-443F-A2A0-6DB7AB4B5B69}" srcOrd="0" destOrd="0" parTransId="{472556D9-E5D5-44B7-84C0-038ADE8F4394}" sibTransId="{35D49C12-E748-46EC-9288-7561B52AFAC4}"/>
    <dgm:cxn modelId="{8658404C-E916-4842-8E8E-627E1074E10C}" type="presOf" srcId="{A16646C1-59B7-45B7-9386-97F4EC33DFA5}" destId="{68D2ABA3-44CC-47DE-9C45-977B99D59AD4}" srcOrd="0" destOrd="0" presId="urn:microsoft.com/office/officeart/2011/layout/HexagonRadial"/>
    <dgm:cxn modelId="{F673158A-4E4F-4FBA-82A9-40A8393B85F1}" srcId="{E7BBAC1F-32EF-443F-A2A0-6DB7AB4B5B69}" destId="{B12B6914-525C-4B62-956A-513C18E67647}" srcOrd="3" destOrd="0" parTransId="{1F6B053E-0337-4093-A9D0-6014615AD14E}" sibTransId="{1CEBF626-187E-4CF1-9D9E-31A1B0E17F70}"/>
    <dgm:cxn modelId="{081E958F-654A-4380-A48F-D77A1BE80EEE}" type="presOf" srcId="{6BAC406E-8DE8-41A6-A49C-4B60BC8B46D9}" destId="{5E4B30C8-286B-4710-90D5-E30177820539}" srcOrd="0" destOrd="0" presId="urn:microsoft.com/office/officeart/2011/layout/HexagonRadial"/>
    <dgm:cxn modelId="{570A6B93-58D9-4281-B3B9-4E11F6053AF6}" type="presOf" srcId="{E7BBAC1F-32EF-443F-A2A0-6DB7AB4B5B69}" destId="{CD3D6F4A-A8B8-4D32-8A76-CF47D15FD886}" srcOrd="0" destOrd="0" presId="urn:microsoft.com/office/officeart/2011/layout/HexagonRadial"/>
    <dgm:cxn modelId="{4F701695-9914-443A-A194-84990D4664DC}" type="presOf" srcId="{4AE92FB9-D14E-4D14-996F-B8084DE63F62}" destId="{CF6D78D4-2696-4C54-B0C4-B9E3CBCE6795}" srcOrd="0" destOrd="0" presId="urn:microsoft.com/office/officeart/2011/layout/HexagonRadial"/>
    <dgm:cxn modelId="{56249496-A8A3-44BC-8EC8-462CF1A964E0}" type="presOf" srcId="{1CBB2D6C-4A1C-4B71-A13C-54326F62284D}" destId="{BCF3E875-288A-4E5F-BEAA-CEFD9DAF4E36}" srcOrd="0" destOrd="0" presId="urn:microsoft.com/office/officeart/2011/layout/HexagonRadial"/>
    <dgm:cxn modelId="{8CC0FBCA-97A1-4E9B-A977-AEAB051A3ABF}" type="presOf" srcId="{5B350515-BEB9-46FB-9148-175632ADDB03}" destId="{AEE666D9-6C7F-4B5E-8AD9-F0ACDF7E4DBA}" srcOrd="0" destOrd="0" presId="urn:microsoft.com/office/officeart/2011/layout/HexagonRadial"/>
    <dgm:cxn modelId="{5DBDDBDC-320E-46CB-95EE-1D1392B9AF00}" type="presOf" srcId="{B12B6914-525C-4B62-956A-513C18E67647}" destId="{721B0B46-839F-4B00-802C-55B19EA0DF8C}" srcOrd="0" destOrd="0" presId="urn:microsoft.com/office/officeart/2011/layout/HexagonRadial"/>
    <dgm:cxn modelId="{151747EC-6770-4381-B424-06D3620C15B3}" srcId="{E7BBAC1F-32EF-443F-A2A0-6DB7AB4B5B69}" destId="{6BAC406E-8DE8-41A6-A49C-4B60BC8B46D9}" srcOrd="5" destOrd="0" parTransId="{6B8F6507-428A-4D16-9007-9646630B45F0}" sibTransId="{58130FF2-20A4-456F-B0B0-E88DCCB342CE}"/>
    <dgm:cxn modelId="{83C03CEF-66FF-42D9-B5D8-4E770A429F4F}" type="presParOf" srcId="{DB2DE36C-B4F7-470E-B4D6-372469F568E1}" destId="{CD3D6F4A-A8B8-4D32-8A76-CF47D15FD886}" srcOrd="0" destOrd="0" presId="urn:microsoft.com/office/officeart/2011/layout/HexagonRadial"/>
    <dgm:cxn modelId="{D6D92163-958A-4248-BE5D-B54D18753A81}" type="presParOf" srcId="{DB2DE36C-B4F7-470E-B4D6-372469F568E1}" destId="{B03D3559-6061-4D26-8E65-58EABD729DB3}" srcOrd="1" destOrd="0" presId="urn:microsoft.com/office/officeart/2011/layout/HexagonRadial"/>
    <dgm:cxn modelId="{E69E9206-ECD2-4349-9D00-BFEAB85676E9}" type="presParOf" srcId="{B03D3559-6061-4D26-8E65-58EABD729DB3}" destId="{0270B3AE-2A25-4548-A4AC-4C2DAAA1A720}" srcOrd="0" destOrd="0" presId="urn:microsoft.com/office/officeart/2011/layout/HexagonRadial"/>
    <dgm:cxn modelId="{9D084A19-2CEE-4405-9C6D-35418E6EE2F7}" type="presParOf" srcId="{DB2DE36C-B4F7-470E-B4D6-372469F568E1}" destId="{AEE666D9-6C7F-4B5E-8AD9-F0ACDF7E4DBA}" srcOrd="2" destOrd="0" presId="urn:microsoft.com/office/officeart/2011/layout/HexagonRadial"/>
    <dgm:cxn modelId="{4F63F61B-E275-4636-9DF0-A059ED7BC4FE}" type="presParOf" srcId="{DB2DE36C-B4F7-470E-B4D6-372469F568E1}" destId="{4AC2C043-08DA-4175-AAE2-3BFB086BF7E0}" srcOrd="3" destOrd="0" presId="urn:microsoft.com/office/officeart/2011/layout/HexagonRadial"/>
    <dgm:cxn modelId="{8385644E-0E90-454C-B190-D8EEAB35F593}" type="presParOf" srcId="{4AC2C043-08DA-4175-AAE2-3BFB086BF7E0}" destId="{EFE59645-5BAE-41EB-A11B-DE7F47B19A32}" srcOrd="0" destOrd="0" presId="urn:microsoft.com/office/officeart/2011/layout/HexagonRadial"/>
    <dgm:cxn modelId="{A6EDDA20-D187-44F5-9986-6D8B8842B0FF}" type="presParOf" srcId="{DB2DE36C-B4F7-470E-B4D6-372469F568E1}" destId="{BCF3E875-288A-4E5F-BEAA-CEFD9DAF4E36}" srcOrd="4" destOrd="0" presId="urn:microsoft.com/office/officeart/2011/layout/HexagonRadial"/>
    <dgm:cxn modelId="{34DE3DA0-2FC2-46D0-9BDC-171C44E8698C}" type="presParOf" srcId="{DB2DE36C-B4F7-470E-B4D6-372469F568E1}" destId="{77D5FB94-E293-446C-A6E5-54848D20BFB2}" srcOrd="5" destOrd="0" presId="urn:microsoft.com/office/officeart/2011/layout/HexagonRadial"/>
    <dgm:cxn modelId="{03DAC3B4-C466-4D54-806E-7F6E0BA353A0}" type="presParOf" srcId="{77D5FB94-E293-446C-A6E5-54848D20BFB2}" destId="{AA0342E1-4556-4032-A4BA-5D3B72DCC4B0}" srcOrd="0" destOrd="0" presId="urn:microsoft.com/office/officeart/2011/layout/HexagonRadial"/>
    <dgm:cxn modelId="{BA1C6015-5FC8-459F-85A3-5EBB14CC3CC4}" type="presParOf" srcId="{DB2DE36C-B4F7-470E-B4D6-372469F568E1}" destId="{68D2ABA3-44CC-47DE-9C45-977B99D59AD4}" srcOrd="6" destOrd="0" presId="urn:microsoft.com/office/officeart/2011/layout/HexagonRadial"/>
    <dgm:cxn modelId="{3B939D4F-A419-420C-ACF1-C59F86346357}" type="presParOf" srcId="{DB2DE36C-B4F7-470E-B4D6-372469F568E1}" destId="{0A006915-627A-4D83-A386-F5F9F4DB7717}" srcOrd="7" destOrd="0" presId="urn:microsoft.com/office/officeart/2011/layout/HexagonRadial"/>
    <dgm:cxn modelId="{FF713D6C-5C9C-4CD9-B263-B8A91342FCF3}" type="presParOf" srcId="{0A006915-627A-4D83-A386-F5F9F4DB7717}" destId="{3DC768E5-E305-4D49-82B9-D9693CEF1EF9}" srcOrd="0" destOrd="0" presId="urn:microsoft.com/office/officeart/2011/layout/HexagonRadial"/>
    <dgm:cxn modelId="{69043865-B687-49E7-A1F6-49296148D04C}" type="presParOf" srcId="{DB2DE36C-B4F7-470E-B4D6-372469F568E1}" destId="{721B0B46-839F-4B00-802C-55B19EA0DF8C}" srcOrd="8" destOrd="0" presId="urn:microsoft.com/office/officeart/2011/layout/HexagonRadial"/>
    <dgm:cxn modelId="{D87BE90C-4016-41C7-A635-AB5BC0831BCE}" type="presParOf" srcId="{DB2DE36C-B4F7-470E-B4D6-372469F568E1}" destId="{5D7B7C49-DC5D-44EF-AF1A-0DCF455C92F7}" srcOrd="9" destOrd="0" presId="urn:microsoft.com/office/officeart/2011/layout/HexagonRadial"/>
    <dgm:cxn modelId="{D9434A35-4E43-4A5E-BC10-142D8A88C274}" type="presParOf" srcId="{5D7B7C49-DC5D-44EF-AF1A-0DCF455C92F7}" destId="{00497BF3-27D7-4B94-BFBD-79D5757B4981}" srcOrd="0" destOrd="0" presId="urn:microsoft.com/office/officeart/2011/layout/HexagonRadial"/>
    <dgm:cxn modelId="{8D235FE7-6645-4C0D-B23F-2841BDB07B1D}" type="presParOf" srcId="{DB2DE36C-B4F7-470E-B4D6-372469F568E1}" destId="{CF6D78D4-2696-4C54-B0C4-B9E3CBCE6795}" srcOrd="10" destOrd="0" presId="urn:microsoft.com/office/officeart/2011/layout/HexagonRadial"/>
    <dgm:cxn modelId="{B0290999-3F54-4752-8F91-9F4F5623783F}" type="presParOf" srcId="{DB2DE36C-B4F7-470E-B4D6-372469F568E1}" destId="{AC89F51F-187B-409C-8020-1C9F6EC453A5}" srcOrd="11" destOrd="0" presId="urn:microsoft.com/office/officeart/2011/layout/HexagonRadial"/>
    <dgm:cxn modelId="{18D5BDFB-9072-4B2A-A397-AB219FA42181}" type="presParOf" srcId="{AC89F51F-187B-409C-8020-1C9F6EC453A5}" destId="{D50472FF-708E-41E8-8585-6070AF304EF2}" srcOrd="0" destOrd="0" presId="urn:microsoft.com/office/officeart/2011/layout/HexagonRadial"/>
    <dgm:cxn modelId="{C25F291B-185D-47E9-964D-9BE6901C7DEA}" type="presParOf" srcId="{DB2DE36C-B4F7-470E-B4D6-372469F568E1}" destId="{5E4B30C8-286B-4710-90D5-E30177820539}"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BE035-5E87-4E5D-88FF-675ECD3DDF25}">
      <dsp:nvSpPr>
        <dsp:cNvPr id="0" name=""/>
        <dsp:cNvSpPr/>
      </dsp:nvSpPr>
      <dsp:spPr>
        <a:xfrm rot="5400000">
          <a:off x="1289587" y="1699806"/>
          <a:ext cx="843929" cy="960784"/>
        </a:xfrm>
        <a:prstGeom prst="bentUpArrow">
          <a:avLst>
            <a:gd name="adj1" fmla="val 32840"/>
            <a:gd name="adj2" fmla="val 25000"/>
            <a:gd name="adj3" fmla="val 35780"/>
          </a:avLst>
        </a:prstGeom>
        <a:solidFill>
          <a:srgbClr val="A000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37043B-830B-43A0-88F2-0BF0EDA6AF47}">
      <dsp:nvSpPr>
        <dsp:cNvPr id="0" name=""/>
        <dsp:cNvSpPr/>
      </dsp:nvSpPr>
      <dsp:spPr>
        <a:xfrm>
          <a:off x="0" y="0"/>
          <a:ext cx="3546432" cy="1521707"/>
        </a:xfrm>
        <a:prstGeom prst="roundRect">
          <a:avLst>
            <a:gd name="adj" fmla="val 1667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rgbClr val="000000"/>
              </a:solidFill>
            </a:rPr>
            <a:t> </a:t>
          </a:r>
          <a:r>
            <a:rPr lang="en-US" sz="1400" kern="1200" dirty="0">
              <a:solidFill>
                <a:srgbClr val="000000"/>
              </a:solidFill>
            </a:rPr>
            <a:t>100% uptake of the HEE bid offer to scope the current workforce. 100% response, which will be collated and reported upon to the systems - MSW education and training and how they are deployed in the Midlands will be identified </a:t>
          </a:r>
          <a:endParaRPr lang="en-GB" sz="1400" kern="1200" dirty="0">
            <a:solidFill>
              <a:srgbClr val="000000"/>
            </a:solidFill>
          </a:endParaRPr>
        </a:p>
      </dsp:txBody>
      <dsp:txXfrm>
        <a:off x="74297" y="74297"/>
        <a:ext cx="3397838" cy="1373113"/>
      </dsp:txXfrm>
    </dsp:sp>
    <dsp:sp modelId="{16F63182-2860-4448-BE2E-E355EC809782}">
      <dsp:nvSpPr>
        <dsp:cNvPr id="0" name=""/>
        <dsp:cNvSpPr/>
      </dsp:nvSpPr>
      <dsp:spPr>
        <a:xfrm>
          <a:off x="2486678" y="859135"/>
          <a:ext cx="1033268" cy="803742"/>
        </a:xfrm>
        <a:prstGeom prst="rect">
          <a:avLst/>
        </a:prstGeom>
        <a:noFill/>
        <a:ln>
          <a:noFill/>
        </a:ln>
        <a:effectLst/>
      </dsp:spPr>
      <dsp:style>
        <a:lnRef idx="0">
          <a:scrgbClr r="0" g="0" b="0"/>
        </a:lnRef>
        <a:fillRef idx="0">
          <a:scrgbClr r="0" g="0" b="0"/>
        </a:fillRef>
        <a:effectRef idx="0">
          <a:scrgbClr r="0" g="0" b="0"/>
        </a:effectRef>
        <a:fontRef idx="minor"/>
      </dsp:style>
    </dsp:sp>
    <dsp:sp modelId="{52D1EA5D-0E1A-44AE-AE46-E9E66EBF462D}">
      <dsp:nvSpPr>
        <dsp:cNvPr id="0" name=""/>
        <dsp:cNvSpPr/>
      </dsp:nvSpPr>
      <dsp:spPr>
        <a:xfrm rot="5400000">
          <a:off x="2528715" y="3159078"/>
          <a:ext cx="843929" cy="690304"/>
        </a:xfrm>
        <a:prstGeom prst="bentUpArrow">
          <a:avLst>
            <a:gd name="adj1" fmla="val 32840"/>
            <a:gd name="adj2" fmla="val 25000"/>
            <a:gd name="adj3" fmla="val 35780"/>
          </a:avLst>
        </a:prstGeom>
        <a:solidFill>
          <a:srgbClr val="E28C0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FCCD69-95C4-49EE-AE48-EF46714CBF46}">
      <dsp:nvSpPr>
        <dsp:cNvPr id="0" name=""/>
        <dsp:cNvSpPr/>
      </dsp:nvSpPr>
      <dsp:spPr>
        <a:xfrm>
          <a:off x="2211512" y="1783485"/>
          <a:ext cx="3305115" cy="1193008"/>
        </a:xfrm>
        <a:prstGeom prst="roundRect">
          <a:avLst>
            <a:gd name="adj" fmla="val 1667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rgbClr val="000000"/>
              </a:solidFill>
            </a:rPr>
            <a:t>MSW </a:t>
          </a:r>
          <a:r>
            <a:rPr lang="en-US" sz="1400" kern="1200" dirty="0" err="1">
              <a:solidFill>
                <a:srgbClr val="000000"/>
              </a:solidFill>
            </a:rPr>
            <a:t>standardisation</a:t>
          </a:r>
          <a:r>
            <a:rPr lang="en-US" sz="1400" kern="1200" dirty="0">
              <a:solidFill>
                <a:srgbClr val="000000"/>
              </a:solidFill>
            </a:rPr>
            <a:t> across the Midlands through collaborative working  (4 deliverables identified so far – Regional JD, skills passport, agreed training package, care certification)</a:t>
          </a:r>
        </a:p>
      </dsp:txBody>
      <dsp:txXfrm>
        <a:off x="2269760" y="1841733"/>
        <a:ext cx="3188619" cy="1076512"/>
      </dsp:txXfrm>
    </dsp:sp>
    <dsp:sp modelId="{A65FC89E-78ED-4322-B2C9-8549816F8E8D}">
      <dsp:nvSpPr>
        <dsp:cNvPr id="0" name=""/>
        <dsp:cNvSpPr/>
      </dsp:nvSpPr>
      <dsp:spPr>
        <a:xfrm>
          <a:off x="4068307" y="2075497"/>
          <a:ext cx="1033268" cy="803742"/>
        </a:xfrm>
        <a:prstGeom prst="rect">
          <a:avLst/>
        </a:prstGeom>
        <a:noFill/>
        <a:ln>
          <a:noFill/>
        </a:ln>
        <a:effectLst/>
      </dsp:spPr>
      <dsp:style>
        <a:lnRef idx="0">
          <a:scrgbClr r="0" g="0" b="0"/>
        </a:lnRef>
        <a:fillRef idx="0">
          <a:scrgbClr r="0" g="0" b="0"/>
        </a:fillRef>
        <a:effectRef idx="0">
          <a:scrgbClr r="0" g="0" b="0"/>
        </a:effectRef>
        <a:fontRef idx="minor"/>
      </dsp:style>
    </dsp:sp>
    <dsp:sp modelId="{3A8EAA83-A8F7-4003-834D-94BD89FC913E}">
      <dsp:nvSpPr>
        <dsp:cNvPr id="0" name=""/>
        <dsp:cNvSpPr/>
      </dsp:nvSpPr>
      <dsp:spPr>
        <a:xfrm>
          <a:off x="3407866" y="3081421"/>
          <a:ext cx="3103748" cy="994430"/>
        </a:xfrm>
        <a:prstGeom prst="roundRect">
          <a:avLst>
            <a:gd name="adj" fmla="val 1667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rgbClr val="000000"/>
              </a:solidFill>
            </a:rPr>
            <a:t>Raising the profile of the MSW workforce</a:t>
          </a:r>
        </a:p>
      </dsp:txBody>
      <dsp:txXfrm>
        <a:off x="3456419" y="3129974"/>
        <a:ext cx="3006642" cy="8973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B840C-4FBB-4530-A466-7A4ABA92C7A5}">
      <dsp:nvSpPr>
        <dsp:cNvPr id="0" name=""/>
        <dsp:cNvSpPr/>
      </dsp:nvSpPr>
      <dsp:spPr>
        <a:xfrm>
          <a:off x="4509635" y="724014"/>
          <a:ext cx="1894991" cy="18953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FD7EE9-4E2E-4C23-B002-F007AB4134D4}">
      <dsp:nvSpPr>
        <dsp:cNvPr id="0" name=""/>
        <dsp:cNvSpPr/>
      </dsp:nvSpPr>
      <dsp:spPr>
        <a:xfrm>
          <a:off x="4513907" y="8815"/>
          <a:ext cx="1886446" cy="3325739"/>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a:t>To establish region wide agreement on an implementation programme to professionalise and better utilize the Role of Maternity Support Worker across the Midlands using the Maternity Support Worker Competency, Education and Career Development Framework</a:t>
          </a:r>
        </a:p>
      </dsp:txBody>
      <dsp:txXfrm>
        <a:off x="4783588" y="484010"/>
        <a:ext cx="1347086" cy="2375349"/>
      </dsp:txXfrm>
    </dsp:sp>
    <dsp:sp modelId="{7C00E2DE-D305-42C9-96AB-9F10CED0115F}">
      <dsp:nvSpPr>
        <dsp:cNvPr id="0" name=""/>
        <dsp:cNvSpPr/>
      </dsp:nvSpPr>
      <dsp:spPr>
        <a:xfrm rot="2700000">
          <a:off x="2553390" y="726305"/>
          <a:ext cx="1890426" cy="189042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919CBE-9946-45D3-8807-06F37C68E30E}">
      <dsp:nvSpPr>
        <dsp:cNvPr id="0" name=""/>
        <dsp:cNvSpPr/>
      </dsp:nvSpPr>
      <dsp:spPr>
        <a:xfrm>
          <a:off x="2573496" y="661200"/>
          <a:ext cx="1850214" cy="2020970"/>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0" kern="1200"/>
            <a:t>Each system to identify the appropriate individual MSWs (those mapping to level 3/4 of the framework) in anticipation of allocating the revised ESR code to identify this workforce </a:t>
          </a:r>
        </a:p>
      </dsp:txBody>
      <dsp:txXfrm>
        <a:off x="2837996" y="949964"/>
        <a:ext cx="1321213" cy="1443441"/>
      </dsp:txXfrm>
    </dsp:sp>
    <dsp:sp modelId="{4BB6E4BF-385E-47A1-A772-B05BCFABDEFA}">
      <dsp:nvSpPr>
        <dsp:cNvPr id="0" name=""/>
        <dsp:cNvSpPr/>
      </dsp:nvSpPr>
      <dsp:spPr>
        <a:xfrm rot="2700000">
          <a:off x="391520" y="803988"/>
          <a:ext cx="1890426" cy="189042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DEAD17-6503-433C-8BB7-89CDFA1A756A}">
      <dsp:nvSpPr>
        <dsp:cNvPr id="0" name=""/>
        <dsp:cNvSpPr/>
      </dsp:nvSpPr>
      <dsp:spPr>
        <a:xfrm>
          <a:off x="389339" y="624229"/>
          <a:ext cx="1972480" cy="2204977"/>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0" kern="1200"/>
            <a:t>Support each system through promoting and utilizing the working group to network and have a collaborative approach to ensure  Framework implementation continues past the data collection</a:t>
          </a:r>
          <a:endParaRPr lang="en-GB" sz="1100" b="0" kern="1200"/>
        </a:p>
      </dsp:txBody>
      <dsp:txXfrm>
        <a:off x="671319" y="939285"/>
        <a:ext cx="1408521" cy="15748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3D6F4A-A8B8-4D32-8A76-CF47D15FD886}">
      <dsp:nvSpPr>
        <dsp:cNvPr id="0" name=""/>
        <dsp:cNvSpPr/>
      </dsp:nvSpPr>
      <dsp:spPr>
        <a:xfrm>
          <a:off x="1522451" y="1441680"/>
          <a:ext cx="1812692" cy="1485667"/>
        </a:xfrm>
        <a:prstGeom prst="hexagon">
          <a:avLst>
            <a:gd name="adj" fmla="val 28570"/>
            <a:gd name="vf" fmla="val 115470"/>
          </a:avLst>
        </a:prstGeom>
        <a:solidFill>
          <a:srgbClr val="A000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Celebration Webinar for Maternity Support Workers</a:t>
          </a:r>
          <a:endParaRPr lang="en-GB" sz="1400" b="1" kern="1200" dirty="0">
            <a:solidFill>
              <a:schemeClr val="bg1"/>
            </a:solidFill>
          </a:endParaRPr>
        </a:p>
      </dsp:txBody>
      <dsp:txXfrm>
        <a:off x="1814994" y="1681446"/>
        <a:ext cx="1227606" cy="1006135"/>
      </dsp:txXfrm>
    </dsp:sp>
    <dsp:sp modelId="{EFE59645-5BAE-41EB-A11B-DE7F47B19A32}">
      <dsp:nvSpPr>
        <dsp:cNvPr id="0" name=""/>
        <dsp:cNvSpPr/>
      </dsp:nvSpPr>
      <dsp:spPr>
        <a:xfrm>
          <a:off x="2657065" y="653495"/>
          <a:ext cx="682490" cy="58805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E666D9-6C7F-4B5E-8AD9-F0ACDF7E4DBA}">
      <dsp:nvSpPr>
        <dsp:cNvPr id="0" name=""/>
        <dsp:cNvSpPr/>
      </dsp:nvSpPr>
      <dsp:spPr>
        <a:xfrm>
          <a:off x="1544442" y="-119984"/>
          <a:ext cx="1775441" cy="148034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0" kern="1200">
              <a:solidFill>
                <a:srgbClr val="000000"/>
              </a:solidFill>
            </a:rPr>
            <a:t>Opportunity to celebrate the role of MSWs.  The event was a new platform for MSWs and included:</a:t>
          </a:r>
          <a:endParaRPr lang="en-GB" sz="1100" b="0" kern="1200">
            <a:solidFill>
              <a:srgbClr val="000000"/>
            </a:solidFill>
          </a:endParaRPr>
        </a:p>
      </dsp:txBody>
      <dsp:txXfrm>
        <a:off x="1833374" y="120925"/>
        <a:ext cx="1197577" cy="998528"/>
      </dsp:txXfrm>
    </dsp:sp>
    <dsp:sp modelId="{AA0342E1-4556-4032-A4BA-5D3B72DCC4B0}">
      <dsp:nvSpPr>
        <dsp:cNvPr id="0" name=""/>
        <dsp:cNvSpPr/>
      </dsp:nvSpPr>
      <dsp:spPr>
        <a:xfrm>
          <a:off x="3453584" y="1752846"/>
          <a:ext cx="682490" cy="58805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F3E875-288A-4E5F-BEAA-CEFD9DAF4E36}">
      <dsp:nvSpPr>
        <dsp:cNvPr id="0" name=""/>
        <dsp:cNvSpPr/>
      </dsp:nvSpPr>
      <dsp:spPr>
        <a:xfrm>
          <a:off x="2946252" y="654714"/>
          <a:ext cx="1871247" cy="1492118"/>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0" kern="1200">
              <a:solidFill>
                <a:srgbClr val="000000"/>
              </a:solidFill>
            </a:rPr>
            <a:t>Information from the Lead Midwife from Health Education England about priorities for Maternity Services and how MSWs can help support that delivery,</a:t>
          </a:r>
          <a:endParaRPr lang="en-GB" sz="1050" b="0" kern="1200">
            <a:solidFill>
              <a:srgbClr val="000000"/>
            </a:solidFill>
          </a:endParaRPr>
        </a:p>
      </dsp:txBody>
      <dsp:txXfrm>
        <a:off x="3244289" y="892366"/>
        <a:ext cx="1275173" cy="1016814"/>
      </dsp:txXfrm>
    </dsp:sp>
    <dsp:sp modelId="{3DC768E5-E305-4D49-82B9-D9693CEF1EF9}">
      <dsp:nvSpPr>
        <dsp:cNvPr id="0" name=""/>
        <dsp:cNvSpPr/>
      </dsp:nvSpPr>
      <dsp:spPr>
        <a:xfrm>
          <a:off x="2900270" y="2993807"/>
          <a:ext cx="682490" cy="58805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D2ABA3-44CC-47DE-9C45-977B99D59AD4}">
      <dsp:nvSpPr>
        <dsp:cNvPr id="0" name=""/>
        <dsp:cNvSpPr/>
      </dsp:nvSpPr>
      <dsp:spPr>
        <a:xfrm>
          <a:off x="2966079" y="2204992"/>
          <a:ext cx="1700373" cy="1492862"/>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0" kern="1200">
              <a:solidFill>
                <a:srgbClr val="000000"/>
              </a:solidFill>
            </a:rPr>
            <a:t>Hearing from several different MSWs about their role (what they like about it, how they got there, what’s challenging),</a:t>
          </a:r>
          <a:endParaRPr lang="en-GB" sz="1100" b="0" kern="1200">
            <a:solidFill>
              <a:srgbClr val="000000"/>
            </a:solidFill>
          </a:endParaRPr>
        </a:p>
      </dsp:txBody>
      <dsp:txXfrm>
        <a:off x="3250183" y="2454425"/>
        <a:ext cx="1132165" cy="993996"/>
      </dsp:txXfrm>
    </dsp:sp>
    <dsp:sp modelId="{00497BF3-27D7-4B94-BFBD-79D5757B4981}">
      <dsp:nvSpPr>
        <dsp:cNvPr id="0" name=""/>
        <dsp:cNvSpPr/>
      </dsp:nvSpPr>
      <dsp:spPr>
        <a:xfrm>
          <a:off x="1527716" y="3122623"/>
          <a:ext cx="682490" cy="58805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1B0B46-839F-4B00-802C-55B19EA0DF8C}">
      <dsp:nvSpPr>
        <dsp:cNvPr id="0" name=""/>
        <dsp:cNvSpPr/>
      </dsp:nvSpPr>
      <dsp:spPr>
        <a:xfrm>
          <a:off x="1537016" y="2967056"/>
          <a:ext cx="1790294" cy="1564447"/>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0" kern="1200">
              <a:solidFill>
                <a:srgbClr val="000000"/>
              </a:solidFill>
            </a:rPr>
            <a:t>Hearing about different options for development in the role,</a:t>
          </a:r>
          <a:endParaRPr lang="en-GB" sz="1100" b="0" kern="1200">
            <a:solidFill>
              <a:srgbClr val="000000"/>
            </a:solidFill>
          </a:endParaRPr>
        </a:p>
      </dsp:txBody>
      <dsp:txXfrm>
        <a:off x="1835195" y="3227619"/>
        <a:ext cx="1193936" cy="1043321"/>
      </dsp:txXfrm>
    </dsp:sp>
    <dsp:sp modelId="{D50472FF-708E-41E8-8585-6070AF304EF2}">
      <dsp:nvSpPr>
        <dsp:cNvPr id="0" name=""/>
        <dsp:cNvSpPr/>
      </dsp:nvSpPr>
      <dsp:spPr>
        <a:xfrm>
          <a:off x="718153" y="2023714"/>
          <a:ext cx="682490" cy="58805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6D78D4-2696-4C54-B0C4-B9E3CBCE6795}">
      <dsp:nvSpPr>
        <dsp:cNvPr id="0" name=""/>
        <dsp:cNvSpPr/>
      </dsp:nvSpPr>
      <dsp:spPr>
        <a:xfrm>
          <a:off x="60186" y="2194858"/>
          <a:ext cx="1848299" cy="1498479"/>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0" kern="1200">
              <a:solidFill>
                <a:srgbClr val="000000"/>
              </a:solidFill>
            </a:rPr>
            <a:t>Identifying the challenges within their own role and how they may overcome them,</a:t>
          </a:r>
          <a:endParaRPr lang="en-GB" sz="1100" b="0" kern="1200">
            <a:solidFill>
              <a:srgbClr val="000000"/>
            </a:solidFill>
          </a:endParaRPr>
        </a:p>
      </dsp:txBody>
      <dsp:txXfrm>
        <a:off x="356916" y="2435427"/>
        <a:ext cx="1254839" cy="1017341"/>
      </dsp:txXfrm>
    </dsp:sp>
    <dsp:sp modelId="{5E4B30C8-286B-4710-90D5-E30177820539}">
      <dsp:nvSpPr>
        <dsp:cNvPr id="0" name=""/>
        <dsp:cNvSpPr/>
      </dsp:nvSpPr>
      <dsp:spPr>
        <a:xfrm>
          <a:off x="40626" y="642209"/>
          <a:ext cx="1887449" cy="1480794"/>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0" kern="1200">
              <a:solidFill>
                <a:srgbClr val="000000"/>
              </a:solidFill>
            </a:rPr>
            <a:t>A chance to network with other MSWs. Plan to repeat quarterly at present.</a:t>
          </a:r>
          <a:endParaRPr lang="en-GB" sz="1100" b="0" kern="1200">
            <a:solidFill>
              <a:srgbClr val="000000"/>
            </a:solidFill>
          </a:endParaRPr>
        </a:p>
      </dsp:txBody>
      <dsp:txXfrm>
        <a:off x="338934" y="876246"/>
        <a:ext cx="1290833" cy="1012720"/>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D622C2-406A-B444-9262-E8053FC331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6787369-8FD9-3E45-B98D-E71BE8DBC91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5A91D6-8414-064D-915B-577F8F28F671}" type="datetimeFigureOut">
              <a:rPr lang="en-US" smtClean="0"/>
              <a:t>2/2/2022</a:t>
            </a:fld>
            <a:endParaRPr lang="en-US"/>
          </a:p>
        </p:txBody>
      </p:sp>
      <p:sp>
        <p:nvSpPr>
          <p:cNvPr id="4" name="Footer Placeholder 3">
            <a:extLst>
              <a:ext uri="{FF2B5EF4-FFF2-40B4-BE49-F238E27FC236}">
                <a16:creationId xmlns:a16="http://schemas.microsoft.com/office/drawing/2014/main" id="{9BFF482B-B564-D146-92DE-8138A0F36F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711D7C4-F2EC-2246-9EF0-CAD6B2154F3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BF037E-385B-9844-8C63-A30DC27FB082}" type="slidenum">
              <a:rPr lang="en-US" smtClean="0"/>
              <a:t>‹#›</a:t>
            </a:fld>
            <a:endParaRPr lang="en-US"/>
          </a:p>
        </p:txBody>
      </p:sp>
    </p:spTree>
    <p:extLst>
      <p:ext uri="{BB962C8B-B14F-4D97-AF65-F5344CB8AC3E}">
        <p14:creationId xmlns:p14="http://schemas.microsoft.com/office/powerpoint/2010/main" val="37671393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1F5DAE-6E15-7C40-B8BF-B8B4C7F36855}" type="datetimeFigureOut">
              <a:rPr lang="en-US" smtClean="0"/>
              <a:t>2/2/2022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308648-CEFD-6947-9EBC-FE1CCD6940F5}" type="slidenum">
              <a:rPr lang="en-US" smtClean="0"/>
              <a:t>‹#›</a:t>
            </a:fld>
            <a:endParaRPr lang="en-US"/>
          </a:p>
        </p:txBody>
      </p:sp>
    </p:spTree>
    <p:extLst>
      <p:ext uri="{BB962C8B-B14F-4D97-AF65-F5344CB8AC3E}">
        <p14:creationId xmlns:p14="http://schemas.microsoft.com/office/powerpoint/2010/main" val="259611973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1</a:t>
            </a:fld>
            <a:endParaRPr lang="en-US"/>
          </a:p>
        </p:txBody>
      </p:sp>
    </p:spTree>
    <p:extLst>
      <p:ext uri="{BB962C8B-B14F-4D97-AF65-F5344CB8AC3E}">
        <p14:creationId xmlns:p14="http://schemas.microsoft.com/office/powerpoint/2010/main" val="1132157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308648-CEFD-6947-9EBC-FE1CCD6940F5}" type="slidenum">
              <a:rPr lang="en-US" smtClean="0"/>
              <a:t>12</a:t>
            </a:fld>
            <a:endParaRPr lang="en-US"/>
          </a:p>
        </p:txBody>
      </p:sp>
    </p:spTree>
    <p:extLst>
      <p:ext uri="{BB962C8B-B14F-4D97-AF65-F5344CB8AC3E}">
        <p14:creationId xmlns:p14="http://schemas.microsoft.com/office/powerpoint/2010/main" val="1039349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308648-CEFD-6947-9EBC-FE1CCD6940F5}" type="slidenum">
              <a:rPr lang="en-US" smtClean="0"/>
              <a:t>13</a:t>
            </a:fld>
            <a:endParaRPr lang="en-US"/>
          </a:p>
        </p:txBody>
      </p:sp>
    </p:spTree>
    <p:extLst>
      <p:ext uri="{BB962C8B-B14F-4D97-AF65-F5344CB8AC3E}">
        <p14:creationId xmlns:p14="http://schemas.microsoft.com/office/powerpoint/2010/main" val="2442462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308648-CEFD-6947-9EBC-FE1CCD6940F5}" type="slidenum">
              <a:rPr lang="en-US" smtClean="0"/>
              <a:t>14</a:t>
            </a:fld>
            <a:endParaRPr lang="en-US"/>
          </a:p>
        </p:txBody>
      </p:sp>
    </p:spTree>
    <p:extLst>
      <p:ext uri="{BB962C8B-B14F-4D97-AF65-F5344CB8AC3E}">
        <p14:creationId xmlns:p14="http://schemas.microsoft.com/office/powerpoint/2010/main" val="1517527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308648-CEFD-6947-9EBC-FE1CCD6940F5}" type="slidenum">
              <a:rPr lang="en-US" smtClean="0"/>
              <a:t>15</a:t>
            </a:fld>
            <a:endParaRPr lang="en-US"/>
          </a:p>
        </p:txBody>
      </p:sp>
    </p:spTree>
    <p:extLst>
      <p:ext uri="{BB962C8B-B14F-4D97-AF65-F5344CB8AC3E}">
        <p14:creationId xmlns:p14="http://schemas.microsoft.com/office/powerpoint/2010/main" val="3161206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514337" rtl="0" eaLnBrk="1" fontAlgn="auto" latinLnBrk="0" hangingPunct="1">
              <a:lnSpc>
                <a:spcPct val="100000"/>
              </a:lnSpc>
              <a:spcBef>
                <a:spcPct val="0"/>
              </a:spcBef>
              <a:spcAft>
                <a:spcPts val="0"/>
              </a:spcAft>
              <a:buClrTx/>
              <a:buSzTx/>
              <a:buFontTx/>
              <a:buNone/>
              <a:tabLst/>
              <a:defRPr/>
            </a:pPr>
            <a:endParaRPr lang="en-GB" dirty="0">
              <a:cs typeface="Calibri"/>
            </a:endParaRPr>
          </a:p>
        </p:txBody>
      </p:sp>
      <p:sp>
        <p:nvSpPr>
          <p:cNvPr id="4" name="Slide Number Placeholder 3"/>
          <p:cNvSpPr>
            <a:spLocks noGrp="1"/>
          </p:cNvSpPr>
          <p:nvPr>
            <p:ph type="sldNum" sz="quarter" idx="5"/>
          </p:nvPr>
        </p:nvSpPr>
        <p:spPr/>
        <p:txBody>
          <a:bodyPr/>
          <a:lstStyle/>
          <a:p>
            <a:fld id="{C7308648-CEFD-6947-9EBC-FE1CCD6940F5}" type="slidenum">
              <a:rPr lang="en-US" smtClean="0"/>
              <a:t>17</a:t>
            </a:fld>
            <a:endParaRPr lang="en-US"/>
          </a:p>
        </p:txBody>
      </p:sp>
    </p:spTree>
    <p:extLst>
      <p:ext uri="{BB962C8B-B14F-4D97-AF65-F5344CB8AC3E}">
        <p14:creationId xmlns:p14="http://schemas.microsoft.com/office/powerpoint/2010/main" val="81411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19</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0B3131-83C0-9847-95A8-B83A12FBB63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5732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B0B3131-83C0-9847-95A8-B83A12FBB63A}" type="slidenum">
              <a:rPr lang="en-US" smtClean="0"/>
              <a:t>22</a:t>
            </a:fld>
            <a:endParaRPr lang="en-US"/>
          </a:p>
        </p:txBody>
      </p:sp>
    </p:spTree>
    <p:extLst>
      <p:ext uri="{BB962C8B-B14F-4D97-AF65-F5344CB8AC3E}">
        <p14:creationId xmlns:p14="http://schemas.microsoft.com/office/powerpoint/2010/main" val="1965770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B0B3131-83C0-9847-95A8-B83A12FBB6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488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7308648-CEFD-6947-9EBC-FE1CCD6940F5}" type="slidenum">
              <a:rPr lang="en-US" smtClean="0"/>
              <a:t>25</a:t>
            </a:fld>
            <a:endParaRPr lang="en-US"/>
          </a:p>
        </p:txBody>
      </p:sp>
    </p:spTree>
    <p:extLst>
      <p:ext uri="{BB962C8B-B14F-4D97-AF65-F5344CB8AC3E}">
        <p14:creationId xmlns:p14="http://schemas.microsoft.com/office/powerpoint/2010/main" val="3219534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C7308648-CEFD-6947-9EBC-FE1CCD6940F5}" type="slidenum">
              <a:rPr lang="en-US" smtClean="0"/>
              <a:t>2</a:t>
            </a:fld>
            <a:endParaRPr lang="en-US"/>
          </a:p>
        </p:txBody>
      </p:sp>
    </p:spTree>
    <p:extLst>
      <p:ext uri="{BB962C8B-B14F-4D97-AF65-F5344CB8AC3E}">
        <p14:creationId xmlns:p14="http://schemas.microsoft.com/office/powerpoint/2010/main" val="1466049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B0B3131-83C0-9847-95A8-B83A12FBB63A}" type="slidenum">
              <a:rPr lang="en-US" smtClean="0"/>
              <a:t>28</a:t>
            </a:fld>
            <a:endParaRPr lang="en-US"/>
          </a:p>
        </p:txBody>
      </p:sp>
    </p:spTree>
    <p:extLst>
      <p:ext uri="{BB962C8B-B14F-4D97-AF65-F5344CB8AC3E}">
        <p14:creationId xmlns:p14="http://schemas.microsoft.com/office/powerpoint/2010/main" val="2690985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B0B3131-83C0-9847-95A8-B83A12FBB63A}" type="slidenum">
              <a:rPr lang="en-US" smtClean="0"/>
              <a:t>30</a:t>
            </a:fld>
            <a:endParaRPr lang="en-US"/>
          </a:p>
        </p:txBody>
      </p:sp>
    </p:spTree>
    <p:extLst>
      <p:ext uri="{BB962C8B-B14F-4D97-AF65-F5344CB8AC3E}">
        <p14:creationId xmlns:p14="http://schemas.microsoft.com/office/powerpoint/2010/main" val="1853379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31</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7308648-CEFD-6947-9EBC-FE1CCD6940F5}" type="slidenum">
              <a:rPr lang="en-US" smtClean="0"/>
              <a:t>36</a:t>
            </a:fld>
            <a:endParaRPr lang="en-US"/>
          </a:p>
        </p:txBody>
      </p:sp>
    </p:spTree>
    <p:extLst>
      <p:ext uri="{BB962C8B-B14F-4D97-AF65-F5344CB8AC3E}">
        <p14:creationId xmlns:p14="http://schemas.microsoft.com/office/powerpoint/2010/main" val="34960958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308648-CEFD-6947-9EBC-FE1CCD6940F5}" type="slidenum">
              <a:rPr lang="en-US" smtClean="0"/>
              <a:t>37</a:t>
            </a:fld>
            <a:endParaRPr lang="en-US"/>
          </a:p>
        </p:txBody>
      </p:sp>
    </p:spTree>
    <p:extLst>
      <p:ext uri="{BB962C8B-B14F-4D97-AF65-F5344CB8AC3E}">
        <p14:creationId xmlns:p14="http://schemas.microsoft.com/office/powerpoint/2010/main" val="2892263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C7308648-CEFD-6947-9EBC-FE1CCD6940F5}" type="slidenum">
              <a:rPr lang="en-US" smtClean="0"/>
              <a:t>44</a:t>
            </a:fld>
            <a:endParaRPr lang="en-US"/>
          </a:p>
        </p:txBody>
      </p:sp>
    </p:spTree>
    <p:extLst>
      <p:ext uri="{BB962C8B-B14F-4D97-AF65-F5344CB8AC3E}">
        <p14:creationId xmlns:p14="http://schemas.microsoft.com/office/powerpoint/2010/main" val="42414562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C7308648-CEFD-6947-9EBC-FE1CCD6940F5}" type="slidenum">
              <a:rPr lang="en-US" smtClean="0"/>
              <a:t>46</a:t>
            </a:fld>
            <a:endParaRPr lang="en-US"/>
          </a:p>
        </p:txBody>
      </p:sp>
    </p:spTree>
    <p:extLst>
      <p:ext uri="{BB962C8B-B14F-4D97-AF65-F5344CB8AC3E}">
        <p14:creationId xmlns:p14="http://schemas.microsoft.com/office/powerpoint/2010/main" val="42653272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7308648-CEFD-6947-9EBC-FE1CCD6940F5}" type="slidenum">
              <a:rPr lang="en-US" smtClean="0"/>
              <a:t>47</a:t>
            </a:fld>
            <a:endParaRPr lang="en-US"/>
          </a:p>
        </p:txBody>
      </p:sp>
    </p:spTree>
    <p:extLst>
      <p:ext uri="{BB962C8B-B14F-4D97-AF65-F5344CB8AC3E}">
        <p14:creationId xmlns:p14="http://schemas.microsoft.com/office/powerpoint/2010/main" val="32286906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308648-CEFD-6947-9EBC-FE1CCD6940F5}" type="slidenum">
              <a:rPr lang="en-US" smtClean="0"/>
              <a:t>48</a:t>
            </a:fld>
            <a:endParaRPr lang="en-US"/>
          </a:p>
        </p:txBody>
      </p:sp>
    </p:spTree>
    <p:extLst>
      <p:ext uri="{BB962C8B-B14F-4D97-AF65-F5344CB8AC3E}">
        <p14:creationId xmlns:p14="http://schemas.microsoft.com/office/powerpoint/2010/main" val="13404795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308648-CEFD-6947-9EBC-FE1CCD6940F5}" type="slidenum">
              <a:rPr lang="en-US" smtClean="0"/>
              <a:t>59</a:t>
            </a:fld>
            <a:endParaRPr lang="en-US"/>
          </a:p>
        </p:txBody>
      </p:sp>
    </p:spTree>
    <p:extLst>
      <p:ext uri="{BB962C8B-B14F-4D97-AF65-F5344CB8AC3E}">
        <p14:creationId xmlns:p14="http://schemas.microsoft.com/office/powerpoint/2010/main" val="237504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7308648-CEFD-6947-9EBC-FE1CCD6940F5}" type="slidenum">
              <a:rPr lang="en-US" smtClean="0"/>
              <a:t>4</a:t>
            </a:fld>
            <a:endParaRPr lang="en-US"/>
          </a:p>
        </p:txBody>
      </p:sp>
    </p:spTree>
    <p:extLst>
      <p:ext uri="{BB962C8B-B14F-4D97-AF65-F5344CB8AC3E}">
        <p14:creationId xmlns:p14="http://schemas.microsoft.com/office/powerpoint/2010/main" val="15980412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C7308648-CEFD-6947-9EBC-FE1CCD6940F5}" type="slidenum">
              <a:rPr lang="en-US" smtClean="0"/>
              <a:t>60</a:t>
            </a:fld>
            <a:endParaRPr lang="en-US"/>
          </a:p>
        </p:txBody>
      </p:sp>
    </p:spTree>
    <p:extLst>
      <p:ext uri="{BB962C8B-B14F-4D97-AF65-F5344CB8AC3E}">
        <p14:creationId xmlns:p14="http://schemas.microsoft.com/office/powerpoint/2010/main" val="1747625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308648-CEFD-6947-9EBC-FE1CCD6940F5}" type="slidenum">
              <a:rPr lang="en-US" smtClean="0"/>
              <a:t>5</a:t>
            </a:fld>
            <a:endParaRPr lang="en-US"/>
          </a:p>
        </p:txBody>
      </p:sp>
    </p:spTree>
    <p:extLst>
      <p:ext uri="{BB962C8B-B14F-4D97-AF65-F5344CB8AC3E}">
        <p14:creationId xmlns:p14="http://schemas.microsoft.com/office/powerpoint/2010/main" val="1504365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308648-CEFD-6947-9EBC-FE1CCD6940F5}" type="slidenum">
              <a:rPr lang="en-US" smtClean="0"/>
              <a:t>7</a:t>
            </a:fld>
            <a:endParaRPr lang="en-US"/>
          </a:p>
        </p:txBody>
      </p:sp>
    </p:spTree>
    <p:extLst>
      <p:ext uri="{BB962C8B-B14F-4D97-AF65-F5344CB8AC3E}">
        <p14:creationId xmlns:p14="http://schemas.microsoft.com/office/powerpoint/2010/main" val="1783811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514337" rtl="0" eaLnBrk="1" fontAlgn="auto" latinLnBrk="0" hangingPunct="1">
              <a:lnSpc>
                <a:spcPct val="100000"/>
              </a:lnSpc>
              <a:spcBef>
                <a:spcPct val="0"/>
              </a:spcBef>
              <a:spcAft>
                <a:spcPts val="0"/>
              </a:spcAft>
              <a:buClrTx/>
              <a:buSzTx/>
              <a:buFontTx/>
              <a:buNone/>
              <a:tabLst/>
              <a:defRPr/>
            </a:pPr>
            <a:r>
              <a:rPr kumimoji="0" lang="en-GB" sz="1200" b="1" i="0" u="none" strike="noStrike" kern="1200" cap="none" spc="0" normalizeH="0" baseline="0" noProof="0">
                <a:ln>
                  <a:noFill/>
                </a:ln>
                <a:solidFill>
                  <a:schemeClr val="bg2">
                    <a:lumMod val="25000"/>
                  </a:schemeClr>
                </a:solidFill>
                <a:effectLst/>
                <a:uLnTx/>
                <a:uFillTx/>
                <a:latin typeface="Arial" panose="020B0604020202020204"/>
                <a:ea typeface="+mn-ea"/>
                <a:cs typeface="+mn-cs"/>
              </a:rPr>
              <a:t>Summary of MSWs captured in the mapping exercise</a:t>
            </a:r>
            <a:r>
              <a:rPr kumimoji="0" lang="en-GB" sz="1200" b="0" i="0" u="none" strike="noStrike" kern="1200" cap="none" spc="0" normalizeH="0" baseline="0" noProof="0">
                <a:ln>
                  <a:noFill/>
                </a:ln>
                <a:solidFill>
                  <a:schemeClr val="bg2">
                    <a:lumMod val="25000"/>
                  </a:schemeClr>
                </a:solidFill>
                <a:effectLst/>
                <a:uLnTx/>
                <a:uFillTx/>
                <a:latin typeface="Arial" panose="020B0604020202020204"/>
                <a:ea typeface="+mn-ea"/>
                <a:cs typeface="+mn-cs"/>
              </a:rPr>
              <a:t>. Data were exported end of November 2021. </a:t>
            </a:r>
          </a:p>
          <a:p>
            <a:pPr marL="0" marR="0" lvl="0" indent="0" algn="l" defTabSz="514337" rtl="0" eaLnBrk="1" fontAlgn="auto" latinLnBrk="0" hangingPunct="1">
              <a:lnSpc>
                <a:spcPct val="100000"/>
              </a:lnSpc>
              <a:spcBef>
                <a:spcPct val="0"/>
              </a:spcBef>
              <a:spcAft>
                <a:spcPts val="0"/>
              </a:spcAft>
              <a:buClrTx/>
              <a:buSzTx/>
              <a:buFontTx/>
              <a:buNone/>
              <a:tabLst/>
              <a:defRPr/>
            </a:pPr>
            <a:endParaRPr kumimoji="0" lang="en-GB" sz="1200" b="0" i="0" u="none" strike="noStrike" kern="1200" cap="none" spc="0" normalizeH="0" baseline="0" noProof="0">
              <a:ln>
                <a:noFill/>
              </a:ln>
              <a:solidFill>
                <a:schemeClr val="bg2">
                  <a:lumMod val="25000"/>
                </a:schemeClr>
              </a:solidFill>
              <a:effectLst/>
              <a:uLnTx/>
              <a:uFillTx/>
              <a:latin typeface="Arial" panose="020B0604020202020204"/>
              <a:ea typeface="+mn-ea"/>
              <a:cs typeface="+mn-cs"/>
            </a:endParaRPr>
          </a:p>
          <a:p>
            <a:pPr marL="0" marR="0" lvl="0" indent="0" algn="l" defTabSz="514337" rtl="0" eaLnBrk="1" fontAlgn="auto" latinLnBrk="0" hangingPunct="1">
              <a:lnSpc>
                <a:spcPct val="100000"/>
              </a:lnSpc>
              <a:spcBef>
                <a:spcPct val="0"/>
              </a:spcBef>
              <a:spcAft>
                <a:spcPts val="0"/>
              </a:spcAft>
              <a:buClrTx/>
              <a:buSzTx/>
              <a:buFontTx/>
              <a:buNone/>
              <a:tabLst/>
              <a:defRPr/>
            </a:pPr>
            <a:r>
              <a:rPr kumimoji="0" lang="en-GB" sz="1200" b="0" i="0" u="none" strike="noStrike" kern="1200" cap="none" spc="0" normalizeH="0" baseline="0" noProof="0">
                <a:ln>
                  <a:noFill/>
                </a:ln>
                <a:solidFill>
                  <a:schemeClr val="bg2">
                    <a:lumMod val="25000"/>
                  </a:schemeClr>
                </a:solidFill>
                <a:effectLst/>
                <a:uLnTx/>
                <a:uFillTx/>
                <a:latin typeface="Arial" panose="020B0604020202020204"/>
                <a:ea typeface="+mn-ea"/>
                <a:cs typeface="+mn-cs"/>
              </a:rPr>
              <a:t>Total in scope is not available for each MSW role (levels 2, 3 and 4).</a:t>
            </a:r>
          </a:p>
          <a:p>
            <a:pPr marL="0" marR="0" lvl="0" indent="0" algn="l" defTabSz="514337" rtl="0" eaLnBrk="1" fontAlgn="auto" latinLnBrk="0" hangingPunct="1">
              <a:lnSpc>
                <a:spcPct val="100000"/>
              </a:lnSpc>
              <a:spcBef>
                <a:spcPct val="0"/>
              </a:spcBef>
              <a:spcAft>
                <a:spcPts val="0"/>
              </a:spcAft>
              <a:buClrTx/>
              <a:buSzTx/>
              <a:buFontTx/>
              <a:buNone/>
              <a:tabLst/>
              <a:defRPr/>
            </a:pPr>
            <a:endParaRPr kumimoji="0" lang="en-GB" sz="1200" b="0" i="0" u="none" strike="noStrike" kern="1200" cap="none" spc="0" normalizeH="0" baseline="0" noProof="0">
              <a:ln>
                <a:noFill/>
              </a:ln>
              <a:solidFill>
                <a:schemeClr val="bg2">
                  <a:lumMod val="25000"/>
                </a:schemeClr>
              </a:solidFill>
              <a:effectLst/>
              <a:uLnTx/>
              <a:uFillTx/>
              <a:latin typeface="Arial" panose="020B0604020202020204"/>
              <a:ea typeface="+mn-ea"/>
              <a:cs typeface="+mn-cs"/>
            </a:endParaRPr>
          </a:p>
          <a:p>
            <a:pPr marL="0" marR="0" lvl="0" indent="0" algn="l" defTabSz="514337" rtl="0" eaLnBrk="1" fontAlgn="auto" latinLnBrk="0" hangingPunct="1">
              <a:lnSpc>
                <a:spcPct val="100000"/>
              </a:lnSpc>
              <a:spcBef>
                <a:spcPct val="0"/>
              </a:spcBef>
              <a:spcAft>
                <a:spcPts val="0"/>
              </a:spcAft>
              <a:buClrTx/>
              <a:buSzTx/>
              <a:buFontTx/>
              <a:buNone/>
              <a:tabLst/>
              <a:defRPr/>
            </a:pPr>
            <a:r>
              <a:rPr kumimoji="0" lang="en-GB" sz="1200" b="0" i="0" u="none" strike="noStrike" kern="1200" cap="none" spc="0" normalizeH="0" baseline="0" noProof="0">
                <a:ln>
                  <a:noFill/>
                </a:ln>
                <a:solidFill>
                  <a:schemeClr val="bg2">
                    <a:lumMod val="25000"/>
                  </a:schemeClr>
                </a:solidFill>
                <a:effectLst/>
                <a:uLnTx/>
                <a:uFillTx/>
                <a:latin typeface="Arial" panose="020B0604020202020204"/>
                <a:ea typeface="+mn-ea"/>
                <a:cs typeface="+mn-cs"/>
              </a:rPr>
              <a:t>Where the total reviewed was different than the number in scope</a:t>
            </a:r>
            <a:r>
              <a:rPr lang="en-GB" sz="1200" b="0">
                <a:solidFill>
                  <a:schemeClr val="bg2">
                    <a:lumMod val="25000"/>
                  </a:schemeClr>
                </a:solidFill>
                <a:latin typeface="Arial" panose="020B0604020202020204"/>
              </a:rPr>
              <a:t>:</a:t>
            </a:r>
          </a:p>
          <a:p>
            <a:pPr marL="285750" marR="0" lvl="0" indent="-285750" algn="l" defTabSz="514337"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chemeClr val="bg2">
                    <a:lumMod val="25000"/>
                  </a:schemeClr>
                </a:solidFill>
                <a:effectLst/>
                <a:uLnTx/>
                <a:uFillTx/>
                <a:latin typeface="Arial" panose="020B0604020202020204"/>
                <a:ea typeface="+mn-ea"/>
                <a:cs typeface="+mn-cs"/>
              </a:rPr>
              <a:t>71% of LMSs cited leave and sickness absence as accounting for the difference.</a:t>
            </a:r>
          </a:p>
          <a:p>
            <a:pPr marL="285750" marR="0" lvl="0" indent="-285750" algn="l" defTabSz="514337"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chemeClr val="bg2">
                    <a:lumMod val="25000"/>
                  </a:schemeClr>
                </a:solidFill>
                <a:effectLst/>
                <a:uLnTx/>
                <a:uFillTx/>
                <a:latin typeface="Arial" panose="020B0604020202020204"/>
                <a:ea typeface="+mn-ea"/>
                <a:cs typeface="+mn-cs"/>
              </a:rPr>
              <a:t>Other issues included non-compliance and lack of access to relevant staff information.</a:t>
            </a:r>
          </a:p>
          <a:p>
            <a:pPr marL="0" marR="0" lvl="0" indent="0" algn="l" defTabSz="514337" rtl="0" eaLnBrk="1" fontAlgn="auto" latinLnBrk="0" hangingPunct="1">
              <a:lnSpc>
                <a:spcPct val="100000"/>
              </a:lnSpc>
              <a:spcBef>
                <a:spcPct val="0"/>
              </a:spcBef>
              <a:spcAft>
                <a:spcPts val="0"/>
              </a:spcAft>
              <a:buClrTx/>
              <a:buSzTx/>
              <a:buFontTx/>
              <a:buNone/>
              <a:tabLst/>
              <a:defRPr/>
            </a:pPr>
            <a:endParaRPr kumimoji="0" lang="en-GB" sz="1200" b="0" i="0" u="none" strike="noStrike" kern="1200" cap="none" spc="0" normalizeH="0" baseline="0" noProof="0">
              <a:ln>
                <a:noFill/>
              </a:ln>
              <a:solidFill>
                <a:schemeClr val="bg2">
                  <a:lumMod val="25000"/>
                </a:schemeClr>
              </a:solidFill>
              <a:effectLst/>
              <a:uLnTx/>
              <a:uFillTx/>
              <a:latin typeface="Arial" panose="020B0604020202020204"/>
              <a:ea typeface="+mn-ea"/>
              <a:cs typeface="+mn-cs"/>
            </a:endParaRPr>
          </a:p>
          <a:p>
            <a:pPr marL="0" marR="0" lvl="0" indent="0" algn="l" defTabSz="514337" rtl="0" eaLnBrk="1" fontAlgn="auto" latinLnBrk="0" hangingPunct="1">
              <a:lnSpc>
                <a:spcPct val="100000"/>
              </a:lnSpc>
              <a:spcBef>
                <a:spcPct val="0"/>
              </a:spcBef>
              <a:spcAft>
                <a:spcPts val="0"/>
              </a:spcAft>
              <a:buClrTx/>
              <a:buSzTx/>
              <a:buFontTx/>
              <a:buNone/>
              <a:tabLst/>
              <a:defRPr/>
            </a:pPr>
            <a:r>
              <a:rPr kumimoji="0" lang="en-GB" sz="1200" b="0" i="0" u="none" strike="noStrike" kern="1200" cap="none" spc="0" normalizeH="0" baseline="0" noProof="0">
                <a:ln>
                  <a:noFill/>
                </a:ln>
                <a:solidFill>
                  <a:schemeClr val="bg2">
                    <a:lumMod val="25000"/>
                  </a:schemeClr>
                </a:solidFill>
                <a:effectLst/>
                <a:highlight>
                  <a:srgbClr val="FFFF00"/>
                </a:highlight>
                <a:uLnTx/>
                <a:uFillTx/>
                <a:latin typeface="Arial" panose="020B0604020202020204"/>
                <a:ea typeface="+mn-ea"/>
                <a:cs typeface="+mn-cs"/>
              </a:rPr>
              <a:t>Figures from one LMS are yet to be reported. Please be aware we await clarification from a small number of LMSs; figures may be subject to very minor changes.</a:t>
            </a:r>
          </a:p>
          <a:p>
            <a:endParaRPr lang="en-GB"/>
          </a:p>
          <a:p>
            <a:endParaRPr lang="en-GB"/>
          </a:p>
        </p:txBody>
      </p:sp>
      <p:sp>
        <p:nvSpPr>
          <p:cNvPr id="4" name="Slide Number Placeholder 3"/>
          <p:cNvSpPr>
            <a:spLocks noGrp="1"/>
          </p:cNvSpPr>
          <p:nvPr>
            <p:ph type="sldNum" sz="quarter" idx="5"/>
          </p:nvPr>
        </p:nvSpPr>
        <p:spPr/>
        <p:txBody>
          <a:bodyPr/>
          <a:lstStyle/>
          <a:p>
            <a:fld id="{C7308648-CEFD-6947-9EBC-FE1CCD6940F5}" type="slidenum">
              <a:rPr lang="en-US" smtClean="0"/>
              <a:t>8</a:t>
            </a:fld>
            <a:endParaRPr lang="en-US"/>
          </a:p>
        </p:txBody>
      </p:sp>
    </p:spTree>
    <p:extLst>
      <p:ext uri="{BB962C8B-B14F-4D97-AF65-F5344CB8AC3E}">
        <p14:creationId xmlns:p14="http://schemas.microsoft.com/office/powerpoint/2010/main" val="2657754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rgbClr val="000000"/>
              </a:solidFill>
              <a:latin typeface="+mj-lt"/>
              <a:ea typeface="+mj-ea"/>
              <a:cs typeface="+mj-cs"/>
            </a:endParaRPr>
          </a:p>
        </p:txBody>
      </p:sp>
      <p:sp>
        <p:nvSpPr>
          <p:cNvPr id="4" name="Slide Number Placeholder 3"/>
          <p:cNvSpPr>
            <a:spLocks noGrp="1"/>
          </p:cNvSpPr>
          <p:nvPr>
            <p:ph type="sldNum" sz="quarter" idx="5"/>
          </p:nvPr>
        </p:nvSpPr>
        <p:spPr/>
        <p:txBody>
          <a:bodyPr/>
          <a:lstStyle/>
          <a:p>
            <a:fld id="{C7308648-CEFD-6947-9EBC-FE1CCD6940F5}" type="slidenum">
              <a:rPr lang="en-US" smtClean="0"/>
              <a:t>9</a:t>
            </a:fld>
            <a:endParaRPr lang="en-US"/>
          </a:p>
        </p:txBody>
      </p:sp>
    </p:spTree>
    <p:extLst>
      <p:ext uri="{BB962C8B-B14F-4D97-AF65-F5344CB8AC3E}">
        <p14:creationId xmlns:p14="http://schemas.microsoft.com/office/powerpoint/2010/main" val="609722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308648-CEFD-6947-9EBC-FE1CCD6940F5}" type="slidenum">
              <a:rPr lang="en-US" smtClean="0"/>
              <a:t>10</a:t>
            </a:fld>
            <a:endParaRPr lang="en-US"/>
          </a:p>
        </p:txBody>
      </p:sp>
    </p:spTree>
    <p:extLst>
      <p:ext uri="{BB962C8B-B14F-4D97-AF65-F5344CB8AC3E}">
        <p14:creationId xmlns:p14="http://schemas.microsoft.com/office/powerpoint/2010/main" val="2245550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308648-CEFD-6947-9EBC-FE1CCD6940F5}" type="slidenum">
              <a:rPr lang="en-US" smtClean="0"/>
              <a:t>11</a:t>
            </a:fld>
            <a:endParaRPr lang="en-US"/>
          </a:p>
        </p:txBody>
      </p:sp>
    </p:spTree>
    <p:extLst>
      <p:ext uri="{BB962C8B-B14F-4D97-AF65-F5344CB8AC3E}">
        <p14:creationId xmlns:p14="http://schemas.microsoft.com/office/powerpoint/2010/main" val="11439412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4A7E8-7BAC-6649-906A-497A8C475198}"/>
              </a:ext>
            </a:extLst>
          </p:cNvPr>
          <p:cNvSpPr>
            <a:spLocks noGrp="1"/>
          </p:cNvSpPr>
          <p:nvPr>
            <p:ph type="ctrTitle"/>
          </p:nvPr>
        </p:nvSpPr>
        <p:spPr>
          <a:xfrm>
            <a:off x="243257" y="790492"/>
            <a:ext cx="6453554" cy="656492"/>
          </a:xfrm>
        </p:spPr>
        <p:txBody>
          <a:bodyPr anchor="t">
            <a:normAutofit/>
          </a:bodyPr>
          <a:lstStyle>
            <a:lvl1pPr algn="l">
              <a:defRPr sz="2700"/>
            </a:lvl1pPr>
          </a:lstStyle>
          <a:p>
            <a:r>
              <a:rPr lang="en-US"/>
              <a:t>Click to edit Master title style</a:t>
            </a:r>
          </a:p>
        </p:txBody>
      </p:sp>
      <p:sp>
        <p:nvSpPr>
          <p:cNvPr id="3" name="Subtitle 2">
            <a:extLst>
              <a:ext uri="{FF2B5EF4-FFF2-40B4-BE49-F238E27FC236}">
                <a16:creationId xmlns:a16="http://schemas.microsoft.com/office/drawing/2014/main" id="{5F6BB4CB-BC33-0D45-839D-72013BE15246}"/>
              </a:ext>
            </a:extLst>
          </p:cNvPr>
          <p:cNvSpPr>
            <a:spLocks noGrp="1"/>
          </p:cNvSpPr>
          <p:nvPr>
            <p:ph type="subTitle" idx="1"/>
          </p:nvPr>
        </p:nvSpPr>
        <p:spPr>
          <a:xfrm>
            <a:off x="243254" y="3946063"/>
            <a:ext cx="5143500" cy="618392"/>
          </a:xfrm>
        </p:spPr>
        <p:txBody>
          <a:bodyPr/>
          <a:lstStyle>
            <a:lvl1pPr marL="0" indent="0" algn="l">
              <a:buNone/>
              <a:defRPr sz="1350" b="1">
                <a:solidFill>
                  <a:schemeClr val="tx1"/>
                </a:solidFill>
              </a:defRPr>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a:t>Click to edit Master subtitle style</a:t>
            </a:r>
          </a:p>
        </p:txBody>
      </p:sp>
      <p:sp>
        <p:nvSpPr>
          <p:cNvPr id="8" name="Triangle 7">
            <a:extLst>
              <a:ext uri="{FF2B5EF4-FFF2-40B4-BE49-F238E27FC236}">
                <a16:creationId xmlns:a16="http://schemas.microsoft.com/office/drawing/2014/main" id="{0C5A6CCC-8F85-4140-86B3-D49D1E685E31}"/>
              </a:ext>
            </a:extLst>
          </p:cNvPr>
          <p:cNvSpPr/>
          <p:nvPr userDrawn="1"/>
        </p:nvSpPr>
        <p:spPr>
          <a:xfrm rot="10800000">
            <a:off x="227282" y="1409921"/>
            <a:ext cx="438665" cy="240204"/>
          </a:xfrm>
          <a:prstGeom prst="triangle">
            <a:avLst>
              <a:gd name="adj" fmla="val 4718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11" name="Picture 10">
            <a:extLst>
              <a:ext uri="{FF2B5EF4-FFF2-40B4-BE49-F238E27FC236}">
                <a16:creationId xmlns:a16="http://schemas.microsoft.com/office/drawing/2014/main" id="{24ED904E-9A50-EB46-8546-8B3A3B91CC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tretch/>
        </p:blipFill>
        <p:spPr>
          <a:xfrm>
            <a:off x="0" y="297289"/>
            <a:ext cx="6858000" cy="4846211"/>
          </a:xfrm>
          <a:prstGeom prst="rect">
            <a:avLst/>
          </a:prstGeom>
        </p:spPr>
      </p:pic>
    </p:spTree>
    <p:extLst>
      <p:ext uri="{BB962C8B-B14F-4D97-AF65-F5344CB8AC3E}">
        <p14:creationId xmlns:p14="http://schemas.microsoft.com/office/powerpoint/2010/main" val="1119914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509940"/>
      </p:ext>
    </p:extLst>
  </p:cSld>
  <p:clrMapOvr>
    <a:masterClrMapping/>
  </p:clrMapOvr>
  <mc:AlternateContent xmlns:mc="http://schemas.openxmlformats.org/markup-compatibility/2006" xmlns:p14="http://schemas.microsoft.com/office/powerpoint/2010/main">
    <mc:Choice Requires="p14">
      <p:transition p14:dur="10">
        <p:dissolve/>
      </p:transition>
    </mc:Choice>
    <mc:Fallback xmlns="">
      <p:transition>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subtitle and tex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42900" y="1432322"/>
            <a:ext cx="4800600" cy="435769"/>
          </a:xfrm>
          <a:prstGeom prst="rect">
            <a:avLst/>
          </a:prstGeom>
        </p:spPr>
        <p:txBody>
          <a:bodyPr/>
          <a:lstStyle>
            <a:lvl1pPr marL="0" indent="0" algn="l">
              <a:buNone/>
              <a:defRPr sz="2100" b="1" baseline="0">
                <a:solidFill>
                  <a:srgbClr val="003893"/>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Slide subtitle – Arial, 28, Bold</a:t>
            </a:r>
          </a:p>
        </p:txBody>
      </p:sp>
      <p:sp>
        <p:nvSpPr>
          <p:cNvPr id="8" name="Text Placeholder 7"/>
          <p:cNvSpPr>
            <a:spLocks noGrp="1"/>
          </p:cNvSpPr>
          <p:nvPr>
            <p:ph type="body" sz="quarter" idx="13" hasCustomPrompt="1"/>
          </p:nvPr>
        </p:nvSpPr>
        <p:spPr>
          <a:xfrm>
            <a:off x="342901" y="1964531"/>
            <a:ext cx="5879306" cy="1843088"/>
          </a:xfrm>
          <a:prstGeom prst="rect">
            <a:avLst/>
          </a:prstGeom>
        </p:spPr>
        <p:txBody>
          <a:bodyPr/>
          <a:lstStyle>
            <a:lvl1pPr>
              <a:defRPr sz="1800" baseline="0"/>
            </a:lvl1pPr>
            <a:lvl2pPr>
              <a:defRPr sz="1800"/>
            </a:lvl2pPr>
            <a:lvl3pPr>
              <a:defRPr sz="1800"/>
            </a:lvl3pPr>
            <a:lvl4pPr>
              <a:defRPr sz="1800"/>
            </a:lvl4pPr>
            <a:lvl5pPr>
              <a:defRPr sz="18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
          <p:cNvSpPr>
            <a:spLocks noGrp="1"/>
          </p:cNvSpPr>
          <p:nvPr>
            <p:ph type="ctrTitle" hasCustomPrompt="1"/>
          </p:nvPr>
        </p:nvSpPr>
        <p:spPr>
          <a:xfrm>
            <a:off x="342900" y="883445"/>
            <a:ext cx="5829300" cy="509587"/>
          </a:xfrm>
          <a:prstGeom prst="rect">
            <a:avLst/>
          </a:prstGeom>
        </p:spPr>
        <p:txBody>
          <a:bodyPr/>
          <a:lstStyle>
            <a:lvl1pPr algn="l">
              <a:defRPr sz="2700" b="1" baseline="0">
                <a:solidFill>
                  <a:srgbClr val="A00054"/>
                </a:solidFill>
              </a:defRPr>
            </a:lvl1pPr>
          </a:lstStyle>
          <a:p>
            <a:r>
              <a:rPr lang="en-US"/>
              <a:t>Slide title – Arial, 36, Bold</a:t>
            </a:r>
          </a:p>
        </p:txBody>
      </p:sp>
    </p:spTree>
    <p:extLst>
      <p:ext uri="{BB962C8B-B14F-4D97-AF65-F5344CB8AC3E}">
        <p14:creationId xmlns:p14="http://schemas.microsoft.com/office/powerpoint/2010/main" val="4206139598"/>
      </p:ext>
    </p:extLst>
  </p:cSld>
  <p:clrMapOvr>
    <a:masterClrMapping/>
  </p:clrMapOvr>
  <mc:AlternateContent xmlns:mc="http://schemas.openxmlformats.org/markup-compatibility/2006" xmlns:p14="http://schemas.microsoft.com/office/powerpoint/2010/main">
    <mc:Choice Requires="p14">
      <p:transition p14:dur="10">
        <p:dissolve/>
      </p:transition>
    </mc:Choice>
    <mc:Fallback xmlns="">
      <p:transition>
        <p:dissolv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subtitle, text and photograph">
    <p:spTree>
      <p:nvGrpSpPr>
        <p:cNvPr id="1" name=""/>
        <p:cNvGrpSpPr/>
        <p:nvPr/>
      </p:nvGrpSpPr>
      <p:grpSpPr>
        <a:xfrm>
          <a:off x="0" y="0"/>
          <a:ext cx="0" cy="0"/>
          <a:chOff x="0" y="0"/>
          <a:chExt cx="0" cy="0"/>
        </a:xfrm>
      </p:grpSpPr>
      <p:sp>
        <p:nvSpPr>
          <p:cNvPr id="11" name="Picture Placeholder 10"/>
          <p:cNvSpPr>
            <a:spLocks noGrp="1"/>
          </p:cNvSpPr>
          <p:nvPr>
            <p:ph type="pic" sz="quarter" idx="14" hasCustomPrompt="1"/>
          </p:nvPr>
        </p:nvSpPr>
        <p:spPr>
          <a:xfrm>
            <a:off x="4020741" y="1978819"/>
            <a:ext cx="2588419" cy="1843088"/>
          </a:xfrm>
          <a:prstGeom prst="rect">
            <a:avLst/>
          </a:prstGeom>
        </p:spPr>
        <p:txBody>
          <a:bodyPr/>
          <a:lstStyle>
            <a:lvl1pPr marL="0" indent="0" algn="ctr">
              <a:buNone/>
              <a:defRPr sz="1800" baseline="0"/>
            </a:lvl1pPr>
          </a:lstStyle>
          <a:p>
            <a:r>
              <a:rPr lang="en-GB"/>
              <a:t>Click here to insert your photograph</a:t>
            </a:r>
          </a:p>
        </p:txBody>
      </p:sp>
      <p:sp>
        <p:nvSpPr>
          <p:cNvPr id="6" name="Subtitle 2"/>
          <p:cNvSpPr>
            <a:spLocks noGrp="1"/>
          </p:cNvSpPr>
          <p:nvPr>
            <p:ph type="subTitle" idx="1" hasCustomPrompt="1"/>
          </p:nvPr>
        </p:nvSpPr>
        <p:spPr>
          <a:xfrm>
            <a:off x="342900" y="1432322"/>
            <a:ext cx="4800600" cy="435769"/>
          </a:xfrm>
          <a:prstGeom prst="rect">
            <a:avLst/>
          </a:prstGeom>
        </p:spPr>
        <p:txBody>
          <a:bodyPr/>
          <a:lstStyle>
            <a:lvl1pPr marL="0" indent="0" algn="l">
              <a:buNone/>
              <a:defRPr sz="2100" b="1" baseline="0">
                <a:solidFill>
                  <a:srgbClr val="003893"/>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Slide subtitle – Arial, 28, Bold</a:t>
            </a:r>
          </a:p>
        </p:txBody>
      </p:sp>
      <p:sp>
        <p:nvSpPr>
          <p:cNvPr id="10" name="Text Placeholder 7"/>
          <p:cNvSpPr>
            <a:spLocks noGrp="1"/>
          </p:cNvSpPr>
          <p:nvPr>
            <p:ph type="body" sz="quarter" idx="13" hasCustomPrompt="1"/>
          </p:nvPr>
        </p:nvSpPr>
        <p:spPr>
          <a:xfrm>
            <a:off x="342901" y="1964531"/>
            <a:ext cx="3514725" cy="1843088"/>
          </a:xfrm>
          <a:prstGeom prst="rect">
            <a:avLst/>
          </a:prstGeom>
        </p:spPr>
        <p:txBody>
          <a:bodyPr/>
          <a:lstStyle>
            <a:lvl1pPr>
              <a:defRPr sz="1800" baseline="0"/>
            </a:lvl1pPr>
            <a:lvl2pPr>
              <a:defRPr sz="1800"/>
            </a:lvl2pPr>
            <a:lvl3pPr>
              <a:defRPr sz="1800"/>
            </a:lvl3pPr>
            <a:lvl4pPr>
              <a:defRPr sz="1800"/>
            </a:lvl4pPr>
            <a:lvl5pPr>
              <a:defRPr sz="18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itle 1"/>
          <p:cNvSpPr>
            <a:spLocks noGrp="1"/>
          </p:cNvSpPr>
          <p:nvPr>
            <p:ph type="ctrTitle" hasCustomPrompt="1"/>
          </p:nvPr>
        </p:nvSpPr>
        <p:spPr>
          <a:xfrm>
            <a:off x="342900" y="883445"/>
            <a:ext cx="5829300" cy="509587"/>
          </a:xfrm>
          <a:prstGeom prst="rect">
            <a:avLst/>
          </a:prstGeom>
        </p:spPr>
        <p:txBody>
          <a:bodyPr/>
          <a:lstStyle>
            <a:lvl1pPr algn="l">
              <a:defRPr sz="2700" b="1" baseline="0">
                <a:solidFill>
                  <a:srgbClr val="A00054"/>
                </a:solidFill>
              </a:defRPr>
            </a:lvl1pPr>
          </a:lstStyle>
          <a:p>
            <a:r>
              <a:rPr lang="en-US"/>
              <a:t>Slide title – Arial, 36, Bold</a:t>
            </a:r>
          </a:p>
        </p:txBody>
      </p:sp>
    </p:spTree>
    <p:extLst>
      <p:ext uri="{BB962C8B-B14F-4D97-AF65-F5344CB8AC3E}">
        <p14:creationId xmlns:p14="http://schemas.microsoft.com/office/powerpoint/2010/main" val="2117232116"/>
      </p:ext>
    </p:extLst>
  </p:cSld>
  <p:clrMapOvr>
    <a:masterClrMapping/>
  </p:clrMapOvr>
  <mc:AlternateContent xmlns:mc="http://schemas.openxmlformats.org/markup-compatibility/2006" xmlns:p14="http://schemas.microsoft.com/office/powerpoint/2010/main">
    <mc:Choice Requires="p14">
      <p:transition p14:dur="10">
        <p:dissolve/>
      </p:transition>
    </mc:Choice>
    <mc:Fallback xmlns="">
      <p:transition>
        <p:dissolv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in presentation title slide">
    <p:bg>
      <p:bgPr>
        <a:solidFill>
          <a:srgbClr val="1A9DAC"/>
        </a:solidFill>
        <a:effectLst/>
      </p:bgPr>
    </p:bg>
    <p:spTree>
      <p:nvGrpSpPr>
        <p:cNvPr id="1" name=""/>
        <p:cNvGrpSpPr/>
        <p:nvPr/>
      </p:nvGrpSpPr>
      <p:grpSpPr>
        <a:xfrm>
          <a:off x="0" y="0"/>
          <a:ext cx="0" cy="0"/>
          <a:chOff x="0" y="0"/>
          <a:chExt cx="0" cy="0"/>
        </a:xfrm>
      </p:grpSpPr>
      <p:cxnSp>
        <p:nvCxnSpPr>
          <p:cNvPr id="6" name="Straight Connector 5"/>
          <p:cNvCxnSpPr/>
          <p:nvPr userDrawn="1"/>
        </p:nvCxnSpPr>
        <p:spPr>
          <a:xfrm>
            <a:off x="1439466" y="1082279"/>
            <a:ext cx="0" cy="2743200"/>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pic>
        <p:nvPicPr>
          <p:cNvPr id="7" name="Picture 11" descr="UWE-Logo-Bottom.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60772" y="4337448"/>
            <a:ext cx="1637109" cy="806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4"/>
          <p:cNvSpPr>
            <a:spLocks noGrp="1"/>
          </p:cNvSpPr>
          <p:nvPr>
            <p:ph type="body" sz="quarter" idx="14"/>
          </p:nvPr>
        </p:nvSpPr>
        <p:spPr>
          <a:xfrm>
            <a:off x="1744200" y="1005576"/>
            <a:ext cx="4547063" cy="2831136"/>
          </a:xfrm>
          <a:prstGeom prst="rect">
            <a:avLst/>
          </a:prstGeom>
        </p:spPr>
        <p:txBody>
          <a:bodyPr lIns="0" tIns="0" rIns="0" bIns="0"/>
          <a:lstStyle>
            <a:lvl1pPr marL="0" indent="0">
              <a:lnSpc>
                <a:spcPts val="3600"/>
              </a:lnSpc>
              <a:spcBef>
                <a:spcPts val="0"/>
              </a:spcBef>
              <a:buFontTx/>
              <a:buNone/>
              <a:defRPr sz="3300" b="0" i="0">
                <a:solidFill>
                  <a:schemeClr val="bg1"/>
                </a:solidFill>
                <a:latin typeface="Georgia" charset="0"/>
                <a:ea typeface="Georgia" charset="0"/>
                <a:cs typeface="Georgia" charset="0"/>
              </a:defRPr>
            </a:lvl1pPr>
          </a:lstStyle>
          <a:p>
            <a:pPr lvl="0"/>
            <a:r>
              <a:rPr lang="en-GB"/>
              <a:t>Click to edit Master text styles</a:t>
            </a:r>
          </a:p>
        </p:txBody>
      </p:sp>
      <p:sp>
        <p:nvSpPr>
          <p:cNvPr id="18" name="Text Placeholder 14"/>
          <p:cNvSpPr>
            <a:spLocks noGrp="1"/>
          </p:cNvSpPr>
          <p:nvPr>
            <p:ph type="body" sz="quarter" idx="15"/>
          </p:nvPr>
        </p:nvSpPr>
        <p:spPr>
          <a:xfrm>
            <a:off x="480601" y="1070377"/>
            <a:ext cx="914354" cy="269081"/>
          </a:xfrm>
          <a:prstGeom prst="rect">
            <a:avLst/>
          </a:prstGeom>
        </p:spPr>
        <p:txBody>
          <a:bodyPr lIns="0" tIns="0" rIns="0" bIns="0"/>
          <a:lstStyle>
            <a:lvl1pPr marL="0" indent="0">
              <a:lnSpc>
                <a:spcPts val="975"/>
              </a:lnSpc>
              <a:spcBef>
                <a:spcPts val="0"/>
              </a:spcBef>
              <a:buFontTx/>
              <a:buNone/>
              <a:defRPr sz="825" b="0" i="0">
                <a:solidFill>
                  <a:schemeClr val="bg1"/>
                </a:solidFill>
                <a:latin typeface="Tahoma" charset="0"/>
                <a:ea typeface="Tahoma" charset="0"/>
                <a:cs typeface="Tahoma" charset="0"/>
              </a:defRPr>
            </a:lvl1pPr>
          </a:lstStyle>
          <a:p>
            <a:pPr lvl="0"/>
            <a:r>
              <a:rPr lang="en-GB"/>
              <a:t>Click to edit Master text styles</a:t>
            </a:r>
          </a:p>
        </p:txBody>
      </p:sp>
      <p:sp>
        <p:nvSpPr>
          <p:cNvPr id="19" name="Text Placeholder 14"/>
          <p:cNvSpPr>
            <a:spLocks noGrp="1"/>
          </p:cNvSpPr>
          <p:nvPr>
            <p:ph type="body" sz="quarter" idx="16"/>
          </p:nvPr>
        </p:nvSpPr>
        <p:spPr>
          <a:xfrm>
            <a:off x="480601" y="1340376"/>
            <a:ext cx="914354" cy="402300"/>
          </a:xfrm>
          <a:prstGeom prst="rect">
            <a:avLst/>
          </a:prstGeom>
        </p:spPr>
        <p:txBody>
          <a:bodyPr lIns="0" tIns="0" rIns="0" bIns="0"/>
          <a:lstStyle>
            <a:lvl1pPr marL="0" indent="0">
              <a:lnSpc>
                <a:spcPts val="975"/>
              </a:lnSpc>
              <a:spcBef>
                <a:spcPts val="0"/>
              </a:spcBef>
              <a:buFontTx/>
              <a:buNone/>
              <a:defRPr sz="825" b="1" i="0">
                <a:solidFill>
                  <a:schemeClr val="bg1"/>
                </a:solidFill>
                <a:latin typeface="Tahoma" charset="0"/>
                <a:ea typeface="Tahoma" charset="0"/>
                <a:cs typeface="Tahoma" charset="0"/>
              </a:defRPr>
            </a:lvl1pPr>
          </a:lstStyle>
          <a:p>
            <a:pPr lvl="0"/>
            <a:r>
              <a:rPr lang="en-GB"/>
              <a:t>Click to edit Master text styles</a:t>
            </a:r>
          </a:p>
        </p:txBody>
      </p:sp>
      <p:sp>
        <p:nvSpPr>
          <p:cNvPr id="20" name="Text Placeholder 14"/>
          <p:cNvSpPr>
            <a:spLocks noGrp="1"/>
          </p:cNvSpPr>
          <p:nvPr>
            <p:ph type="body" sz="quarter" idx="17"/>
          </p:nvPr>
        </p:nvSpPr>
        <p:spPr>
          <a:xfrm>
            <a:off x="480601" y="1748076"/>
            <a:ext cx="914354" cy="521494"/>
          </a:xfrm>
          <a:prstGeom prst="rect">
            <a:avLst/>
          </a:prstGeom>
        </p:spPr>
        <p:txBody>
          <a:bodyPr lIns="0" tIns="0" rIns="0" bIns="0"/>
          <a:lstStyle>
            <a:lvl1pPr marL="0" indent="0">
              <a:lnSpc>
                <a:spcPts val="975"/>
              </a:lnSpc>
              <a:spcBef>
                <a:spcPts val="0"/>
              </a:spcBef>
              <a:buFontTx/>
              <a:buNone/>
              <a:defRPr sz="825" b="1" i="0">
                <a:solidFill>
                  <a:schemeClr val="bg1"/>
                </a:solidFill>
                <a:latin typeface="Tahoma" charset="0"/>
                <a:ea typeface="Tahoma" charset="0"/>
                <a:cs typeface="Tahoma" charset="0"/>
              </a:defRPr>
            </a:lvl1pPr>
          </a:lstStyle>
          <a:p>
            <a:pPr lvl="0"/>
            <a:r>
              <a:rPr lang="en-GB"/>
              <a:t>Click to edit Master text styles</a:t>
            </a:r>
          </a:p>
        </p:txBody>
      </p:sp>
      <p:sp>
        <p:nvSpPr>
          <p:cNvPr id="8" name="Text Placeholder 14"/>
          <p:cNvSpPr>
            <a:spLocks noGrp="1"/>
          </p:cNvSpPr>
          <p:nvPr>
            <p:ph type="body" sz="quarter" idx="18"/>
          </p:nvPr>
        </p:nvSpPr>
        <p:spPr>
          <a:xfrm>
            <a:off x="483797" y="3720104"/>
            <a:ext cx="914354" cy="172331"/>
          </a:xfrm>
          <a:prstGeom prst="rect">
            <a:avLst/>
          </a:prstGeom>
        </p:spPr>
        <p:txBody>
          <a:bodyPr lIns="0" tIns="0" rIns="0" bIns="0"/>
          <a:lstStyle>
            <a:lvl1pPr marL="0" indent="0">
              <a:lnSpc>
                <a:spcPts val="975"/>
              </a:lnSpc>
              <a:spcBef>
                <a:spcPts val="0"/>
              </a:spcBef>
              <a:buFontTx/>
              <a:buNone/>
              <a:defRPr sz="825" b="0" i="0">
                <a:solidFill>
                  <a:schemeClr val="bg1"/>
                </a:solidFill>
                <a:latin typeface="Tahoma"/>
                <a:ea typeface="Tahoma"/>
                <a:cs typeface="Tahoma"/>
              </a:defRPr>
            </a:lvl1pPr>
          </a:lstStyle>
          <a:p>
            <a:pPr lvl="0"/>
            <a:r>
              <a:rPr lang="en-GB"/>
              <a:t>Click to edit Master text styles</a:t>
            </a:r>
          </a:p>
        </p:txBody>
      </p:sp>
    </p:spTree>
    <p:extLst>
      <p:ext uri="{BB962C8B-B14F-4D97-AF65-F5344CB8AC3E}">
        <p14:creationId xmlns:p14="http://schemas.microsoft.com/office/powerpoint/2010/main" val="3191490872"/>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and subhead">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75085" y="4744641"/>
            <a:ext cx="810815"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p:nvPr>
        </p:nvSpPr>
        <p:spPr>
          <a:xfrm>
            <a:off x="674694" y="1418035"/>
            <a:ext cx="4886716" cy="1024590"/>
          </a:xfrm>
          <a:prstGeom prst="rect">
            <a:avLst/>
          </a:prstGeom>
        </p:spPr>
        <p:txBody>
          <a:bodyPr lIns="0" tIns="0" rIns="0" bIns="0"/>
          <a:lstStyle>
            <a:lvl1pPr marL="0" indent="0">
              <a:lnSpc>
                <a:spcPts val="3600"/>
              </a:lnSpc>
              <a:spcBef>
                <a:spcPts val="0"/>
              </a:spcBef>
              <a:buFontTx/>
              <a:buNone/>
              <a:defRPr sz="3300" b="0" i="0">
                <a:solidFill>
                  <a:srgbClr val="16818D"/>
                </a:solidFill>
                <a:latin typeface="Georgia" charset="0"/>
                <a:ea typeface="Georgia" charset="0"/>
                <a:cs typeface="Georgia" charset="0"/>
              </a:defRPr>
            </a:lvl1pPr>
          </a:lstStyle>
          <a:p>
            <a:pPr lvl="0"/>
            <a:r>
              <a:rPr lang="en-GB"/>
              <a:t>Click to edit Master text styles</a:t>
            </a:r>
          </a:p>
        </p:txBody>
      </p:sp>
      <p:sp>
        <p:nvSpPr>
          <p:cNvPr id="7" name="Text Placeholder 5"/>
          <p:cNvSpPr>
            <a:spLocks noGrp="1"/>
          </p:cNvSpPr>
          <p:nvPr>
            <p:ph type="body" sz="quarter" idx="11"/>
          </p:nvPr>
        </p:nvSpPr>
        <p:spPr>
          <a:xfrm>
            <a:off x="674694" y="3165872"/>
            <a:ext cx="4886715" cy="452328"/>
          </a:xfrm>
          <a:prstGeom prst="rect">
            <a:avLst/>
          </a:prstGeom>
        </p:spPr>
        <p:txBody>
          <a:bodyPr lIns="0" tIns="0" rIns="0" bIns="0"/>
          <a:lstStyle>
            <a:lvl1pPr marL="0" indent="0">
              <a:lnSpc>
                <a:spcPct val="100000"/>
              </a:lnSpc>
              <a:buFontTx/>
              <a:buNone/>
              <a:defRPr sz="1200" b="0" i="0">
                <a:solidFill>
                  <a:schemeClr val="tx1"/>
                </a:solidFill>
                <a:latin typeface="Tahoma" charset="0"/>
                <a:ea typeface="Tahoma" charset="0"/>
                <a:cs typeface="Tahoma" charset="0"/>
              </a:defRPr>
            </a:lvl1pPr>
          </a:lstStyle>
          <a:p>
            <a:pPr lvl="0"/>
            <a:r>
              <a:rPr lang="en-GB"/>
              <a:t>Click to edit Master text styles</a:t>
            </a:r>
          </a:p>
        </p:txBody>
      </p:sp>
    </p:spTree>
    <p:extLst>
      <p:ext uri="{BB962C8B-B14F-4D97-AF65-F5344CB8AC3E}">
        <p14:creationId xmlns:p14="http://schemas.microsoft.com/office/powerpoint/2010/main" val="293990461"/>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ain headings, text and bullet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75085" y="4744641"/>
            <a:ext cx="810815"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674694" y="517275"/>
            <a:ext cx="4886716" cy="488301"/>
          </a:xfrm>
          <a:prstGeom prst="rect">
            <a:avLst/>
          </a:prstGeom>
        </p:spPr>
        <p:txBody>
          <a:bodyPr lIns="0" tIns="0" rIns="0" bIns="0"/>
          <a:lstStyle>
            <a:lvl1pPr marL="0" indent="0">
              <a:lnSpc>
                <a:spcPts val="3150"/>
              </a:lnSpc>
              <a:buFontTx/>
              <a:buNone/>
              <a:defRPr sz="3000" b="0" i="0">
                <a:solidFill>
                  <a:srgbClr val="16818D"/>
                </a:solidFill>
                <a:latin typeface="Georgia" charset="0"/>
                <a:ea typeface="Georgia" charset="0"/>
                <a:cs typeface="Georgia" charset="0"/>
              </a:defRPr>
            </a:lvl1pPr>
          </a:lstStyle>
          <a:p>
            <a:pPr lvl="0"/>
            <a:r>
              <a:rPr lang="en-GB"/>
              <a:t>Click to edit Master text styles</a:t>
            </a:r>
          </a:p>
        </p:txBody>
      </p:sp>
      <p:sp>
        <p:nvSpPr>
          <p:cNvPr id="6" name="Text Placeholder 5"/>
          <p:cNvSpPr>
            <a:spLocks noGrp="1"/>
          </p:cNvSpPr>
          <p:nvPr>
            <p:ph type="body" sz="quarter" idx="11"/>
          </p:nvPr>
        </p:nvSpPr>
        <p:spPr>
          <a:xfrm>
            <a:off x="620688" y="1167910"/>
            <a:ext cx="4940721" cy="3348056"/>
          </a:xfrm>
          <a:prstGeom prst="rect">
            <a:avLst/>
          </a:prstGeom>
        </p:spPr>
        <p:txBody>
          <a:bodyPr/>
          <a:lstStyle>
            <a:lvl1pPr marL="200025" indent="-200025">
              <a:buClr>
                <a:srgbClr val="16818D"/>
              </a:buClr>
              <a:defRPr sz="1200">
                <a:latin typeface="Tahoma" panose="020B0604030504040204" pitchFamily="34" charset="0"/>
                <a:ea typeface="Tahoma" panose="020B0604030504040204" pitchFamily="34" charset="0"/>
                <a:cs typeface="Tahoma" panose="020B0604030504040204" pitchFamily="34" charset="0"/>
              </a:defRPr>
            </a:lvl1pPr>
            <a:lvl2pPr marL="406004" indent="-205979">
              <a:buClr>
                <a:srgbClr val="16818D"/>
              </a:buClr>
              <a:buFont typeface="Courier New" panose="02070309020205020404" pitchFamily="49" charset="0"/>
              <a:buChar char="o"/>
              <a:defRPr sz="1200">
                <a:latin typeface="Tahoma" panose="020B0604030504040204" pitchFamily="34" charset="0"/>
                <a:ea typeface="Tahoma" panose="020B0604030504040204" pitchFamily="34" charset="0"/>
                <a:cs typeface="Tahoma" panose="020B0604030504040204" pitchFamily="34" charset="0"/>
              </a:defRPr>
            </a:lvl2pPr>
            <a:lvl3pPr marL="606029" indent="-200025">
              <a:buClr>
                <a:srgbClr val="16818D"/>
              </a:buClr>
              <a:buFont typeface="Arial" panose="020B0604020202020204" pitchFamily="34" charset="0"/>
              <a:buChar char="̶"/>
              <a:defRPr sz="1200">
                <a:latin typeface="Tahoma" panose="020B0604030504040204" pitchFamily="34" charset="0"/>
                <a:ea typeface="Tahoma" panose="020B0604030504040204" pitchFamily="34" charset="0"/>
                <a:cs typeface="Tahoma" panose="020B0604030504040204" pitchFamily="34" charset="0"/>
              </a:defRPr>
            </a:lvl3pPr>
            <a:lvl4pPr>
              <a:defRPr sz="1200">
                <a:latin typeface="Tahoma" panose="020B0604030504040204" pitchFamily="34" charset="0"/>
                <a:ea typeface="Tahoma" panose="020B0604030504040204" pitchFamily="34" charset="0"/>
                <a:cs typeface="Tahoma" panose="020B0604030504040204" pitchFamily="34" charset="0"/>
              </a:defRPr>
            </a:lvl4pPr>
            <a:lvl5pPr>
              <a:defRPr sz="1200">
                <a:latin typeface="Tahoma" panose="020B0604030504040204" pitchFamily="34" charset="0"/>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55044089"/>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ain headings, text and numbered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75085" y="4744641"/>
            <a:ext cx="810815"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674694" y="519522"/>
            <a:ext cx="4886716" cy="476000"/>
          </a:xfrm>
          <a:prstGeom prst="rect">
            <a:avLst/>
          </a:prstGeom>
        </p:spPr>
        <p:txBody>
          <a:bodyPr lIns="0" tIns="0" rIns="0" bIns="0"/>
          <a:lstStyle>
            <a:lvl1pPr marL="0" indent="0">
              <a:lnSpc>
                <a:spcPts val="3150"/>
              </a:lnSpc>
              <a:buFontTx/>
              <a:buNone/>
              <a:defRPr sz="3000" b="0" i="0">
                <a:solidFill>
                  <a:srgbClr val="16818D"/>
                </a:solidFill>
                <a:latin typeface="Georgia" charset="0"/>
                <a:ea typeface="Georgia" charset="0"/>
                <a:cs typeface="Georgia" charset="0"/>
              </a:defRPr>
            </a:lvl1pPr>
          </a:lstStyle>
          <a:p>
            <a:pPr lvl="0"/>
            <a:r>
              <a:rPr lang="en-GB"/>
              <a:t>Click to edit Master text styles</a:t>
            </a:r>
          </a:p>
        </p:txBody>
      </p:sp>
      <p:sp>
        <p:nvSpPr>
          <p:cNvPr id="7" name="Text Placeholder 2"/>
          <p:cNvSpPr>
            <a:spLocks noGrp="1"/>
          </p:cNvSpPr>
          <p:nvPr>
            <p:ph type="body" sz="quarter" idx="11"/>
          </p:nvPr>
        </p:nvSpPr>
        <p:spPr>
          <a:xfrm>
            <a:off x="620688" y="1167911"/>
            <a:ext cx="4940721" cy="3349228"/>
          </a:xfrm>
          <a:prstGeom prst="rect">
            <a:avLst/>
          </a:prstGeom>
        </p:spPr>
        <p:txBody>
          <a:bodyPr/>
          <a:lstStyle>
            <a:lvl1pPr marL="200025" indent="-200025">
              <a:buClr>
                <a:srgbClr val="16818D"/>
              </a:buClr>
              <a:buFont typeface="+mj-lt"/>
              <a:buAutoNum type="arabicPeriod"/>
              <a:defRPr sz="1200">
                <a:latin typeface="Tahoma" panose="020B0604030504040204" pitchFamily="34" charset="0"/>
                <a:ea typeface="Tahoma" panose="020B0604030504040204" pitchFamily="34" charset="0"/>
                <a:cs typeface="Tahoma" panose="020B0604030504040204" pitchFamily="34" charset="0"/>
              </a:defRPr>
            </a:lvl1pPr>
            <a:lvl2pPr marL="406004" indent="-205979">
              <a:buClr>
                <a:srgbClr val="16818D"/>
              </a:buClr>
              <a:buFont typeface="+mj-lt"/>
              <a:buAutoNum type="romanLcPeriod"/>
              <a:defRPr sz="1200">
                <a:latin typeface="Tahoma" panose="020B0604030504040204" pitchFamily="34" charset="0"/>
                <a:ea typeface="Tahoma" panose="020B0604030504040204" pitchFamily="34" charset="0"/>
                <a:cs typeface="Tahoma" panose="020B0604030504040204" pitchFamily="34" charset="0"/>
              </a:defRPr>
            </a:lvl2pPr>
            <a:lvl3pPr marL="672704" indent="-200025">
              <a:buClr>
                <a:srgbClr val="16818D"/>
              </a:buClr>
              <a:buFont typeface="Arial" panose="020B0604020202020204" pitchFamily="34" charset="0"/>
              <a:buChar char="̶"/>
              <a:defRPr sz="1200">
                <a:latin typeface="Tahoma" panose="020B0604030504040204" pitchFamily="34" charset="0"/>
                <a:ea typeface="Tahoma" panose="020B0604030504040204" pitchFamily="34" charset="0"/>
                <a:cs typeface="Tahoma" panose="020B0604030504040204" pitchFamily="34" charset="0"/>
              </a:defRPr>
            </a:lvl3pPr>
            <a:lvl4pPr marL="1757363" indent="-385763">
              <a:buFont typeface="+mj-lt"/>
              <a:buAutoNum type="arabicPeriod"/>
              <a:defRPr sz="1200">
                <a:latin typeface="Tahoma" panose="020B0604030504040204" pitchFamily="34" charset="0"/>
                <a:ea typeface="Tahoma" panose="020B0604030504040204" pitchFamily="34" charset="0"/>
                <a:cs typeface="Tahoma" panose="020B0604030504040204" pitchFamily="34" charset="0"/>
              </a:defRPr>
            </a:lvl4pPr>
            <a:lvl5pPr marL="2214563" indent="-385763">
              <a:buFont typeface="+mj-lt"/>
              <a:buAutoNum type="arabicPeriod"/>
              <a:defRPr sz="1200">
                <a:latin typeface="Tahoma" panose="020B0604030504040204" pitchFamily="34" charset="0"/>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24355768"/>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ext style">
    <p:spTree>
      <p:nvGrpSpPr>
        <p:cNvPr id="1" name=""/>
        <p:cNvGrpSpPr/>
        <p:nvPr/>
      </p:nvGrpSpPr>
      <p:grpSpPr>
        <a:xfrm>
          <a:off x="0" y="0"/>
          <a:ext cx="0" cy="0"/>
          <a:chOff x="0" y="0"/>
          <a:chExt cx="0" cy="0"/>
        </a:xfrm>
      </p:grpSpPr>
      <p:pic>
        <p:nvPicPr>
          <p:cNvPr id="8" name="Picture 1" descr="UWE-Logo-Bottom.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75085" y="4744641"/>
            <a:ext cx="810815"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674695" y="1221600"/>
            <a:ext cx="2375687" cy="3348019"/>
          </a:xfrm>
          <a:prstGeom prst="rect">
            <a:avLst/>
          </a:prstGeom>
        </p:spPr>
        <p:txBody>
          <a:bodyPr lIns="0" tIns="0" rIns="0" bIns="0" numCol="1" spcCol="216000"/>
          <a:lstStyle>
            <a:lvl1pPr marL="0" marR="0" indent="0" algn="l" defTabSz="454819" rtl="0" eaLnBrk="1" fontAlgn="base" latinLnBrk="0" hangingPunct="1">
              <a:lnSpc>
                <a:spcPts val="1500"/>
              </a:lnSpc>
              <a:spcBef>
                <a:spcPts val="0"/>
              </a:spcBef>
              <a:spcAft>
                <a:spcPct val="0"/>
              </a:spcAft>
              <a:buClrTx/>
              <a:buSzTx/>
              <a:buFontTx/>
              <a:buNone/>
              <a:tabLst/>
              <a:defRPr sz="1050" b="0" i="0" baseline="0">
                <a:solidFill>
                  <a:schemeClr val="tx1"/>
                </a:solidFill>
                <a:latin typeface="Tahoma" charset="0"/>
                <a:ea typeface="Tahoma" charset="0"/>
                <a:cs typeface="Tahoma" charset="0"/>
              </a:defRPr>
            </a:lvl1pPr>
          </a:lstStyle>
          <a:p>
            <a:pPr lvl="0"/>
            <a:r>
              <a:rPr lang="en-GB"/>
              <a:t>Click to edit Master text styles</a:t>
            </a:r>
          </a:p>
        </p:txBody>
      </p:sp>
      <p:sp>
        <p:nvSpPr>
          <p:cNvPr id="5" name="Text Placeholder 5"/>
          <p:cNvSpPr>
            <a:spLocks noGrp="1"/>
          </p:cNvSpPr>
          <p:nvPr>
            <p:ph type="body" sz="quarter" idx="10"/>
          </p:nvPr>
        </p:nvSpPr>
        <p:spPr>
          <a:xfrm>
            <a:off x="674694" y="519522"/>
            <a:ext cx="4886716" cy="484530"/>
          </a:xfrm>
          <a:prstGeom prst="rect">
            <a:avLst/>
          </a:prstGeom>
        </p:spPr>
        <p:txBody>
          <a:bodyPr lIns="0" tIns="0" rIns="0" bIns="0"/>
          <a:lstStyle>
            <a:lvl1pPr marL="0" indent="0">
              <a:lnSpc>
                <a:spcPts val="3150"/>
              </a:lnSpc>
              <a:buFontTx/>
              <a:buNone/>
              <a:defRPr sz="3000" b="0" i="0">
                <a:solidFill>
                  <a:srgbClr val="16818D"/>
                </a:solidFill>
                <a:latin typeface="Georgia" charset="0"/>
                <a:ea typeface="Georgia" charset="0"/>
                <a:cs typeface="Georgia" charset="0"/>
              </a:defRPr>
            </a:lvl1pPr>
          </a:lstStyle>
          <a:p>
            <a:pPr lvl="0"/>
            <a:r>
              <a:rPr lang="en-GB"/>
              <a:t>Click to edit Master text styles</a:t>
            </a:r>
          </a:p>
        </p:txBody>
      </p:sp>
      <p:sp>
        <p:nvSpPr>
          <p:cNvPr id="7" name="Text Placeholder 5"/>
          <p:cNvSpPr>
            <a:spLocks noGrp="1"/>
          </p:cNvSpPr>
          <p:nvPr>
            <p:ph type="body" sz="quarter" idx="12"/>
          </p:nvPr>
        </p:nvSpPr>
        <p:spPr>
          <a:xfrm>
            <a:off x="3213498" y="1221600"/>
            <a:ext cx="2375687" cy="3348019"/>
          </a:xfrm>
          <a:prstGeom prst="rect">
            <a:avLst/>
          </a:prstGeom>
        </p:spPr>
        <p:txBody>
          <a:bodyPr lIns="0" tIns="0" rIns="0" bIns="0" numCol="1" spcCol="216000"/>
          <a:lstStyle>
            <a:lvl1pPr marL="0" marR="0" indent="0" algn="l" defTabSz="454819" rtl="0" eaLnBrk="1" fontAlgn="base" latinLnBrk="0" hangingPunct="1">
              <a:lnSpc>
                <a:spcPts val="1500"/>
              </a:lnSpc>
              <a:spcBef>
                <a:spcPts val="0"/>
              </a:spcBef>
              <a:spcAft>
                <a:spcPct val="0"/>
              </a:spcAft>
              <a:buClrTx/>
              <a:buSzTx/>
              <a:buFontTx/>
              <a:buNone/>
              <a:tabLst/>
              <a:defRPr sz="1050" b="0" i="0" baseline="0">
                <a:solidFill>
                  <a:schemeClr val="tx1"/>
                </a:solidFill>
                <a:latin typeface="Tahoma" charset="0"/>
                <a:ea typeface="Tahoma" charset="0"/>
                <a:cs typeface="Tahoma" charset="0"/>
              </a:defRPr>
            </a:lvl1pPr>
          </a:lstStyle>
          <a:p>
            <a:pPr lvl="0"/>
            <a:r>
              <a:rPr lang="en-GB"/>
              <a:t>Click to edit Master text styles</a:t>
            </a:r>
          </a:p>
        </p:txBody>
      </p:sp>
    </p:spTree>
    <p:extLst>
      <p:ext uri="{BB962C8B-B14F-4D97-AF65-F5344CB8AC3E}">
        <p14:creationId xmlns:p14="http://schemas.microsoft.com/office/powerpoint/2010/main" val="2593651927"/>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text style with bullet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75085" y="4744641"/>
            <a:ext cx="810815"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674694" y="519522"/>
            <a:ext cx="4886716" cy="484530"/>
          </a:xfrm>
          <a:prstGeom prst="rect">
            <a:avLst/>
          </a:prstGeom>
        </p:spPr>
        <p:txBody>
          <a:bodyPr lIns="0" tIns="0" rIns="0" bIns="0"/>
          <a:lstStyle>
            <a:lvl1pPr marL="0" indent="0">
              <a:lnSpc>
                <a:spcPts val="3150"/>
              </a:lnSpc>
              <a:buFontTx/>
              <a:buNone/>
              <a:defRPr sz="3000" b="0" i="0">
                <a:solidFill>
                  <a:srgbClr val="16818D"/>
                </a:solidFill>
                <a:latin typeface="Georgia" charset="0"/>
                <a:ea typeface="Georgia" charset="0"/>
                <a:cs typeface="Georgia" charset="0"/>
              </a:defRPr>
            </a:lvl1pPr>
          </a:lstStyle>
          <a:p>
            <a:pPr lvl="0"/>
            <a:r>
              <a:rPr lang="en-GB"/>
              <a:t>Click to edit Master text styles</a:t>
            </a:r>
          </a:p>
        </p:txBody>
      </p:sp>
      <p:sp>
        <p:nvSpPr>
          <p:cNvPr id="8" name="Text Placeholder 5"/>
          <p:cNvSpPr>
            <a:spLocks noGrp="1"/>
          </p:cNvSpPr>
          <p:nvPr>
            <p:ph type="body" sz="quarter" idx="11" hasCustomPrompt="1"/>
          </p:nvPr>
        </p:nvSpPr>
        <p:spPr>
          <a:xfrm>
            <a:off x="674750" y="1188000"/>
            <a:ext cx="2375687" cy="3327966"/>
          </a:xfrm>
          <a:prstGeom prst="rect">
            <a:avLst/>
          </a:prstGeom>
        </p:spPr>
        <p:txBody>
          <a:bodyPr lIns="0" tIns="0" rIns="0" bIns="0" numCol="1" spcCol="216000"/>
          <a:lstStyle>
            <a:lvl1pPr marL="214313" marR="0" indent="-214313" algn="l" defTabSz="454819" rtl="0" eaLnBrk="1" fontAlgn="base" latinLnBrk="0" hangingPunct="1">
              <a:lnSpc>
                <a:spcPts val="1500"/>
              </a:lnSpc>
              <a:spcBef>
                <a:spcPts val="0"/>
              </a:spcBef>
              <a:spcAft>
                <a:spcPct val="0"/>
              </a:spcAft>
              <a:buClr>
                <a:srgbClr val="16818D"/>
              </a:buClr>
              <a:buSzTx/>
              <a:buFont typeface="Arial" panose="020B0604020202020204" pitchFamily="34" charset="0"/>
              <a:buChar char="•"/>
              <a:tabLst/>
              <a:defRPr sz="105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06004" indent="-205979">
              <a:buClr>
                <a:srgbClr val="16818D"/>
              </a:buClr>
              <a:buFont typeface="Courier New" panose="02070309020205020404" pitchFamily="49" charset="0"/>
              <a:buChar char="o"/>
              <a:defRPr sz="1050">
                <a:latin typeface="Tahoma" panose="020B0604030504040204" pitchFamily="34" charset="0"/>
                <a:ea typeface="Tahoma" panose="020B0604030504040204" pitchFamily="34" charset="0"/>
                <a:cs typeface="Tahoma" panose="020B0604030504040204" pitchFamily="34" charset="0"/>
              </a:defRPr>
            </a:lvl2pPr>
            <a:lvl3pPr marL="606029" indent="-133350">
              <a:buClr>
                <a:srgbClr val="16818D"/>
              </a:buClr>
              <a:buFont typeface="Arial" panose="020B0604020202020204" pitchFamily="34" charset="0"/>
              <a:buChar char="̶"/>
              <a:defRPr sz="1050">
                <a:latin typeface="Tahoma" panose="020B0604030504040204" pitchFamily="34" charset="0"/>
                <a:ea typeface="Tahoma" panose="020B0604030504040204" pitchFamily="34" charset="0"/>
                <a:cs typeface="Tahoma" panose="020B0604030504040204" pitchFamily="34" charset="0"/>
              </a:defRPr>
            </a:lvl3pPr>
            <a:lvl4pPr marL="872729" indent="-226219">
              <a:defRPr sz="1050">
                <a:latin typeface="Tahoma" panose="020B0604030504040204" pitchFamily="34" charset="0"/>
                <a:ea typeface="Tahoma" panose="020B0604030504040204" pitchFamily="34" charset="0"/>
                <a:cs typeface="Tahoma" panose="020B0604030504040204" pitchFamily="34" charset="0"/>
              </a:defRPr>
            </a:lvl4pPr>
          </a:lstStyle>
          <a:p>
            <a:pPr lvl="0"/>
            <a:r>
              <a:rPr lang="en-GB"/>
              <a:t>Click to add text</a:t>
            </a:r>
          </a:p>
          <a:p>
            <a:pPr lvl="1"/>
            <a:r>
              <a:rPr lang="en-GB"/>
              <a:t>Second Bullet Point</a:t>
            </a:r>
          </a:p>
          <a:p>
            <a:pPr lvl="2"/>
            <a:r>
              <a:rPr lang="en-GB"/>
              <a:t>Third Bullet Point</a:t>
            </a:r>
          </a:p>
          <a:p>
            <a:pPr lvl="3"/>
            <a:endParaRPr lang="en-GB"/>
          </a:p>
        </p:txBody>
      </p:sp>
      <p:sp>
        <p:nvSpPr>
          <p:cNvPr id="9" name="Text Placeholder 5"/>
          <p:cNvSpPr>
            <a:spLocks noGrp="1"/>
          </p:cNvSpPr>
          <p:nvPr>
            <p:ph type="body" sz="quarter" idx="12" hasCustomPrompt="1"/>
          </p:nvPr>
        </p:nvSpPr>
        <p:spPr>
          <a:xfrm>
            <a:off x="3213553" y="1188000"/>
            <a:ext cx="2375687" cy="3327966"/>
          </a:xfrm>
          <a:prstGeom prst="rect">
            <a:avLst/>
          </a:prstGeom>
        </p:spPr>
        <p:txBody>
          <a:bodyPr lIns="0" tIns="0" rIns="0" bIns="0" numCol="1" spcCol="216000"/>
          <a:lstStyle>
            <a:lvl1pPr marL="214313" marR="0" indent="-214313" algn="l" defTabSz="454819" rtl="0" eaLnBrk="1" fontAlgn="base" latinLnBrk="0" hangingPunct="1">
              <a:lnSpc>
                <a:spcPts val="1500"/>
              </a:lnSpc>
              <a:spcBef>
                <a:spcPts val="0"/>
              </a:spcBef>
              <a:spcAft>
                <a:spcPct val="0"/>
              </a:spcAft>
              <a:buClr>
                <a:srgbClr val="16818D"/>
              </a:buClr>
              <a:buSzTx/>
              <a:buFont typeface="Arial" panose="020B0604020202020204" pitchFamily="34" charset="0"/>
              <a:buChar char="•"/>
              <a:tabLst/>
              <a:defRPr sz="105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06004" indent="-205979">
              <a:buClr>
                <a:srgbClr val="16818D"/>
              </a:buClr>
              <a:buFont typeface="Courier New" panose="02070309020205020404" pitchFamily="49" charset="0"/>
              <a:buChar char="o"/>
              <a:defRPr sz="1050">
                <a:latin typeface="Tahoma" panose="020B0604030504040204" pitchFamily="34" charset="0"/>
                <a:ea typeface="Tahoma" panose="020B0604030504040204" pitchFamily="34" charset="0"/>
                <a:cs typeface="Tahoma" panose="020B0604030504040204" pitchFamily="34" charset="0"/>
              </a:defRPr>
            </a:lvl2pPr>
            <a:lvl3pPr marL="606029" indent="-133350">
              <a:buClr>
                <a:srgbClr val="16818D"/>
              </a:buClr>
              <a:buFont typeface="Arial" panose="020B0604020202020204" pitchFamily="34" charset="0"/>
              <a:buChar char="̶"/>
              <a:defRPr sz="1050">
                <a:latin typeface="Tahoma" panose="020B0604030504040204" pitchFamily="34" charset="0"/>
                <a:ea typeface="Tahoma" panose="020B0604030504040204" pitchFamily="34" charset="0"/>
                <a:cs typeface="Tahoma" panose="020B0604030504040204" pitchFamily="34" charset="0"/>
              </a:defRPr>
            </a:lvl3pPr>
            <a:lvl4pPr marL="872729" indent="-226219">
              <a:defRPr sz="1050">
                <a:latin typeface="Tahoma" panose="020B0604030504040204" pitchFamily="34" charset="0"/>
                <a:ea typeface="Tahoma" panose="020B0604030504040204" pitchFamily="34" charset="0"/>
                <a:cs typeface="Tahoma" panose="020B0604030504040204" pitchFamily="34" charset="0"/>
              </a:defRPr>
            </a:lvl4pPr>
          </a:lstStyle>
          <a:p>
            <a:pPr lvl="0"/>
            <a:r>
              <a:rPr lang="en-US"/>
              <a:t>Click to add text</a:t>
            </a:r>
          </a:p>
          <a:p>
            <a:pPr lvl="1"/>
            <a:r>
              <a:rPr lang="en-US"/>
              <a:t>Second Bullet Point</a:t>
            </a:r>
          </a:p>
          <a:p>
            <a:pPr lvl="2"/>
            <a:r>
              <a:rPr lang="en-US"/>
              <a:t>Third Bullet Point</a:t>
            </a:r>
          </a:p>
          <a:p>
            <a:pPr lvl="3"/>
            <a:endParaRPr lang="en-US"/>
          </a:p>
          <a:p>
            <a:pPr lvl="0"/>
            <a:endParaRPr lang="en-GB"/>
          </a:p>
        </p:txBody>
      </p:sp>
    </p:spTree>
    <p:extLst>
      <p:ext uri="{BB962C8B-B14F-4D97-AF65-F5344CB8AC3E}">
        <p14:creationId xmlns:p14="http://schemas.microsoft.com/office/powerpoint/2010/main" val="2657861714"/>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text style with numbered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75085" y="4744641"/>
            <a:ext cx="810815"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674694" y="519522"/>
            <a:ext cx="4861098" cy="484530"/>
          </a:xfrm>
          <a:prstGeom prst="rect">
            <a:avLst/>
          </a:prstGeom>
        </p:spPr>
        <p:txBody>
          <a:bodyPr lIns="0" tIns="0" rIns="0" bIns="0"/>
          <a:lstStyle>
            <a:lvl1pPr marL="0" indent="0">
              <a:lnSpc>
                <a:spcPts val="3150"/>
              </a:lnSpc>
              <a:buFontTx/>
              <a:buNone/>
              <a:defRPr sz="3000" b="0" i="0">
                <a:solidFill>
                  <a:srgbClr val="16818D"/>
                </a:solidFill>
                <a:latin typeface="Georgia" charset="0"/>
                <a:ea typeface="Georgia" charset="0"/>
                <a:cs typeface="Georgia" charset="0"/>
              </a:defRPr>
            </a:lvl1pPr>
          </a:lstStyle>
          <a:p>
            <a:pPr lvl="0"/>
            <a:r>
              <a:rPr lang="en-GB"/>
              <a:t>Click to edit Master text styles</a:t>
            </a:r>
          </a:p>
        </p:txBody>
      </p:sp>
      <p:sp>
        <p:nvSpPr>
          <p:cNvPr id="8" name="Text Placeholder 5"/>
          <p:cNvSpPr>
            <a:spLocks noGrp="1"/>
          </p:cNvSpPr>
          <p:nvPr>
            <p:ph type="body" sz="quarter" idx="11" hasCustomPrompt="1"/>
          </p:nvPr>
        </p:nvSpPr>
        <p:spPr>
          <a:xfrm>
            <a:off x="671209" y="1188111"/>
            <a:ext cx="2375687" cy="3327855"/>
          </a:xfrm>
          <a:prstGeom prst="rect">
            <a:avLst/>
          </a:prstGeom>
        </p:spPr>
        <p:txBody>
          <a:bodyPr lIns="0" tIns="0" rIns="0" bIns="0" numCol="1" spcCol="216000"/>
          <a:lstStyle>
            <a:lvl1pPr marL="200025" marR="0" indent="-200025" algn="l" defTabSz="454819" rtl="0" eaLnBrk="1" fontAlgn="base" latinLnBrk="0" hangingPunct="1">
              <a:lnSpc>
                <a:spcPts val="1500"/>
              </a:lnSpc>
              <a:spcBef>
                <a:spcPts val="0"/>
              </a:spcBef>
              <a:spcAft>
                <a:spcPct val="0"/>
              </a:spcAft>
              <a:buClr>
                <a:srgbClr val="16818D"/>
              </a:buClr>
              <a:buSzTx/>
              <a:buFont typeface="+mj-lt"/>
              <a:buAutoNum type="arabicPeriod"/>
              <a:tabLst/>
              <a:defRPr sz="1050" b="0" i="0" baseline="0">
                <a:solidFill>
                  <a:schemeClr val="tx1"/>
                </a:solidFill>
                <a:latin typeface="Tahoma"/>
                <a:ea typeface="Tahoma"/>
                <a:cs typeface="Tahoma"/>
              </a:defRPr>
            </a:lvl1pPr>
            <a:lvl2pPr marL="406004" indent="-205979">
              <a:buClr>
                <a:srgbClr val="16818D"/>
              </a:buClr>
              <a:buFont typeface="+mj-lt"/>
              <a:buAutoNum type="romanLcPeriod"/>
              <a:defRPr sz="1050" baseline="0">
                <a:latin typeface="Tahoma" panose="020B0604030504040204" pitchFamily="34" charset="0"/>
                <a:ea typeface="Tahoma" panose="020B0604030504040204" pitchFamily="34" charset="0"/>
                <a:cs typeface="Tahoma" panose="020B0604030504040204" pitchFamily="34" charset="0"/>
              </a:defRPr>
            </a:lvl2pPr>
            <a:lvl3pPr marL="672704" indent="-200025">
              <a:buClr>
                <a:srgbClr val="16818D"/>
              </a:buClr>
              <a:buFont typeface="Arial" panose="020B0604020202020204" pitchFamily="34" charset="0"/>
              <a:buChar char="̶"/>
              <a:defRPr sz="1050">
                <a:latin typeface="Tahoma" panose="020B0604030504040204" pitchFamily="34" charset="0"/>
                <a:ea typeface="Tahoma" panose="020B0604030504040204" pitchFamily="34" charset="0"/>
                <a:cs typeface="Tahoma" panose="020B0604030504040204" pitchFamily="34" charset="0"/>
              </a:defRPr>
            </a:lvl3pPr>
            <a:lvl4pPr marL="939404" indent="-214313">
              <a:buFont typeface="Arial" panose="020B0604020202020204" pitchFamily="34" charset="0"/>
              <a:buChar char="̶"/>
              <a:defRPr sz="1050">
                <a:latin typeface="Tahoma" panose="020B0604030504040204" pitchFamily="34" charset="0"/>
                <a:ea typeface="Tahoma" panose="020B0604030504040204" pitchFamily="34" charset="0"/>
                <a:cs typeface="Tahoma" panose="020B0604030504040204" pitchFamily="34" charset="0"/>
              </a:defRPr>
            </a:lvl4pPr>
          </a:lstStyle>
          <a:p>
            <a:pPr lvl="0"/>
            <a:r>
              <a:rPr lang="en-GB"/>
              <a:t>Click to add text</a:t>
            </a:r>
          </a:p>
          <a:p>
            <a:pPr lvl="1"/>
            <a:r>
              <a:rPr lang="en-GB"/>
              <a:t>Number Position Number 2</a:t>
            </a:r>
          </a:p>
          <a:p>
            <a:pPr lvl="2"/>
            <a:r>
              <a:rPr lang="en-GB"/>
              <a:t>Number Position Number 3</a:t>
            </a:r>
          </a:p>
          <a:p>
            <a:pPr lvl="3"/>
            <a:endParaRPr lang="en-GB"/>
          </a:p>
          <a:p>
            <a:pPr lvl="3"/>
            <a:endParaRPr lang="en-GB"/>
          </a:p>
        </p:txBody>
      </p:sp>
      <p:sp>
        <p:nvSpPr>
          <p:cNvPr id="9" name="Text Placeholder 5"/>
          <p:cNvSpPr>
            <a:spLocks noGrp="1"/>
          </p:cNvSpPr>
          <p:nvPr>
            <p:ph type="body" sz="quarter" idx="12" hasCustomPrompt="1"/>
          </p:nvPr>
        </p:nvSpPr>
        <p:spPr>
          <a:xfrm>
            <a:off x="3210012" y="1188111"/>
            <a:ext cx="2375687" cy="3327855"/>
          </a:xfrm>
          <a:prstGeom prst="rect">
            <a:avLst/>
          </a:prstGeom>
        </p:spPr>
        <p:txBody>
          <a:bodyPr lIns="0" tIns="0" rIns="0" bIns="0" numCol="1" spcCol="216000"/>
          <a:lstStyle>
            <a:lvl1pPr marL="200025" marR="0" indent="-200025" algn="l" defTabSz="454819" rtl="0" eaLnBrk="1" fontAlgn="base" latinLnBrk="0" hangingPunct="1">
              <a:lnSpc>
                <a:spcPts val="1500"/>
              </a:lnSpc>
              <a:spcBef>
                <a:spcPts val="0"/>
              </a:spcBef>
              <a:spcAft>
                <a:spcPct val="0"/>
              </a:spcAft>
              <a:buClr>
                <a:srgbClr val="16818D"/>
              </a:buClr>
              <a:buSzTx/>
              <a:buFont typeface="+mj-lt"/>
              <a:buAutoNum type="arabicPeriod"/>
              <a:tabLst/>
              <a:defRPr sz="1050" b="0" i="0" baseline="0">
                <a:solidFill>
                  <a:schemeClr val="tx1"/>
                </a:solidFill>
                <a:latin typeface="Tahoma"/>
                <a:ea typeface="Tahoma"/>
                <a:cs typeface="Tahoma"/>
              </a:defRPr>
            </a:lvl1pPr>
            <a:lvl2pPr marL="406004" indent="-205979">
              <a:buClr>
                <a:srgbClr val="16818D"/>
              </a:buClr>
              <a:buFont typeface="+mj-lt"/>
              <a:buAutoNum type="romanLcPeriod"/>
              <a:defRPr sz="1050">
                <a:latin typeface="Tahoma" panose="020B0604030504040204" pitchFamily="34" charset="0"/>
                <a:ea typeface="Tahoma" panose="020B0604030504040204" pitchFamily="34" charset="0"/>
                <a:cs typeface="Tahoma" panose="020B0604030504040204" pitchFamily="34" charset="0"/>
              </a:defRPr>
            </a:lvl2pPr>
            <a:lvl3pPr marL="672704" indent="-200025">
              <a:buClr>
                <a:srgbClr val="16818D"/>
              </a:buClr>
              <a:buFont typeface="Arial" panose="020B0604020202020204" pitchFamily="34" charset="0"/>
              <a:buChar char="̶"/>
              <a:defRPr sz="1050">
                <a:latin typeface="Tahoma" panose="020B0604030504040204" pitchFamily="34" charset="0"/>
                <a:ea typeface="Tahoma" panose="020B0604030504040204" pitchFamily="34" charset="0"/>
                <a:cs typeface="Tahoma" panose="020B0604030504040204" pitchFamily="34" charset="0"/>
              </a:defRPr>
            </a:lvl3pPr>
            <a:lvl4pPr marL="939404" indent="-214313">
              <a:buFont typeface="Arial" panose="020B0604020202020204" pitchFamily="34" charset="0"/>
              <a:buChar char="̶"/>
              <a:defRPr sz="1050">
                <a:latin typeface="Tahoma" panose="020B0604030504040204" pitchFamily="34" charset="0"/>
                <a:ea typeface="Tahoma" panose="020B0604030504040204" pitchFamily="34" charset="0"/>
                <a:cs typeface="Tahoma" panose="020B0604030504040204" pitchFamily="34" charset="0"/>
              </a:defRPr>
            </a:lvl4pPr>
          </a:lstStyle>
          <a:p>
            <a:pPr lvl="0"/>
            <a:r>
              <a:rPr lang="en-GB"/>
              <a:t>Click to add text</a:t>
            </a:r>
          </a:p>
          <a:p>
            <a:pPr lvl="1"/>
            <a:r>
              <a:rPr lang="en-GB"/>
              <a:t>Number Position Number 2</a:t>
            </a:r>
          </a:p>
          <a:p>
            <a:pPr lvl="2"/>
            <a:r>
              <a:rPr lang="en-GB"/>
              <a:t>Number Position Number 3</a:t>
            </a:r>
          </a:p>
          <a:p>
            <a:pPr lvl="3"/>
            <a:endParaRPr lang="en-GB"/>
          </a:p>
        </p:txBody>
      </p:sp>
    </p:spTree>
    <p:extLst>
      <p:ext uri="{BB962C8B-B14F-4D97-AF65-F5344CB8AC3E}">
        <p14:creationId xmlns:p14="http://schemas.microsoft.com/office/powerpoint/2010/main" val="3005807131"/>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3B3D8-C3E2-1F42-93A3-6886745CD715}"/>
              </a:ext>
            </a:extLst>
          </p:cNvPr>
          <p:cNvSpPr>
            <a:spLocks noGrp="1"/>
          </p:cNvSpPr>
          <p:nvPr>
            <p:ph type="title"/>
          </p:nvPr>
        </p:nvSpPr>
        <p:spPr>
          <a:xfrm>
            <a:off x="314946" y="1046377"/>
            <a:ext cx="5915025" cy="99417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FCF7A84-CF65-CC46-97C0-3B056C073A2A}"/>
              </a:ext>
            </a:extLst>
          </p:cNvPr>
          <p:cNvSpPr>
            <a:spLocks noGrp="1"/>
          </p:cNvSpPr>
          <p:nvPr>
            <p:ph idx="1"/>
          </p:nvPr>
        </p:nvSpPr>
        <p:spPr>
          <a:xfrm>
            <a:off x="314946" y="2141755"/>
            <a:ext cx="5915025" cy="17046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B9823DA-6B8F-D34F-B77B-293EBDBA935B}"/>
              </a:ext>
            </a:extLst>
          </p:cNvPr>
          <p:cNvSpPr/>
          <p:nvPr userDrawn="1"/>
        </p:nvSpPr>
        <p:spPr>
          <a:xfrm>
            <a:off x="0" y="4750905"/>
            <a:ext cx="6858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8" name="Rectangle 7">
            <a:extLst>
              <a:ext uri="{FF2B5EF4-FFF2-40B4-BE49-F238E27FC236}">
                <a16:creationId xmlns:a16="http://schemas.microsoft.com/office/drawing/2014/main" id="{2439D0B0-EE2D-6748-8EBE-5B127DB7F7FE}"/>
              </a:ext>
            </a:extLst>
          </p:cNvPr>
          <p:cNvSpPr/>
          <p:nvPr userDrawn="1"/>
        </p:nvSpPr>
        <p:spPr>
          <a:xfrm>
            <a:off x="0" y="4497391"/>
            <a:ext cx="6858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9" name="Rectangle 8">
            <a:extLst>
              <a:ext uri="{FF2B5EF4-FFF2-40B4-BE49-F238E27FC236}">
                <a16:creationId xmlns:a16="http://schemas.microsoft.com/office/drawing/2014/main" id="{369D118B-293F-C248-BA28-B68002DC2FBA}"/>
              </a:ext>
            </a:extLst>
          </p:cNvPr>
          <p:cNvSpPr/>
          <p:nvPr userDrawn="1"/>
        </p:nvSpPr>
        <p:spPr>
          <a:xfrm>
            <a:off x="0" y="4621813"/>
            <a:ext cx="6858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2" name="Footer Placeholder 16">
            <a:extLst>
              <a:ext uri="{FF2B5EF4-FFF2-40B4-BE49-F238E27FC236}">
                <a16:creationId xmlns:a16="http://schemas.microsoft.com/office/drawing/2014/main" id="{4FC3C53A-2989-FD46-A3AC-A9D57F1BDCD9}"/>
              </a:ext>
            </a:extLst>
          </p:cNvPr>
          <p:cNvSpPr txBox="1">
            <a:spLocks/>
          </p:cNvSpPr>
          <p:nvPr userDrawn="1"/>
        </p:nvSpPr>
        <p:spPr>
          <a:xfrm>
            <a:off x="314946" y="4778378"/>
            <a:ext cx="400305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75" b="1">
                <a:solidFill>
                  <a:schemeClr val="accent5"/>
                </a:solidFill>
              </a:rPr>
              <a:t>@</a:t>
            </a:r>
            <a:r>
              <a:rPr lang="en-GB" sz="975" b="1" err="1">
                <a:solidFill>
                  <a:schemeClr val="accent5"/>
                </a:solidFill>
              </a:rPr>
              <a:t>NHS_HealthEdEng</a:t>
            </a:r>
            <a:endParaRPr lang="en-GB" sz="975" b="1">
              <a:solidFill>
                <a:schemeClr val="accent5"/>
              </a:solidFill>
            </a:endParaRPr>
          </a:p>
        </p:txBody>
      </p:sp>
    </p:spTree>
    <p:extLst>
      <p:ext uri="{BB962C8B-B14F-4D97-AF65-F5344CB8AC3E}">
        <p14:creationId xmlns:p14="http://schemas.microsoft.com/office/powerpoint/2010/main" val="24976985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and graph position">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75085" y="4744641"/>
            <a:ext cx="810815"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674694" y="519522"/>
            <a:ext cx="4886716" cy="484530"/>
          </a:xfrm>
          <a:prstGeom prst="rect">
            <a:avLst/>
          </a:prstGeom>
        </p:spPr>
        <p:txBody>
          <a:bodyPr lIns="0" tIns="0" rIns="0" bIns="0"/>
          <a:lstStyle>
            <a:lvl1pPr marL="0" indent="0">
              <a:lnSpc>
                <a:spcPts val="3150"/>
              </a:lnSpc>
              <a:buFontTx/>
              <a:buNone/>
              <a:defRPr sz="3000" b="0" i="0">
                <a:solidFill>
                  <a:srgbClr val="16818D"/>
                </a:solidFill>
                <a:latin typeface="Georgia" charset="0"/>
                <a:ea typeface="Georgia" charset="0"/>
                <a:cs typeface="Georgia" charset="0"/>
              </a:defRPr>
            </a:lvl1pPr>
          </a:lstStyle>
          <a:p>
            <a:pPr lvl="0"/>
            <a:r>
              <a:rPr lang="en-GB"/>
              <a:t>Click to edit Master text styles</a:t>
            </a:r>
          </a:p>
        </p:txBody>
      </p:sp>
      <p:sp>
        <p:nvSpPr>
          <p:cNvPr id="3" name="Chart Placeholder 2"/>
          <p:cNvSpPr>
            <a:spLocks noGrp="1"/>
          </p:cNvSpPr>
          <p:nvPr>
            <p:ph type="chart" sz="quarter" idx="11"/>
          </p:nvPr>
        </p:nvSpPr>
        <p:spPr>
          <a:xfrm>
            <a:off x="674694" y="1166070"/>
            <a:ext cx="4886715" cy="3403549"/>
          </a:xfrm>
          <a:prstGeom prst="rect">
            <a:avLst/>
          </a:prstGeom>
        </p:spPr>
        <p:txBody>
          <a:bodyPr/>
          <a:lstStyle/>
          <a:p>
            <a:pPr lvl="0"/>
            <a:endParaRPr lang="en-US" noProof="0"/>
          </a:p>
        </p:txBody>
      </p:sp>
    </p:spTree>
    <p:extLst>
      <p:ext uri="{BB962C8B-B14F-4D97-AF65-F5344CB8AC3E}">
        <p14:creationId xmlns:p14="http://schemas.microsoft.com/office/powerpoint/2010/main" val="2109082839"/>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lumn text style with chart">
    <p:spTree>
      <p:nvGrpSpPr>
        <p:cNvPr id="1" name=""/>
        <p:cNvGrpSpPr/>
        <p:nvPr/>
      </p:nvGrpSpPr>
      <p:grpSpPr>
        <a:xfrm>
          <a:off x="0" y="0"/>
          <a:ext cx="0" cy="0"/>
          <a:chOff x="0" y="0"/>
          <a:chExt cx="0" cy="0"/>
        </a:xfrm>
      </p:grpSpPr>
      <p:pic>
        <p:nvPicPr>
          <p:cNvPr id="7" name="Picture 1" descr="UWE-Logo-Bottom.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75085" y="4744641"/>
            <a:ext cx="810815"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674695" y="1221600"/>
            <a:ext cx="2375687" cy="3348018"/>
          </a:xfrm>
          <a:prstGeom prst="rect">
            <a:avLst/>
          </a:prstGeom>
        </p:spPr>
        <p:txBody>
          <a:bodyPr lIns="0" tIns="0" rIns="0" bIns="0" numCol="1" spcCol="216000"/>
          <a:lstStyle>
            <a:lvl1pPr marL="0" marR="0" indent="0" algn="l" defTabSz="454819" rtl="0" eaLnBrk="1" fontAlgn="base" latinLnBrk="0" hangingPunct="1">
              <a:lnSpc>
                <a:spcPts val="1500"/>
              </a:lnSpc>
              <a:spcBef>
                <a:spcPts val="0"/>
              </a:spcBef>
              <a:spcAft>
                <a:spcPct val="0"/>
              </a:spcAft>
              <a:buClrTx/>
              <a:buSzTx/>
              <a:buFontTx/>
              <a:buNone/>
              <a:tabLst/>
              <a:defRPr sz="1050" b="0" i="0" baseline="0">
                <a:solidFill>
                  <a:schemeClr val="tx1"/>
                </a:solidFill>
                <a:latin typeface="Tahoma" charset="0"/>
                <a:ea typeface="Tahoma" charset="0"/>
                <a:cs typeface="Tahoma" charset="0"/>
              </a:defRPr>
            </a:lvl1pPr>
          </a:lstStyle>
          <a:p>
            <a:pPr lvl="0"/>
            <a:r>
              <a:rPr lang="en-GB"/>
              <a:t>Click to edit Master text styles</a:t>
            </a:r>
          </a:p>
        </p:txBody>
      </p:sp>
      <p:sp>
        <p:nvSpPr>
          <p:cNvPr id="5" name="Text Placeholder 5"/>
          <p:cNvSpPr>
            <a:spLocks noGrp="1"/>
          </p:cNvSpPr>
          <p:nvPr>
            <p:ph type="body" sz="quarter" idx="10"/>
          </p:nvPr>
        </p:nvSpPr>
        <p:spPr>
          <a:xfrm>
            <a:off x="674694" y="519522"/>
            <a:ext cx="4886716" cy="484530"/>
          </a:xfrm>
          <a:prstGeom prst="rect">
            <a:avLst/>
          </a:prstGeom>
        </p:spPr>
        <p:txBody>
          <a:bodyPr lIns="0" tIns="0" rIns="0" bIns="0"/>
          <a:lstStyle>
            <a:lvl1pPr marL="0" indent="0">
              <a:lnSpc>
                <a:spcPts val="3150"/>
              </a:lnSpc>
              <a:buFontTx/>
              <a:buNone/>
              <a:defRPr sz="3000" b="0" i="0">
                <a:solidFill>
                  <a:srgbClr val="16818D"/>
                </a:solidFill>
                <a:latin typeface="Georgia" charset="0"/>
                <a:ea typeface="Georgia" charset="0"/>
                <a:cs typeface="Georgia" charset="0"/>
              </a:defRPr>
            </a:lvl1pPr>
          </a:lstStyle>
          <a:p>
            <a:pPr lvl="0"/>
            <a:r>
              <a:rPr lang="en-GB"/>
              <a:t>Click to edit Master text styles</a:t>
            </a:r>
          </a:p>
        </p:txBody>
      </p:sp>
      <p:sp>
        <p:nvSpPr>
          <p:cNvPr id="3" name="Chart Placeholder 2"/>
          <p:cNvSpPr>
            <a:spLocks noGrp="1"/>
          </p:cNvSpPr>
          <p:nvPr>
            <p:ph type="chart" sz="quarter" idx="12"/>
          </p:nvPr>
        </p:nvSpPr>
        <p:spPr>
          <a:xfrm>
            <a:off x="3213497" y="1221600"/>
            <a:ext cx="2862263" cy="3348019"/>
          </a:xfrm>
          <a:prstGeom prst="rect">
            <a:avLst/>
          </a:prstGeom>
        </p:spPr>
        <p:txBody>
          <a:bodyPr/>
          <a:lstStyle/>
          <a:p>
            <a:pPr lvl="0"/>
            <a:endParaRPr lang="en-US" noProof="0"/>
          </a:p>
        </p:txBody>
      </p:sp>
    </p:spTree>
    <p:extLst>
      <p:ext uri="{BB962C8B-B14F-4D97-AF65-F5344CB8AC3E}">
        <p14:creationId xmlns:p14="http://schemas.microsoft.com/office/powerpoint/2010/main" val="3940777120"/>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3" name="Picture 1" descr="UWE-Logo-Bottom.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75085" y="4744641"/>
            <a:ext cx="810815"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12"/>
          <p:cNvSpPr>
            <a:spLocks noGrp="1"/>
          </p:cNvSpPr>
          <p:nvPr>
            <p:ph type="pic" sz="quarter" idx="13"/>
          </p:nvPr>
        </p:nvSpPr>
        <p:spPr>
          <a:xfrm>
            <a:off x="0" y="0"/>
            <a:ext cx="6858000" cy="4515966"/>
          </a:xfrm>
          <a:prstGeom prst="rect">
            <a:avLst/>
          </a:prstGeom>
        </p:spPr>
        <p:txBody>
          <a:bodyPr/>
          <a:lstStyle/>
          <a:p>
            <a:endParaRPr lang="en-US"/>
          </a:p>
        </p:txBody>
      </p:sp>
    </p:spTree>
    <p:extLst>
      <p:ext uri="{BB962C8B-B14F-4D97-AF65-F5344CB8AC3E}">
        <p14:creationId xmlns:p14="http://schemas.microsoft.com/office/powerpoint/2010/main" val="1411230074"/>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5"/>
          <p:cNvSpPr>
            <a:spLocks noGrp="1"/>
          </p:cNvSpPr>
          <p:nvPr>
            <p:ph type="body" sz="quarter" idx="10"/>
          </p:nvPr>
        </p:nvSpPr>
        <p:spPr>
          <a:xfrm>
            <a:off x="350659" y="333315"/>
            <a:ext cx="6102677" cy="456237"/>
          </a:xfrm>
          <a:prstGeom prst="rect">
            <a:avLst/>
          </a:prstGeom>
        </p:spPr>
        <p:txBody>
          <a:bodyPr lIns="0" tIns="0" rIns="0" bIns="0"/>
          <a:lstStyle>
            <a:lvl1pPr marL="0" indent="0">
              <a:lnSpc>
                <a:spcPts val="3150"/>
              </a:lnSpc>
              <a:buFontTx/>
              <a:buNone/>
              <a:defRPr sz="2400" b="0" i="0" baseline="0">
                <a:solidFill>
                  <a:srgbClr val="16818D"/>
                </a:solidFill>
                <a:latin typeface="Georgia"/>
                <a:ea typeface="Georgia"/>
                <a:cs typeface="Georgia"/>
              </a:defRPr>
            </a:lvl1pPr>
          </a:lstStyle>
          <a:p>
            <a:pPr lvl="0"/>
            <a:r>
              <a:rPr lang="en-GB"/>
              <a:t>Click to edit Master text styles</a:t>
            </a:r>
          </a:p>
        </p:txBody>
      </p:sp>
      <p:sp>
        <p:nvSpPr>
          <p:cNvPr id="5" name="Picture Placeholder 12"/>
          <p:cNvSpPr>
            <a:spLocks noGrp="1"/>
          </p:cNvSpPr>
          <p:nvPr>
            <p:ph type="pic" sz="quarter" idx="11"/>
          </p:nvPr>
        </p:nvSpPr>
        <p:spPr>
          <a:xfrm>
            <a:off x="4588669" y="951570"/>
            <a:ext cx="2269331" cy="3564396"/>
          </a:xfrm>
          <a:prstGeom prst="rect">
            <a:avLst/>
          </a:prstGeom>
        </p:spPr>
        <p:txBody>
          <a:bodyPr/>
          <a:lstStyle/>
          <a:p>
            <a:endParaRPr lang="en-US"/>
          </a:p>
        </p:txBody>
      </p:sp>
      <p:sp>
        <p:nvSpPr>
          <p:cNvPr id="6" name="Picture Placeholder 12"/>
          <p:cNvSpPr>
            <a:spLocks noGrp="1"/>
          </p:cNvSpPr>
          <p:nvPr>
            <p:ph type="pic" sz="quarter" idx="12"/>
          </p:nvPr>
        </p:nvSpPr>
        <p:spPr>
          <a:xfrm>
            <a:off x="0" y="951570"/>
            <a:ext cx="2268141" cy="3564396"/>
          </a:xfrm>
          <a:prstGeom prst="rect">
            <a:avLst/>
          </a:prstGeom>
        </p:spPr>
        <p:txBody>
          <a:bodyPr/>
          <a:lstStyle/>
          <a:p>
            <a:endParaRPr lang="en-US"/>
          </a:p>
        </p:txBody>
      </p:sp>
      <p:sp>
        <p:nvSpPr>
          <p:cNvPr id="7" name="Picture Placeholder 12"/>
          <p:cNvSpPr>
            <a:spLocks noGrp="1"/>
          </p:cNvSpPr>
          <p:nvPr>
            <p:ph type="pic" sz="quarter" idx="13"/>
          </p:nvPr>
        </p:nvSpPr>
        <p:spPr>
          <a:xfrm>
            <a:off x="2294335" y="951571"/>
            <a:ext cx="2265237" cy="1752815"/>
          </a:xfrm>
          <a:prstGeom prst="rect">
            <a:avLst/>
          </a:prstGeom>
        </p:spPr>
        <p:txBody>
          <a:bodyPr/>
          <a:lstStyle/>
          <a:p>
            <a:endParaRPr lang="en-US"/>
          </a:p>
        </p:txBody>
      </p:sp>
      <p:sp>
        <p:nvSpPr>
          <p:cNvPr id="8" name="Picture Placeholder 12"/>
          <p:cNvSpPr>
            <a:spLocks noGrp="1"/>
          </p:cNvSpPr>
          <p:nvPr>
            <p:ph type="pic" sz="quarter" idx="14"/>
          </p:nvPr>
        </p:nvSpPr>
        <p:spPr>
          <a:xfrm>
            <a:off x="2294335" y="2731770"/>
            <a:ext cx="2265237" cy="1784197"/>
          </a:xfrm>
          <a:prstGeom prst="rect">
            <a:avLst/>
          </a:prstGeom>
        </p:spPr>
        <p:txBody>
          <a:bodyPr/>
          <a:lstStyle/>
          <a:p>
            <a:endParaRPr lang="en-US"/>
          </a:p>
        </p:txBody>
      </p:sp>
      <p:pic>
        <p:nvPicPr>
          <p:cNvPr id="9" name="Picture 8" descr="UWE-Logo-Bottom.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75085" y="4744641"/>
            <a:ext cx="810815"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0123239"/>
      </p:ext>
    </p:extLst>
  </p:cSld>
  <p:clrMapOvr>
    <a:masterClrMapping/>
  </p:clrMapOvr>
  <p:transition spd="slow">
    <p:fade/>
  </p:transition>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2296">
          <p15:clr>
            <a:srgbClr val="FBAE40"/>
          </p15:clr>
        </p15:guide>
        <p15:guide id="4" pos="1927">
          <p15:clr>
            <a:srgbClr val="FBAE40"/>
          </p15:clr>
        </p15:guide>
        <p15:guide id="5" pos="1907">
          <p15:clr>
            <a:srgbClr val="FBAE40"/>
          </p15:clr>
        </p15:guide>
        <p15:guide id="6" pos="3833">
          <p15:clr>
            <a:srgbClr val="FBAE40"/>
          </p15:clr>
        </p15:guide>
        <p15:guide id="7" pos="3855">
          <p15:clr>
            <a:srgbClr val="FBAE40"/>
          </p15:clr>
        </p15:guide>
        <p15:guide id="8" orient="horz" pos="227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5"/>
          <p:cNvSpPr>
            <a:spLocks noGrp="1"/>
          </p:cNvSpPr>
          <p:nvPr>
            <p:ph type="body" sz="quarter" idx="10"/>
          </p:nvPr>
        </p:nvSpPr>
        <p:spPr>
          <a:xfrm>
            <a:off x="350659" y="333315"/>
            <a:ext cx="6102677" cy="456237"/>
          </a:xfrm>
          <a:prstGeom prst="rect">
            <a:avLst/>
          </a:prstGeom>
        </p:spPr>
        <p:txBody>
          <a:bodyPr lIns="0" tIns="0" rIns="0" bIns="0"/>
          <a:lstStyle>
            <a:lvl1pPr marL="0" indent="0">
              <a:lnSpc>
                <a:spcPts val="3150"/>
              </a:lnSpc>
              <a:buFontTx/>
              <a:buNone/>
              <a:defRPr sz="2400" b="0" i="0" baseline="0">
                <a:solidFill>
                  <a:srgbClr val="16818D"/>
                </a:solidFill>
                <a:latin typeface="Georgia"/>
                <a:ea typeface="Georgia"/>
                <a:cs typeface="Georgia"/>
              </a:defRPr>
            </a:lvl1pPr>
          </a:lstStyle>
          <a:p>
            <a:pPr lvl="0"/>
            <a:r>
              <a:rPr lang="en-GB"/>
              <a:t>Click to edit Master text styles</a:t>
            </a:r>
          </a:p>
        </p:txBody>
      </p:sp>
      <p:sp>
        <p:nvSpPr>
          <p:cNvPr id="4" name="Picture Placeholder 12"/>
          <p:cNvSpPr>
            <a:spLocks noGrp="1"/>
          </p:cNvSpPr>
          <p:nvPr>
            <p:ph type="pic" sz="quarter" idx="11"/>
          </p:nvPr>
        </p:nvSpPr>
        <p:spPr>
          <a:xfrm>
            <a:off x="4588669" y="951570"/>
            <a:ext cx="2269331" cy="3564396"/>
          </a:xfrm>
          <a:prstGeom prst="rect">
            <a:avLst/>
          </a:prstGeom>
        </p:spPr>
        <p:txBody>
          <a:bodyPr/>
          <a:lstStyle/>
          <a:p>
            <a:endParaRPr lang="en-US"/>
          </a:p>
        </p:txBody>
      </p:sp>
      <p:sp>
        <p:nvSpPr>
          <p:cNvPr id="6" name="Picture Placeholder 12"/>
          <p:cNvSpPr>
            <a:spLocks noGrp="1"/>
          </p:cNvSpPr>
          <p:nvPr>
            <p:ph type="pic" sz="quarter" idx="13"/>
          </p:nvPr>
        </p:nvSpPr>
        <p:spPr>
          <a:xfrm>
            <a:off x="2294335" y="951571"/>
            <a:ext cx="2265237" cy="1752815"/>
          </a:xfrm>
          <a:prstGeom prst="rect">
            <a:avLst/>
          </a:prstGeom>
        </p:spPr>
        <p:txBody>
          <a:bodyPr/>
          <a:lstStyle/>
          <a:p>
            <a:endParaRPr lang="en-US"/>
          </a:p>
        </p:txBody>
      </p:sp>
      <p:sp>
        <p:nvSpPr>
          <p:cNvPr id="7" name="Picture Placeholder 12"/>
          <p:cNvSpPr>
            <a:spLocks noGrp="1"/>
          </p:cNvSpPr>
          <p:nvPr>
            <p:ph type="pic" sz="quarter" idx="14"/>
          </p:nvPr>
        </p:nvSpPr>
        <p:spPr>
          <a:xfrm>
            <a:off x="2294335" y="2731770"/>
            <a:ext cx="2265237" cy="1784197"/>
          </a:xfrm>
          <a:prstGeom prst="rect">
            <a:avLst/>
          </a:prstGeom>
        </p:spPr>
        <p:txBody>
          <a:bodyPr/>
          <a:lstStyle/>
          <a:p>
            <a:endParaRPr lang="en-US"/>
          </a:p>
        </p:txBody>
      </p:sp>
      <p:pic>
        <p:nvPicPr>
          <p:cNvPr id="8" name="Picture 7" descr="UWE-Logo-Bottom.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75085" y="4744641"/>
            <a:ext cx="810815"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5"/>
          <p:cNvSpPr>
            <a:spLocks noGrp="1"/>
          </p:cNvSpPr>
          <p:nvPr>
            <p:ph type="body" sz="quarter" idx="15" hasCustomPrompt="1"/>
          </p:nvPr>
        </p:nvSpPr>
        <p:spPr>
          <a:xfrm>
            <a:off x="343549" y="951570"/>
            <a:ext cx="1789307" cy="3546597"/>
          </a:xfrm>
          <a:prstGeom prst="rect">
            <a:avLst/>
          </a:prstGeom>
        </p:spPr>
        <p:txBody>
          <a:bodyPr lIns="0" tIns="0" rIns="0" bIns="0" numCol="1" spcCol="216000"/>
          <a:lstStyle>
            <a:lvl1pPr marL="214313" marR="0" indent="-214313" algn="l" defTabSz="454819" rtl="0" eaLnBrk="1" fontAlgn="base" latinLnBrk="0" hangingPunct="1">
              <a:lnSpc>
                <a:spcPts val="1500"/>
              </a:lnSpc>
              <a:spcBef>
                <a:spcPts val="0"/>
              </a:spcBef>
              <a:spcAft>
                <a:spcPct val="0"/>
              </a:spcAft>
              <a:buClr>
                <a:srgbClr val="16818D"/>
              </a:buClr>
              <a:buSzTx/>
              <a:buFont typeface="Arial" panose="020B0604020202020204" pitchFamily="34" charset="0"/>
              <a:buChar char="•"/>
              <a:tabLst/>
              <a:defRPr sz="105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06004" indent="-205979">
              <a:buClr>
                <a:srgbClr val="16818D"/>
              </a:buClr>
              <a:buFont typeface="Courier New" panose="02070309020205020404" pitchFamily="49" charset="0"/>
              <a:buChar char="o"/>
              <a:defRPr sz="1050">
                <a:latin typeface="Tahoma" panose="020B0604030504040204" pitchFamily="34" charset="0"/>
                <a:ea typeface="Tahoma" panose="020B0604030504040204" pitchFamily="34" charset="0"/>
                <a:cs typeface="Tahoma" panose="020B0604030504040204" pitchFamily="34" charset="0"/>
              </a:defRPr>
            </a:lvl2pPr>
            <a:lvl3pPr marL="606029" indent="-133350">
              <a:buClr>
                <a:srgbClr val="16818D"/>
              </a:buClr>
              <a:buFont typeface="Arial" panose="020B0604020202020204" pitchFamily="34" charset="0"/>
              <a:buChar char="̶"/>
              <a:defRPr sz="1050">
                <a:latin typeface="Tahoma" panose="020B0604030504040204" pitchFamily="34" charset="0"/>
                <a:ea typeface="Tahoma" panose="020B0604030504040204" pitchFamily="34" charset="0"/>
                <a:cs typeface="Tahoma" panose="020B0604030504040204" pitchFamily="34" charset="0"/>
              </a:defRPr>
            </a:lvl3pPr>
            <a:lvl4pPr marL="872729" indent="-226219">
              <a:defRPr sz="1050">
                <a:latin typeface="Tahoma" panose="020B0604030504040204" pitchFamily="34" charset="0"/>
                <a:ea typeface="Tahoma" panose="020B0604030504040204" pitchFamily="34" charset="0"/>
                <a:cs typeface="Tahoma" panose="020B0604030504040204" pitchFamily="34" charset="0"/>
              </a:defRPr>
            </a:lvl4pPr>
          </a:lstStyle>
          <a:p>
            <a:pPr lvl="0"/>
            <a:r>
              <a:rPr lang="en-GB"/>
              <a:t>Click to add text</a:t>
            </a:r>
          </a:p>
          <a:p>
            <a:pPr lvl="1"/>
            <a:r>
              <a:rPr lang="en-GB"/>
              <a:t>Second Bullet Point</a:t>
            </a:r>
          </a:p>
          <a:p>
            <a:pPr lvl="2"/>
            <a:r>
              <a:rPr lang="en-GB"/>
              <a:t>Third Bullet Point</a:t>
            </a:r>
          </a:p>
          <a:p>
            <a:pPr lvl="3"/>
            <a:endParaRPr lang="en-GB"/>
          </a:p>
        </p:txBody>
      </p:sp>
    </p:spTree>
    <p:extLst>
      <p:ext uri="{BB962C8B-B14F-4D97-AF65-F5344CB8AC3E}">
        <p14:creationId xmlns:p14="http://schemas.microsoft.com/office/powerpoint/2010/main" val="4218882599"/>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ext Placeholder 12"/>
          <p:cNvSpPr>
            <a:spLocks noGrp="1"/>
          </p:cNvSpPr>
          <p:nvPr>
            <p:ph type="body" sz="quarter" idx="12"/>
          </p:nvPr>
        </p:nvSpPr>
        <p:spPr>
          <a:xfrm>
            <a:off x="782241" y="1080120"/>
            <a:ext cx="5293519" cy="2646294"/>
          </a:xfrm>
          <a:prstGeom prst="rect">
            <a:avLst/>
          </a:prstGeom>
        </p:spPr>
        <p:txBody>
          <a:bodyPr/>
          <a:lstStyle>
            <a:lvl1pPr marL="0" indent="0">
              <a:lnSpc>
                <a:spcPts val="2700"/>
              </a:lnSpc>
              <a:buNone/>
              <a:defRPr sz="2100" b="0" i="1" baseline="0">
                <a:solidFill>
                  <a:srgbClr val="16818D"/>
                </a:solidFill>
                <a:latin typeface="Tahoma" charset="0"/>
              </a:defRPr>
            </a:lvl1pPr>
            <a:lvl2pPr marL="457200" indent="0">
              <a:lnSpc>
                <a:spcPts val="2700"/>
              </a:lnSpc>
              <a:buNone/>
              <a:defRPr sz="2100" b="0" i="1" baseline="0">
                <a:solidFill>
                  <a:srgbClr val="16818D"/>
                </a:solidFill>
                <a:latin typeface="Tahoma" charset="0"/>
              </a:defRPr>
            </a:lvl2pPr>
            <a:lvl3pPr marL="914400" indent="0">
              <a:lnSpc>
                <a:spcPts val="2700"/>
              </a:lnSpc>
              <a:buNone/>
              <a:defRPr sz="2100" b="0" i="1" baseline="0">
                <a:solidFill>
                  <a:srgbClr val="16818D"/>
                </a:solidFill>
                <a:latin typeface="Tahoma" charset="0"/>
              </a:defRPr>
            </a:lvl3pPr>
            <a:lvl4pPr marL="1371600" indent="0">
              <a:lnSpc>
                <a:spcPts val="2700"/>
              </a:lnSpc>
              <a:buNone/>
              <a:defRPr sz="2100" b="0" i="1" baseline="0">
                <a:solidFill>
                  <a:srgbClr val="16818D"/>
                </a:solidFill>
                <a:latin typeface="Tahoma" charset="0"/>
              </a:defRPr>
            </a:lvl4pPr>
            <a:lvl5pPr marL="1828800" indent="0">
              <a:lnSpc>
                <a:spcPts val="2700"/>
              </a:lnSpc>
              <a:buNone/>
              <a:defRPr sz="2100" b="0" i="1" baseline="0">
                <a:solidFill>
                  <a:srgbClr val="16818D"/>
                </a:solidFill>
                <a:latin typeface="Tahoma"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14"/>
          <p:cNvSpPr>
            <a:spLocks noGrp="1"/>
          </p:cNvSpPr>
          <p:nvPr>
            <p:ph type="body" sz="quarter" idx="13"/>
          </p:nvPr>
        </p:nvSpPr>
        <p:spPr>
          <a:xfrm>
            <a:off x="782241" y="3888265"/>
            <a:ext cx="5293519" cy="519689"/>
          </a:xfrm>
          <a:prstGeom prst="rect">
            <a:avLst/>
          </a:prstGeom>
        </p:spPr>
        <p:txBody>
          <a:bodyPr/>
          <a:lstStyle>
            <a:lvl1pPr marL="0" indent="0" algn="r">
              <a:lnSpc>
                <a:spcPts val="1350"/>
              </a:lnSpc>
              <a:buNone/>
              <a:defRPr sz="900" baseline="0">
                <a:solidFill>
                  <a:schemeClr val="tx1"/>
                </a:solidFill>
                <a:latin typeface="Tahoma" charset="0"/>
              </a:defRPr>
            </a:lvl1pPr>
            <a:lvl2pPr marL="457200" indent="0" algn="r">
              <a:lnSpc>
                <a:spcPts val="1350"/>
              </a:lnSpc>
              <a:buNone/>
              <a:defRPr sz="900" baseline="0">
                <a:solidFill>
                  <a:schemeClr val="tx1"/>
                </a:solidFill>
                <a:latin typeface="Tahoma" charset="0"/>
              </a:defRPr>
            </a:lvl2pPr>
            <a:lvl3pPr marL="914400" indent="0" algn="r">
              <a:lnSpc>
                <a:spcPts val="1350"/>
              </a:lnSpc>
              <a:buNone/>
              <a:defRPr sz="900" baseline="0">
                <a:solidFill>
                  <a:schemeClr val="tx1"/>
                </a:solidFill>
                <a:latin typeface="Tahoma" charset="0"/>
              </a:defRPr>
            </a:lvl3pPr>
            <a:lvl4pPr marL="1371600" indent="0" algn="r">
              <a:lnSpc>
                <a:spcPts val="1350"/>
              </a:lnSpc>
              <a:buNone/>
              <a:defRPr sz="900" baseline="0">
                <a:solidFill>
                  <a:schemeClr val="tx1"/>
                </a:solidFill>
                <a:latin typeface="Tahoma" charset="0"/>
              </a:defRPr>
            </a:lvl4pPr>
            <a:lvl5pPr marL="1828800" indent="0" algn="r">
              <a:lnSpc>
                <a:spcPts val="1350"/>
              </a:lnSpc>
              <a:buNone/>
              <a:defRPr sz="900" baseline="0">
                <a:solidFill>
                  <a:schemeClr val="tx1"/>
                </a:solidFill>
                <a:latin typeface="Tahoma"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UWE-Logo-Bottom.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75085" y="4744641"/>
            <a:ext cx="810815"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6781851"/>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Text Placeholder 12"/>
          <p:cNvSpPr>
            <a:spLocks noGrp="1"/>
          </p:cNvSpPr>
          <p:nvPr>
            <p:ph type="body" sz="quarter" idx="12" hasCustomPrompt="1"/>
          </p:nvPr>
        </p:nvSpPr>
        <p:spPr>
          <a:xfrm>
            <a:off x="161553" y="1910580"/>
            <a:ext cx="3212977" cy="1653648"/>
          </a:xfrm>
          <a:prstGeom prst="rect">
            <a:avLst/>
          </a:prstGeom>
        </p:spPr>
        <p:txBody>
          <a:bodyPr/>
          <a:lstStyle>
            <a:lvl1pPr marL="0" indent="0" algn="r">
              <a:lnSpc>
                <a:spcPts val="7200"/>
              </a:lnSpc>
              <a:buNone/>
              <a:defRPr sz="9750" b="0" i="0" baseline="0">
                <a:solidFill>
                  <a:srgbClr val="16818D"/>
                </a:solidFill>
                <a:latin typeface="Georgia" charset="0"/>
                <a:ea typeface="Georgia" charset="0"/>
                <a:cs typeface="Georgia" charset="0"/>
              </a:defRPr>
            </a:lvl1pPr>
            <a:lvl2pPr marL="457200" indent="0" algn="r">
              <a:lnSpc>
                <a:spcPts val="2700"/>
              </a:lnSpc>
              <a:buNone/>
              <a:defRPr sz="7200" b="0" i="0" baseline="0">
                <a:solidFill>
                  <a:schemeClr val="bg1"/>
                </a:solidFill>
                <a:latin typeface="Georgia" charset="0"/>
                <a:ea typeface="Georgia" charset="0"/>
                <a:cs typeface="Georgia" charset="0"/>
              </a:defRPr>
            </a:lvl2pPr>
            <a:lvl3pPr marL="914400" indent="0" algn="r">
              <a:lnSpc>
                <a:spcPts val="2700"/>
              </a:lnSpc>
              <a:buNone/>
              <a:defRPr sz="7200" b="0" i="0" baseline="0">
                <a:solidFill>
                  <a:schemeClr val="bg1"/>
                </a:solidFill>
                <a:latin typeface="Georgia" charset="0"/>
                <a:ea typeface="Georgia" charset="0"/>
                <a:cs typeface="Georgia" charset="0"/>
              </a:defRPr>
            </a:lvl3pPr>
            <a:lvl4pPr marL="1371600" indent="0" algn="r">
              <a:lnSpc>
                <a:spcPts val="2700"/>
              </a:lnSpc>
              <a:buNone/>
              <a:defRPr sz="7200" b="0" i="0" baseline="0">
                <a:solidFill>
                  <a:schemeClr val="bg1"/>
                </a:solidFill>
                <a:latin typeface="Georgia" charset="0"/>
                <a:ea typeface="Georgia" charset="0"/>
                <a:cs typeface="Georgia" charset="0"/>
              </a:defRPr>
            </a:lvl4pPr>
            <a:lvl5pPr marL="1828800" indent="0" algn="r">
              <a:lnSpc>
                <a:spcPts val="2700"/>
              </a:lnSpc>
              <a:buNone/>
              <a:defRPr sz="7200" b="0" i="0" baseline="0">
                <a:solidFill>
                  <a:schemeClr val="bg1"/>
                </a:solidFill>
                <a:latin typeface="Georgia" charset="0"/>
                <a:ea typeface="Georgia" charset="0"/>
                <a:cs typeface="Georgia" charset="0"/>
              </a:defRPr>
            </a:lvl5pPr>
          </a:lstStyle>
          <a:p>
            <a:pPr lvl="0"/>
            <a:r>
              <a:rPr lang="en-GB"/>
              <a:t>100%</a:t>
            </a:r>
          </a:p>
        </p:txBody>
      </p:sp>
      <p:sp>
        <p:nvSpPr>
          <p:cNvPr id="4" name="Text Placeholder 14"/>
          <p:cNvSpPr>
            <a:spLocks noGrp="1"/>
          </p:cNvSpPr>
          <p:nvPr>
            <p:ph type="body" sz="quarter" idx="13"/>
          </p:nvPr>
        </p:nvSpPr>
        <p:spPr>
          <a:xfrm>
            <a:off x="3536547" y="1923389"/>
            <a:ext cx="2700766" cy="1640840"/>
          </a:xfrm>
          <a:prstGeom prst="rect">
            <a:avLst/>
          </a:prstGeom>
        </p:spPr>
        <p:txBody>
          <a:bodyPr/>
          <a:lstStyle>
            <a:lvl1pPr marL="0" indent="0" algn="l">
              <a:lnSpc>
                <a:spcPts val="1650"/>
              </a:lnSpc>
              <a:buNone/>
              <a:defRPr sz="1350" baseline="0">
                <a:solidFill>
                  <a:srgbClr val="16818D"/>
                </a:solidFill>
                <a:latin typeface="Georgia" charset="0"/>
              </a:defRPr>
            </a:lvl1pPr>
            <a:lvl2pPr marL="457200" indent="0" algn="l">
              <a:lnSpc>
                <a:spcPts val="1650"/>
              </a:lnSpc>
              <a:buNone/>
              <a:defRPr sz="1350" baseline="0">
                <a:solidFill>
                  <a:srgbClr val="16818D"/>
                </a:solidFill>
                <a:latin typeface="Georgia" charset="0"/>
              </a:defRPr>
            </a:lvl2pPr>
            <a:lvl3pPr marL="914400" indent="0" algn="l">
              <a:lnSpc>
                <a:spcPts val="1650"/>
              </a:lnSpc>
              <a:buNone/>
              <a:defRPr sz="1350" baseline="0">
                <a:solidFill>
                  <a:srgbClr val="16818D"/>
                </a:solidFill>
                <a:latin typeface="Georgia" charset="0"/>
              </a:defRPr>
            </a:lvl3pPr>
            <a:lvl4pPr marL="1371600" indent="0" algn="l">
              <a:lnSpc>
                <a:spcPts val="1650"/>
              </a:lnSpc>
              <a:buNone/>
              <a:defRPr sz="1350" baseline="0">
                <a:solidFill>
                  <a:srgbClr val="16818D"/>
                </a:solidFill>
                <a:latin typeface="Georgia" charset="0"/>
              </a:defRPr>
            </a:lvl4pPr>
            <a:lvl5pPr marL="1828800" indent="0" algn="l">
              <a:lnSpc>
                <a:spcPts val="1650"/>
              </a:lnSpc>
              <a:buNone/>
              <a:defRPr sz="1350" baseline="0">
                <a:solidFill>
                  <a:srgbClr val="16818D"/>
                </a:solidFill>
                <a:latin typeface="Georgia"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14"/>
          <p:cNvSpPr>
            <a:spLocks noGrp="1"/>
          </p:cNvSpPr>
          <p:nvPr>
            <p:ph type="body" sz="quarter" idx="14"/>
          </p:nvPr>
        </p:nvSpPr>
        <p:spPr>
          <a:xfrm>
            <a:off x="728235" y="3672241"/>
            <a:ext cx="5347059" cy="465683"/>
          </a:xfrm>
          <a:prstGeom prst="rect">
            <a:avLst/>
          </a:prstGeom>
        </p:spPr>
        <p:txBody>
          <a:bodyPr/>
          <a:lstStyle>
            <a:lvl1pPr marL="0" indent="0" algn="r">
              <a:lnSpc>
                <a:spcPts val="1050"/>
              </a:lnSpc>
              <a:buNone/>
              <a:defRPr sz="750" baseline="0">
                <a:solidFill>
                  <a:schemeClr val="tx1"/>
                </a:solidFill>
                <a:latin typeface="Tahoma" charset="0"/>
              </a:defRPr>
            </a:lvl1pPr>
            <a:lvl2pPr marL="457200" indent="0" algn="r">
              <a:lnSpc>
                <a:spcPts val="1050"/>
              </a:lnSpc>
              <a:buNone/>
              <a:defRPr sz="750" baseline="0">
                <a:solidFill>
                  <a:schemeClr val="tx1"/>
                </a:solidFill>
                <a:latin typeface="Tahoma" charset="0"/>
              </a:defRPr>
            </a:lvl2pPr>
            <a:lvl3pPr marL="914400" indent="0" algn="r">
              <a:lnSpc>
                <a:spcPts val="1050"/>
              </a:lnSpc>
              <a:buNone/>
              <a:defRPr sz="750" baseline="0">
                <a:solidFill>
                  <a:schemeClr val="tx1"/>
                </a:solidFill>
                <a:latin typeface="Tahoma" charset="0"/>
              </a:defRPr>
            </a:lvl3pPr>
            <a:lvl4pPr marL="1371600" indent="0" algn="r">
              <a:lnSpc>
                <a:spcPts val="1050"/>
              </a:lnSpc>
              <a:buNone/>
              <a:defRPr sz="750" baseline="0">
                <a:solidFill>
                  <a:schemeClr val="tx1"/>
                </a:solidFill>
                <a:latin typeface="Tahoma" charset="0"/>
              </a:defRPr>
            </a:lvl4pPr>
            <a:lvl5pPr marL="1828800" indent="0" algn="r">
              <a:lnSpc>
                <a:spcPts val="1050"/>
              </a:lnSpc>
              <a:buNone/>
              <a:defRPr sz="750" baseline="0">
                <a:solidFill>
                  <a:schemeClr val="tx1"/>
                </a:solidFill>
                <a:latin typeface="Tahoma"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descr="UWE-Logo-Bottom.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75085" y="4744641"/>
            <a:ext cx="810815"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469598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3C913EF-3539-B24F-BAD4-7B97C86E1870}"/>
              </a:ext>
            </a:extLst>
          </p:cNvPr>
          <p:cNvSpPr/>
          <p:nvPr userDrawn="1"/>
        </p:nvSpPr>
        <p:spPr>
          <a:xfrm>
            <a:off x="0" y="4750905"/>
            <a:ext cx="6858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8" name="Rectangle 7">
            <a:extLst>
              <a:ext uri="{FF2B5EF4-FFF2-40B4-BE49-F238E27FC236}">
                <a16:creationId xmlns:a16="http://schemas.microsoft.com/office/drawing/2014/main" id="{6D689862-6EA4-BF46-99BF-BAD3A73769C8}"/>
              </a:ext>
            </a:extLst>
          </p:cNvPr>
          <p:cNvSpPr/>
          <p:nvPr userDrawn="1"/>
        </p:nvSpPr>
        <p:spPr>
          <a:xfrm>
            <a:off x="0" y="4497391"/>
            <a:ext cx="6858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9" name="Rectangle 8">
            <a:extLst>
              <a:ext uri="{FF2B5EF4-FFF2-40B4-BE49-F238E27FC236}">
                <a16:creationId xmlns:a16="http://schemas.microsoft.com/office/drawing/2014/main" id="{A4858048-AAD4-0B44-BF43-40B913ECEB1A}"/>
              </a:ext>
            </a:extLst>
          </p:cNvPr>
          <p:cNvSpPr/>
          <p:nvPr userDrawn="1"/>
        </p:nvSpPr>
        <p:spPr>
          <a:xfrm>
            <a:off x="0" y="4621813"/>
            <a:ext cx="6858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0" name="Footer Placeholder 16">
            <a:extLst>
              <a:ext uri="{FF2B5EF4-FFF2-40B4-BE49-F238E27FC236}">
                <a16:creationId xmlns:a16="http://schemas.microsoft.com/office/drawing/2014/main" id="{DD4979A2-FB9A-3B4E-91D7-99D15F0FFC19}"/>
              </a:ext>
            </a:extLst>
          </p:cNvPr>
          <p:cNvSpPr txBox="1">
            <a:spLocks/>
          </p:cNvSpPr>
          <p:nvPr userDrawn="1"/>
        </p:nvSpPr>
        <p:spPr>
          <a:xfrm>
            <a:off x="314946" y="4778378"/>
            <a:ext cx="400305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75" b="1">
                <a:solidFill>
                  <a:schemeClr val="accent5"/>
                </a:solidFill>
              </a:rPr>
              <a:t>@</a:t>
            </a:r>
            <a:r>
              <a:rPr lang="en-GB" sz="975" b="1" err="1">
                <a:solidFill>
                  <a:schemeClr val="accent5"/>
                </a:solidFill>
              </a:rPr>
              <a:t>NHS_HealthEdEng</a:t>
            </a:r>
            <a:endParaRPr lang="en-GB" sz="975" b="1">
              <a:solidFill>
                <a:schemeClr val="accent5"/>
              </a:solidFill>
            </a:endParaRPr>
          </a:p>
        </p:txBody>
      </p:sp>
      <p:sp>
        <p:nvSpPr>
          <p:cNvPr id="11" name="Title 1">
            <a:extLst>
              <a:ext uri="{FF2B5EF4-FFF2-40B4-BE49-F238E27FC236}">
                <a16:creationId xmlns:a16="http://schemas.microsoft.com/office/drawing/2014/main" id="{271CF08E-2D69-5642-80CC-A30DB1685843}"/>
              </a:ext>
            </a:extLst>
          </p:cNvPr>
          <p:cNvSpPr>
            <a:spLocks noGrp="1"/>
          </p:cNvSpPr>
          <p:nvPr>
            <p:ph type="title"/>
          </p:nvPr>
        </p:nvSpPr>
        <p:spPr>
          <a:xfrm>
            <a:off x="314946" y="1046379"/>
            <a:ext cx="5915025" cy="477154"/>
          </a:xfrm>
        </p:spPr>
        <p:txBody>
          <a:bodyPr/>
          <a:lstStyle/>
          <a:p>
            <a:r>
              <a:rPr lang="en-US"/>
              <a:t>Click to edit Master title style</a:t>
            </a:r>
          </a:p>
        </p:txBody>
      </p:sp>
      <p:sp>
        <p:nvSpPr>
          <p:cNvPr id="12" name="Content Placeholder 2">
            <a:extLst>
              <a:ext uri="{FF2B5EF4-FFF2-40B4-BE49-F238E27FC236}">
                <a16:creationId xmlns:a16="http://schemas.microsoft.com/office/drawing/2014/main" id="{52772D1C-B7D6-7E40-A101-C613743586C9}"/>
              </a:ext>
            </a:extLst>
          </p:cNvPr>
          <p:cNvSpPr>
            <a:spLocks noGrp="1"/>
          </p:cNvSpPr>
          <p:nvPr>
            <p:ph idx="1"/>
          </p:nvPr>
        </p:nvSpPr>
        <p:spPr>
          <a:xfrm>
            <a:off x="314946" y="1719471"/>
            <a:ext cx="4396202" cy="251699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1593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E38C66A-BB49-0F4B-8CD5-DD58CA18CCB9}"/>
              </a:ext>
            </a:extLst>
          </p:cNvPr>
          <p:cNvSpPr/>
          <p:nvPr userDrawn="1"/>
        </p:nvSpPr>
        <p:spPr>
          <a:xfrm>
            <a:off x="0" y="4750905"/>
            <a:ext cx="6858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8">
            <a:extLst>
              <a:ext uri="{FF2B5EF4-FFF2-40B4-BE49-F238E27FC236}">
                <a16:creationId xmlns:a16="http://schemas.microsoft.com/office/drawing/2014/main" id="{D6D6DDEC-27DF-6B44-8A5C-8BA7D7877CEA}"/>
              </a:ext>
            </a:extLst>
          </p:cNvPr>
          <p:cNvSpPr/>
          <p:nvPr userDrawn="1"/>
        </p:nvSpPr>
        <p:spPr>
          <a:xfrm>
            <a:off x="0" y="4497391"/>
            <a:ext cx="6858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0" name="Rectangle 9">
            <a:extLst>
              <a:ext uri="{FF2B5EF4-FFF2-40B4-BE49-F238E27FC236}">
                <a16:creationId xmlns:a16="http://schemas.microsoft.com/office/drawing/2014/main" id="{EA11DC39-0F96-FC4D-9C92-F1BB1A8B409F}"/>
              </a:ext>
            </a:extLst>
          </p:cNvPr>
          <p:cNvSpPr/>
          <p:nvPr userDrawn="1"/>
        </p:nvSpPr>
        <p:spPr>
          <a:xfrm>
            <a:off x="0" y="4621813"/>
            <a:ext cx="6858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1" name="Footer Placeholder 16">
            <a:extLst>
              <a:ext uri="{FF2B5EF4-FFF2-40B4-BE49-F238E27FC236}">
                <a16:creationId xmlns:a16="http://schemas.microsoft.com/office/drawing/2014/main" id="{A0451A68-537B-AF4D-BD45-6E48D4DB2BDE}"/>
              </a:ext>
            </a:extLst>
          </p:cNvPr>
          <p:cNvSpPr txBox="1">
            <a:spLocks/>
          </p:cNvSpPr>
          <p:nvPr userDrawn="1"/>
        </p:nvSpPr>
        <p:spPr>
          <a:xfrm>
            <a:off x="314946" y="4778378"/>
            <a:ext cx="400305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75" b="1">
                <a:solidFill>
                  <a:schemeClr val="accent5"/>
                </a:solidFill>
              </a:rPr>
              <a:t>@</a:t>
            </a:r>
            <a:r>
              <a:rPr lang="en-GB" sz="975" b="1" err="1">
                <a:solidFill>
                  <a:schemeClr val="accent5"/>
                </a:solidFill>
              </a:rPr>
              <a:t>NHS_HealthEdEng</a:t>
            </a:r>
            <a:endParaRPr lang="en-GB" sz="975" b="1">
              <a:solidFill>
                <a:schemeClr val="accent5"/>
              </a:solidFill>
            </a:endParaRPr>
          </a:p>
        </p:txBody>
      </p:sp>
      <p:sp>
        <p:nvSpPr>
          <p:cNvPr id="12" name="Title 1">
            <a:extLst>
              <a:ext uri="{FF2B5EF4-FFF2-40B4-BE49-F238E27FC236}">
                <a16:creationId xmlns:a16="http://schemas.microsoft.com/office/drawing/2014/main" id="{BC4BA2FD-240E-7D42-9001-70573928D6DF}"/>
              </a:ext>
            </a:extLst>
          </p:cNvPr>
          <p:cNvSpPr>
            <a:spLocks noGrp="1"/>
          </p:cNvSpPr>
          <p:nvPr>
            <p:ph type="title"/>
          </p:nvPr>
        </p:nvSpPr>
        <p:spPr>
          <a:xfrm>
            <a:off x="314946" y="1046379"/>
            <a:ext cx="5915025" cy="477154"/>
          </a:xfrm>
        </p:spPr>
        <p:txBody>
          <a:bodyPr/>
          <a:lstStyle/>
          <a:p>
            <a:r>
              <a:rPr lang="en-US"/>
              <a:t>Click to edit Master title style</a:t>
            </a:r>
          </a:p>
        </p:txBody>
      </p:sp>
      <p:sp>
        <p:nvSpPr>
          <p:cNvPr id="13" name="Content Placeholder 2">
            <a:extLst>
              <a:ext uri="{FF2B5EF4-FFF2-40B4-BE49-F238E27FC236}">
                <a16:creationId xmlns:a16="http://schemas.microsoft.com/office/drawing/2014/main" id="{78872E4C-32C0-0E43-B171-E68384BD29CC}"/>
              </a:ext>
            </a:extLst>
          </p:cNvPr>
          <p:cNvSpPr>
            <a:spLocks noGrp="1"/>
          </p:cNvSpPr>
          <p:nvPr>
            <p:ph idx="1"/>
          </p:nvPr>
        </p:nvSpPr>
        <p:spPr>
          <a:xfrm>
            <a:off x="314946" y="1719471"/>
            <a:ext cx="4396202" cy="2516997"/>
          </a:xfrm>
        </p:spPr>
        <p:txBody>
          <a:bodyPr/>
          <a:lstStyle>
            <a:lvl1pPr marL="0" indent="0">
              <a:buNone/>
              <a:defRPr b="1">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8756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CFFBB2B-EDFB-F14A-A023-1F8279F098C9}"/>
              </a:ext>
            </a:extLst>
          </p:cNvPr>
          <p:cNvSpPr/>
          <p:nvPr userDrawn="1"/>
        </p:nvSpPr>
        <p:spPr>
          <a:xfrm>
            <a:off x="0" y="4750905"/>
            <a:ext cx="6858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CEE7ECDF-F837-444E-8340-4683B45E354E}"/>
              </a:ext>
            </a:extLst>
          </p:cNvPr>
          <p:cNvSpPr/>
          <p:nvPr userDrawn="1"/>
        </p:nvSpPr>
        <p:spPr>
          <a:xfrm>
            <a:off x="0" y="4497391"/>
            <a:ext cx="6858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1D3DADA9-0C34-7C4C-8591-F29E7EBE7C9A}"/>
              </a:ext>
            </a:extLst>
          </p:cNvPr>
          <p:cNvSpPr/>
          <p:nvPr userDrawn="1"/>
        </p:nvSpPr>
        <p:spPr>
          <a:xfrm>
            <a:off x="0" y="4621813"/>
            <a:ext cx="6858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3" name="Footer Placeholder 16">
            <a:extLst>
              <a:ext uri="{FF2B5EF4-FFF2-40B4-BE49-F238E27FC236}">
                <a16:creationId xmlns:a16="http://schemas.microsoft.com/office/drawing/2014/main" id="{DF732811-1995-6E4A-B606-DE84E0AFF445}"/>
              </a:ext>
            </a:extLst>
          </p:cNvPr>
          <p:cNvSpPr txBox="1">
            <a:spLocks/>
          </p:cNvSpPr>
          <p:nvPr userDrawn="1"/>
        </p:nvSpPr>
        <p:spPr>
          <a:xfrm>
            <a:off x="314946" y="4778378"/>
            <a:ext cx="400305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75" b="1">
                <a:solidFill>
                  <a:schemeClr val="accent5"/>
                </a:solidFill>
              </a:rPr>
              <a:t>@</a:t>
            </a:r>
            <a:r>
              <a:rPr lang="en-GB" sz="975" b="1" err="1">
                <a:solidFill>
                  <a:schemeClr val="accent5"/>
                </a:solidFill>
              </a:rPr>
              <a:t>NHS_HealthEdEng</a:t>
            </a:r>
            <a:endParaRPr lang="en-GB" sz="975" b="1">
              <a:solidFill>
                <a:schemeClr val="accent5"/>
              </a:solidFill>
            </a:endParaRPr>
          </a:p>
        </p:txBody>
      </p:sp>
      <p:sp>
        <p:nvSpPr>
          <p:cNvPr id="14" name="Title 1">
            <a:extLst>
              <a:ext uri="{FF2B5EF4-FFF2-40B4-BE49-F238E27FC236}">
                <a16:creationId xmlns:a16="http://schemas.microsoft.com/office/drawing/2014/main" id="{4469D51B-9609-254D-85D8-6D25ED25907D}"/>
              </a:ext>
            </a:extLst>
          </p:cNvPr>
          <p:cNvSpPr>
            <a:spLocks noGrp="1"/>
          </p:cNvSpPr>
          <p:nvPr>
            <p:ph type="title"/>
          </p:nvPr>
        </p:nvSpPr>
        <p:spPr>
          <a:xfrm>
            <a:off x="314946" y="1046379"/>
            <a:ext cx="5915025" cy="477154"/>
          </a:xfrm>
        </p:spPr>
        <p:txBody>
          <a:bodyPr/>
          <a:lstStyle/>
          <a:p>
            <a:r>
              <a:rPr lang="en-US"/>
              <a:t>Click to edit Master title style</a:t>
            </a:r>
          </a:p>
        </p:txBody>
      </p:sp>
      <p:sp>
        <p:nvSpPr>
          <p:cNvPr id="15" name="Content Placeholder 2">
            <a:extLst>
              <a:ext uri="{FF2B5EF4-FFF2-40B4-BE49-F238E27FC236}">
                <a16:creationId xmlns:a16="http://schemas.microsoft.com/office/drawing/2014/main" id="{AFCFA703-8042-BB4C-A3BD-65A2A8F4486C}"/>
              </a:ext>
            </a:extLst>
          </p:cNvPr>
          <p:cNvSpPr>
            <a:spLocks noGrp="1"/>
          </p:cNvSpPr>
          <p:nvPr>
            <p:ph idx="1"/>
          </p:nvPr>
        </p:nvSpPr>
        <p:spPr>
          <a:xfrm>
            <a:off x="314949" y="1719471"/>
            <a:ext cx="3427136" cy="2594620"/>
          </a:xfrm>
        </p:spPr>
        <p:txBody>
          <a:bodyPr/>
          <a:lstStyle>
            <a:lvl1pPr marL="257169" indent="-257169">
              <a:buFont typeface="Arial" panose="020B0604020202020204" pitchFamily="34" charset="0"/>
              <a:buChar char="•"/>
              <a:defRPr sz="2100" b="0">
                <a:solidFill>
                  <a:schemeClr val="bg2">
                    <a:lumMod val="25000"/>
                  </a:schemeClr>
                </a:solidFill>
              </a:defRPr>
            </a:lvl1pPr>
            <a:lvl2pPr>
              <a:defRPr sz="18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880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BEC74E-85C4-FD4A-ADCD-F68FCCD62B6B}"/>
              </a:ext>
            </a:extLst>
          </p:cNvPr>
          <p:cNvSpPr/>
          <p:nvPr userDrawn="1"/>
        </p:nvSpPr>
        <p:spPr>
          <a:xfrm>
            <a:off x="0" y="4750905"/>
            <a:ext cx="6858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C818D588-9CF1-AC4B-AA40-F3AA7180A13D}"/>
              </a:ext>
            </a:extLst>
          </p:cNvPr>
          <p:cNvSpPr/>
          <p:nvPr userDrawn="1"/>
        </p:nvSpPr>
        <p:spPr>
          <a:xfrm>
            <a:off x="0" y="4497391"/>
            <a:ext cx="6858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8" name="Rectangle 7">
            <a:extLst>
              <a:ext uri="{FF2B5EF4-FFF2-40B4-BE49-F238E27FC236}">
                <a16:creationId xmlns:a16="http://schemas.microsoft.com/office/drawing/2014/main" id="{949D0716-FCE9-FF47-9ABE-434154D75C76}"/>
              </a:ext>
            </a:extLst>
          </p:cNvPr>
          <p:cNvSpPr/>
          <p:nvPr userDrawn="1"/>
        </p:nvSpPr>
        <p:spPr>
          <a:xfrm>
            <a:off x="0" y="4621813"/>
            <a:ext cx="6858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3772122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slide for title page">
    <p:spTree>
      <p:nvGrpSpPr>
        <p:cNvPr id="1" name=""/>
        <p:cNvGrpSpPr/>
        <p:nvPr/>
      </p:nvGrpSpPr>
      <p:grpSpPr>
        <a:xfrm>
          <a:off x="0" y="0"/>
          <a:ext cx="0" cy="0"/>
          <a:chOff x="0" y="0"/>
          <a:chExt cx="0" cy="0"/>
        </a:xfrm>
      </p:grpSpPr>
      <p:sp>
        <p:nvSpPr>
          <p:cNvPr id="3" name="Rectangle 2"/>
          <p:cNvSpPr/>
          <p:nvPr userDrawn="1"/>
        </p:nvSpPr>
        <p:spPr>
          <a:xfrm>
            <a:off x="0" y="4557712"/>
            <a:ext cx="6847200" cy="58578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Tree>
    <p:extLst>
      <p:ext uri="{BB962C8B-B14F-4D97-AF65-F5344CB8AC3E}">
        <p14:creationId xmlns:p14="http://schemas.microsoft.com/office/powerpoint/2010/main" val="232475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42900" y="883445"/>
            <a:ext cx="5829300" cy="509587"/>
          </a:xfrm>
          <a:prstGeom prst="rect">
            <a:avLst/>
          </a:prstGeom>
        </p:spPr>
        <p:txBody>
          <a:bodyPr/>
          <a:lstStyle>
            <a:lvl1pPr algn="l">
              <a:defRPr sz="2700" b="1" baseline="0">
                <a:solidFill>
                  <a:srgbClr val="A00054"/>
                </a:solidFill>
              </a:defRPr>
            </a:lvl1pPr>
          </a:lstStyle>
          <a:p>
            <a:r>
              <a:rPr lang="en-US"/>
              <a:t>Slide title – Arial, 36, Bold</a:t>
            </a:r>
          </a:p>
        </p:txBody>
      </p:sp>
      <p:sp>
        <p:nvSpPr>
          <p:cNvPr id="10" name="Text Placeholder 7"/>
          <p:cNvSpPr>
            <a:spLocks noGrp="1"/>
          </p:cNvSpPr>
          <p:nvPr>
            <p:ph type="body" sz="quarter" idx="13" hasCustomPrompt="1"/>
          </p:nvPr>
        </p:nvSpPr>
        <p:spPr>
          <a:xfrm>
            <a:off x="342901" y="1466193"/>
            <a:ext cx="5879306" cy="2790497"/>
          </a:xfrm>
          <a:prstGeom prst="rect">
            <a:avLst/>
          </a:prstGeom>
        </p:spPr>
        <p:txBody>
          <a:bodyPr/>
          <a:lstStyle>
            <a:lvl1pPr>
              <a:defRPr sz="1800"/>
            </a:lvl1pPr>
            <a:lvl2pPr>
              <a:defRPr sz="1800"/>
            </a:lvl2pPr>
            <a:lvl3pPr>
              <a:defRPr sz="1800"/>
            </a:lvl3pPr>
            <a:lvl4pPr>
              <a:defRPr sz="1800"/>
            </a:lvl4pPr>
            <a:lvl5pPr>
              <a:defRPr sz="18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31570102"/>
      </p:ext>
    </p:extLst>
  </p:cSld>
  <p:clrMapOvr>
    <a:masterClrMapping/>
  </p:clrMapOvr>
  <mc:AlternateContent xmlns:mc="http://schemas.openxmlformats.org/markup-compatibility/2006" xmlns:p14="http://schemas.microsoft.com/office/powerpoint/2010/main">
    <mc:Choice Requires="p14">
      <p:transition p14:dur="10">
        <p:dissolve/>
      </p:transition>
    </mc:Choice>
    <mc:Fallback xmlns="">
      <p:transition>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B1D160-F133-4CCB-A287-1C507CC7F938}"/>
              </a:ext>
            </a:extLst>
          </p:cNvPr>
          <p:cNvSpPr>
            <a:spLocks noGrp="1"/>
          </p:cNvSpPr>
          <p:nvPr>
            <p:ph type="dt" sz="half" idx="10"/>
          </p:nvPr>
        </p:nvSpPr>
        <p:spPr/>
        <p:txBody>
          <a:bodyPr/>
          <a:lstStyle/>
          <a:p>
            <a:fld id="{CBDCB74A-9767-4FBE-923C-B333177CEAD5}" type="datetimeFigureOut">
              <a:rPr lang="en-GB" smtClean="0"/>
              <a:t>02/02/2022</a:t>
            </a:fld>
            <a:endParaRPr lang="en-GB"/>
          </a:p>
        </p:txBody>
      </p:sp>
      <p:sp>
        <p:nvSpPr>
          <p:cNvPr id="3" name="Footer Placeholder 2">
            <a:extLst>
              <a:ext uri="{FF2B5EF4-FFF2-40B4-BE49-F238E27FC236}">
                <a16:creationId xmlns:a16="http://schemas.microsoft.com/office/drawing/2014/main" id="{B330F016-C664-4B84-8156-2793FE5152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B6D042B-5B01-4A24-8B35-C6D4CFFA8FB6}"/>
              </a:ext>
            </a:extLst>
          </p:cNvPr>
          <p:cNvSpPr>
            <a:spLocks noGrp="1"/>
          </p:cNvSpPr>
          <p:nvPr>
            <p:ph type="sldNum" sz="quarter" idx="12"/>
          </p:nvPr>
        </p:nvSpPr>
        <p:spPr/>
        <p:txBody>
          <a:bodyPr/>
          <a:lstStyle/>
          <a:p>
            <a:fld id="{FB0809F5-E218-48AB-AA17-553AD3D32BA6}" type="slidenum">
              <a:rPr lang="en-GB" smtClean="0"/>
              <a:t>‹#›</a:t>
            </a:fld>
            <a:endParaRPr lang="en-GB"/>
          </a:p>
        </p:txBody>
      </p:sp>
    </p:spTree>
    <p:extLst>
      <p:ext uri="{BB962C8B-B14F-4D97-AF65-F5344CB8AC3E}">
        <p14:creationId xmlns:p14="http://schemas.microsoft.com/office/powerpoint/2010/main" val="612113280"/>
      </p:ext>
    </p:extLst>
  </p:cSld>
  <p:clrMapOvr>
    <a:masterClrMapping/>
  </p:clrMapOvr>
  <mc:AlternateContent xmlns:mc="http://schemas.openxmlformats.org/markup-compatibility/2006" xmlns:p14="http://schemas.microsoft.com/office/powerpoint/2010/main">
    <mc:Choice Requires="p14">
      <p:transition p14:dur="10">
        <p:dissolve/>
      </p:transition>
    </mc:Choice>
    <mc:Fallback xmlns="">
      <p:transition>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14D4DF-AC27-AD4D-9F0E-9A38943E8D63}"/>
              </a:ext>
            </a:extLst>
          </p:cNvPr>
          <p:cNvSpPr>
            <a:spLocks noGrp="1"/>
          </p:cNvSpPr>
          <p:nvPr>
            <p:ph type="title"/>
          </p:nvPr>
        </p:nvSpPr>
        <p:spPr>
          <a:xfrm>
            <a:off x="471488" y="1344553"/>
            <a:ext cx="5915025"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124F78-BAB5-B945-B76C-3103CC5E95D9}"/>
              </a:ext>
            </a:extLst>
          </p:cNvPr>
          <p:cNvSpPr>
            <a:spLocks noGrp="1"/>
          </p:cNvSpPr>
          <p:nvPr>
            <p:ph type="body" idx="1"/>
          </p:nvPr>
        </p:nvSpPr>
        <p:spPr>
          <a:xfrm>
            <a:off x="471488" y="2439926"/>
            <a:ext cx="5915025" cy="23040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7604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709" r:id="rId7"/>
    <p:sldLayoutId id="2147483710" r:id="rId8"/>
    <p:sldLayoutId id="2147483711" r:id="rId9"/>
    <p:sldLayoutId id="2147483712" r:id="rId10"/>
    <p:sldLayoutId id="2147483713" r:id="rId11"/>
    <p:sldLayoutId id="2147483714" r:id="rId12"/>
  </p:sldLayoutIdLst>
  <p:txStyles>
    <p:titleStyle>
      <a:lvl1pPr algn="l" defTabSz="514337" rtl="0" eaLnBrk="1" latinLnBrk="0" hangingPunct="1">
        <a:lnSpc>
          <a:spcPct val="90000"/>
        </a:lnSpc>
        <a:spcBef>
          <a:spcPct val="0"/>
        </a:spcBef>
        <a:buNone/>
        <a:defRPr sz="2700" b="1" kern="1200">
          <a:solidFill>
            <a:schemeClr val="accent5"/>
          </a:solidFill>
          <a:latin typeface="+mj-lt"/>
          <a:ea typeface="+mj-ea"/>
          <a:cs typeface="+mj-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bg2">
              <a:lumMod val="25000"/>
            </a:schemeClr>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bg2">
              <a:lumMod val="25000"/>
            </a:schemeClr>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bg2">
              <a:lumMod val="25000"/>
            </a:schemeClr>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bg2">
              <a:lumMod val="25000"/>
            </a:schemeClr>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bg2">
              <a:lumMod val="25000"/>
            </a:schemeClr>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925661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Lst>
  <p:transition spd="slow">
    <p:fade/>
  </p:transition>
  <p:txStyles>
    <p:titleStyle>
      <a:lvl1pPr algn="ctr" defTabSz="454819" rtl="0" eaLnBrk="0" fontAlgn="base" hangingPunct="0">
        <a:spcBef>
          <a:spcPct val="0"/>
        </a:spcBef>
        <a:spcAft>
          <a:spcPct val="0"/>
        </a:spcAft>
        <a:defRPr sz="4350" kern="1200">
          <a:solidFill>
            <a:schemeClr val="tx1"/>
          </a:solidFill>
          <a:latin typeface="+mj-lt"/>
          <a:ea typeface="ＭＳ Ｐゴシック" charset="0"/>
          <a:cs typeface="ＭＳ Ｐゴシック" charset="0"/>
        </a:defRPr>
      </a:lvl1pPr>
      <a:lvl2pPr algn="ctr" defTabSz="454819" rtl="0" eaLnBrk="0" fontAlgn="base" hangingPunct="0">
        <a:spcBef>
          <a:spcPct val="0"/>
        </a:spcBef>
        <a:spcAft>
          <a:spcPct val="0"/>
        </a:spcAft>
        <a:defRPr sz="4350">
          <a:solidFill>
            <a:schemeClr val="tx1"/>
          </a:solidFill>
          <a:latin typeface="Calibri" charset="0"/>
          <a:ea typeface="ＭＳ Ｐゴシック" charset="0"/>
          <a:cs typeface="ＭＳ Ｐゴシック" charset="0"/>
        </a:defRPr>
      </a:lvl2pPr>
      <a:lvl3pPr algn="ctr" defTabSz="454819" rtl="0" eaLnBrk="0" fontAlgn="base" hangingPunct="0">
        <a:spcBef>
          <a:spcPct val="0"/>
        </a:spcBef>
        <a:spcAft>
          <a:spcPct val="0"/>
        </a:spcAft>
        <a:defRPr sz="4350">
          <a:solidFill>
            <a:schemeClr val="tx1"/>
          </a:solidFill>
          <a:latin typeface="Calibri" charset="0"/>
          <a:ea typeface="ＭＳ Ｐゴシック" charset="0"/>
          <a:cs typeface="ＭＳ Ｐゴシック" charset="0"/>
        </a:defRPr>
      </a:lvl3pPr>
      <a:lvl4pPr algn="ctr" defTabSz="454819" rtl="0" eaLnBrk="0" fontAlgn="base" hangingPunct="0">
        <a:spcBef>
          <a:spcPct val="0"/>
        </a:spcBef>
        <a:spcAft>
          <a:spcPct val="0"/>
        </a:spcAft>
        <a:defRPr sz="4350">
          <a:solidFill>
            <a:schemeClr val="tx1"/>
          </a:solidFill>
          <a:latin typeface="Calibri" charset="0"/>
          <a:ea typeface="ＭＳ Ｐゴシック" charset="0"/>
          <a:cs typeface="ＭＳ Ｐゴシック" charset="0"/>
        </a:defRPr>
      </a:lvl4pPr>
      <a:lvl5pPr algn="ctr" defTabSz="454819" rtl="0" eaLnBrk="0" fontAlgn="base" hangingPunct="0">
        <a:spcBef>
          <a:spcPct val="0"/>
        </a:spcBef>
        <a:spcAft>
          <a:spcPct val="0"/>
        </a:spcAft>
        <a:defRPr sz="4350">
          <a:solidFill>
            <a:schemeClr val="tx1"/>
          </a:solidFill>
          <a:latin typeface="Calibri" charset="0"/>
          <a:ea typeface="ＭＳ Ｐゴシック" charset="0"/>
          <a:cs typeface="ＭＳ Ｐゴシック" charset="0"/>
        </a:defRPr>
      </a:lvl5pPr>
      <a:lvl6pPr marL="457166" algn="ctr" defTabSz="457166"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333" algn="ctr" defTabSz="457166"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498" algn="ctr" defTabSz="457166"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664" algn="ctr" defTabSz="457166"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0519" indent="-340519" algn="l" defTabSz="454819" rtl="0" eaLnBrk="0" fontAlgn="base" hangingPunct="0">
        <a:spcBef>
          <a:spcPct val="20000"/>
        </a:spcBef>
        <a:spcAft>
          <a:spcPct val="0"/>
        </a:spcAft>
        <a:buFont typeface="Arial" charset="0"/>
        <a:buChar char="•"/>
        <a:defRPr sz="3150" kern="1200">
          <a:solidFill>
            <a:schemeClr val="tx1"/>
          </a:solidFill>
          <a:latin typeface="+mn-lt"/>
          <a:ea typeface="ＭＳ Ｐゴシック" charset="0"/>
          <a:cs typeface="ＭＳ Ｐゴシック" charset="0"/>
        </a:defRPr>
      </a:lvl1pPr>
      <a:lvl2pPr marL="740569" indent="-283369" algn="l" defTabSz="454819" rtl="0" eaLnBrk="0" fontAlgn="base" hangingPunct="0">
        <a:spcBef>
          <a:spcPct val="20000"/>
        </a:spcBef>
        <a:spcAft>
          <a:spcPct val="0"/>
        </a:spcAft>
        <a:buFont typeface="Arial" charset="0"/>
        <a:buChar char="–"/>
        <a:defRPr sz="2775" kern="1200">
          <a:solidFill>
            <a:schemeClr val="tx1"/>
          </a:solidFill>
          <a:latin typeface="+mn-lt"/>
          <a:ea typeface="ＭＳ Ｐゴシック" charset="0"/>
          <a:cs typeface="+mn-cs"/>
        </a:defRPr>
      </a:lvl2pPr>
      <a:lvl3pPr marL="1140619" indent="-226219" algn="l" defTabSz="454819"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7819" indent="-226219" algn="l" defTabSz="454819" rtl="0" eaLnBrk="0" fontAlgn="base" hangingPunct="0">
        <a:spcBef>
          <a:spcPct val="20000"/>
        </a:spcBef>
        <a:spcAft>
          <a:spcPct val="0"/>
        </a:spcAft>
        <a:buFont typeface="Arial" charset="0"/>
        <a:buChar char="–"/>
        <a:defRPr sz="1950" kern="1200">
          <a:solidFill>
            <a:schemeClr val="tx1"/>
          </a:solidFill>
          <a:latin typeface="+mn-lt"/>
          <a:ea typeface="ＭＳ Ｐゴシック" charset="0"/>
          <a:cs typeface="+mn-cs"/>
        </a:defRPr>
      </a:lvl4pPr>
      <a:lvl5pPr marL="2055019" indent="-226219" algn="l" defTabSz="454819" rtl="0" eaLnBrk="0" fontAlgn="base" hangingPunct="0">
        <a:spcBef>
          <a:spcPct val="20000"/>
        </a:spcBef>
        <a:spcAft>
          <a:spcPct val="0"/>
        </a:spcAft>
        <a:buFont typeface="Arial" charset="0"/>
        <a:buChar char="»"/>
        <a:defRPr sz="1950" kern="1200">
          <a:solidFill>
            <a:schemeClr val="tx1"/>
          </a:solidFill>
          <a:latin typeface="+mn-lt"/>
          <a:ea typeface="ＭＳ Ｐゴシック" charset="0"/>
          <a:cs typeface="+mn-cs"/>
        </a:defRPr>
      </a:lvl5pPr>
      <a:lvl6pPr marL="2514411" indent="-228582" algn="l" defTabSz="457166" rtl="0" eaLnBrk="1" latinLnBrk="0" hangingPunct="1">
        <a:spcBef>
          <a:spcPct val="20000"/>
        </a:spcBef>
        <a:buFont typeface="Arial"/>
        <a:buChar char="•"/>
        <a:defRPr sz="2000" kern="1200">
          <a:solidFill>
            <a:schemeClr val="tx1"/>
          </a:solidFill>
          <a:latin typeface="+mn-lt"/>
          <a:ea typeface="+mn-ea"/>
          <a:cs typeface="+mn-cs"/>
        </a:defRPr>
      </a:lvl6pPr>
      <a:lvl7pPr marL="2971578" indent="-228582" algn="l" defTabSz="457166" rtl="0" eaLnBrk="1" latinLnBrk="0" hangingPunct="1">
        <a:spcBef>
          <a:spcPct val="20000"/>
        </a:spcBef>
        <a:buFont typeface="Arial"/>
        <a:buChar char="•"/>
        <a:defRPr sz="2000" kern="1200">
          <a:solidFill>
            <a:schemeClr val="tx1"/>
          </a:solidFill>
          <a:latin typeface="+mn-lt"/>
          <a:ea typeface="+mn-ea"/>
          <a:cs typeface="+mn-cs"/>
        </a:defRPr>
      </a:lvl7pPr>
      <a:lvl8pPr marL="3428744" indent="-228582" algn="l" defTabSz="457166" rtl="0" eaLnBrk="1" latinLnBrk="0" hangingPunct="1">
        <a:spcBef>
          <a:spcPct val="20000"/>
        </a:spcBef>
        <a:buFont typeface="Arial"/>
        <a:buChar char="•"/>
        <a:defRPr sz="2000" kern="1200">
          <a:solidFill>
            <a:schemeClr val="tx1"/>
          </a:solidFill>
          <a:latin typeface="+mn-lt"/>
          <a:ea typeface="+mn-ea"/>
          <a:cs typeface="+mn-cs"/>
        </a:defRPr>
      </a:lvl8pPr>
      <a:lvl9pPr marL="3885909" indent="-228582" algn="l" defTabSz="45716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66" rtl="0" eaLnBrk="1" latinLnBrk="0" hangingPunct="1">
        <a:defRPr sz="1800" kern="1200">
          <a:solidFill>
            <a:schemeClr val="tx1"/>
          </a:solidFill>
          <a:latin typeface="+mn-lt"/>
          <a:ea typeface="+mn-ea"/>
          <a:cs typeface="+mn-cs"/>
        </a:defRPr>
      </a:lvl1pPr>
      <a:lvl2pPr marL="457166" algn="l" defTabSz="457166" rtl="0" eaLnBrk="1" latinLnBrk="0" hangingPunct="1">
        <a:defRPr sz="1800" kern="1200">
          <a:solidFill>
            <a:schemeClr val="tx1"/>
          </a:solidFill>
          <a:latin typeface="+mn-lt"/>
          <a:ea typeface="+mn-ea"/>
          <a:cs typeface="+mn-cs"/>
        </a:defRPr>
      </a:lvl2pPr>
      <a:lvl3pPr marL="914333" algn="l" defTabSz="457166" rtl="0" eaLnBrk="1" latinLnBrk="0" hangingPunct="1">
        <a:defRPr sz="1800" kern="1200">
          <a:solidFill>
            <a:schemeClr val="tx1"/>
          </a:solidFill>
          <a:latin typeface="+mn-lt"/>
          <a:ea typeface="+mn-ea"/>
          <a:cs typeface="+mn-cs"/>
        </a:defRPr>
      </a:lvl3pPr>
      <a:lvl4pPr marL="1371498" algn="l" defTabSz="457166" rtl="0" eaLnBrk="1" latinLnBrk="0" hangingPunct="1">
        <a:defRPr sz="1800" kern="1200">
          <a:solidFill>
            <a:schemeClr val="tx1"/>
          </a:solidFill>
          <a:latin typeface="+mn-lt"/>
          <a:ea typeface="+mn-ea"/>
          <a:cs typeface="+mn-cs"/>
        </a:defRPr>
      </a:lvl4pPr>
      <a:lvl5pPr marL="1828664" algn="l" defTabSz="457166" rtl="0" eaLnBrk="1" latinLnBrk="0" hangingPunct="1">
        <a:defRPr sz="1800" kern="1200">
          <a:solidFill>
            <a:schemeClr val="tx1"/>
          </a:solidFill>
          <a:latin typeface="+mn-lt"/>
          <a:ea typeface="+mn-ea"/>
          <a:cs typeface="+mn-cs"/>
        </a:defRPr>
      </a:lvl5pPr>
      <a:lvl6pPr marL="2285829" algn="l" defTabSz="457166" rtl="0" eaLnBrk="1" latinLnBrk="0" hangingPunct="1">
        <a:defRPr sz="1800" kern="1200">
          <a:solidFill>
            <a:schemeClr val="tx1"/>
          </a:solidFill>
          <a:latin typeface="+mn-lt"/>
          <a:ea typeface="+mn-ea"/>
          <a:cs typeface="+mn-cs"/>
        </a:defRPr>
      </a:lvl6pPr>
      <a:lvl7pPr marL="2742995" algn="l" defTabSz="457166" rtl="0" eaLnBrk="1" latinLnBrk="0" hangingPunct="1">
        <a:defRPr sz="1800" kern="1200">
          <a:solidFill>
            <a:schemeClr val="tx1"/>
          </a:solidFill>
          <a:latin typeface="+mn-lt"/>
          <a:ea typeface="+mn-ea"/>
          <a:cs typeface="+mn-cs"/>
        </a:defRPr>
      </a:lvl7pPr>
      <a:lvl8pPr marL="3200160" algn="l" defTabSz="457166" rtl="0" eaLnBrk="1" latinLnBrk="0" hangingPunct="1">
        <a:defRPr sz="1800" kern="1200">
          <a:solidFill>
            <a:schemeClr val="tx1"/>
          </a:solidFill>
          <a:latin typeface="+mn-lt"/>
          <a:ea typeface="+mn-ea"/>
          <a:cs typeface="+mn-cs"/>
        </a:defRPr>
      </a:lvl8pPr>
      <a:lvl9pPr marL="3657326" algn="l" defTabSz="4571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png"/><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hee.nhs.uk/sites/default/files/document/MSW_Framework_MayUpdate.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www.skillsforhealth.org.uk/standards/item/216-the-care-certificat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www.skillsforcare.org.uk/Learning-development/Care-Certificate/Care-Certificate.aspx"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9.xml.rels><?xml version="1.0" encoding="UTF-8" standalone="yes"?>
<Relationships xmlns="http://schemas.openxmlformats.org/package/2006/relationships"><Relationship Id="rId2" Type="http://schemas.openxmlformats.org/officeDocument/2006/relationships/hyperlink" Target="https://haso.skillsforhealth.org.uk/free-online-learning-tool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hyperlink" Target="https://haso.skillsforhealth.org.uk/free-online-learning-tools/#functional-skills-support-with-open-awards"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hyperlink" Target="mailto:Fay.Lane@hee.nhs.uk"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haso.skillsforhealth.org.uk/" TargetMode="External"/><Relationship Id="rId4" Type="http://schemas.openxmlformats.org/officeDocument/2006/relationships/hyperlink" Target="mailto:talentforcare@hee.nhs.uk"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24988" y="656636"/>
            <a:ext cx="6130148"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A00054"/>
                </a:solidFill>
                <a:effectLst/>
                <a:uLnTx/>
                <a:uFillTx/>
                <a:latin typeface="+mn-lt"/>
                <a:ea typeface="+mn-ea"/>
                <a:cs typeface="+mn-cs"/>
              </a:rPr>
              <a:t>Welcome to the</a:t>
            </a:r>
            <a:endParaRPr kumimoji="0" lang="en-GB" sz="2400" b="1" i="0" u="none" strike="noStrike" kern="1200" cap="none" spc="0" normalizeH="0" baseline="0" noProof="0" dirty="0">
              <a:ln>
                <a:noFill/>
              </a:ln>
              <a:solidFill>
                <a:srgbClr val="A00054"/>
              </a:solidFill>
              <a:effectLst/>
              <a:uLnTx/>
              <a:uFillTx/>
              <a:latin typeface="+mn-lt"/>
              <a:ea typeface="+mn-ea"/>
              <a:cs typeface="Arial"/>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A00054"/>
              </a:solidFill>
              <a:effectLst/>
              <a:uLnTx/>
              <a:uFillTx/>
              <a:latin typeface="+mn-lt"/>
              <a:ea typeface="+mn-ea"/>
              <a:cs typeface="Arial"/>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A00054"/>
                </a:solidFill>
                <a:effectLst/>
                <a:uLnTx/>
                <a:uFillTx/>
                <a:latin typeface="+mn-lt"/>
                <a:ea typeface="+mn-ea"/>
                <a:cs typeface="+mn-cs"/>
              </a:rPr>
              <a:t>HEE Maternity Support Worker Webinar,</a:t>
            </a:r>
            <a:endParaRPr kumimoji="0" lang="en-GB" sz="2400" b="1" i="0" u="none" strike="noStrike" kern="1200" cap="none" spc="0" normalizeH="0" baseline="0" noProof="0" dirty="0">
              <a:ln>
                <a:noFill/>
              </a:ln>
              <a:solidFill>
                <a:srgbClr val="A00054"/>
              </a:solidFill>
              <a:effectLst/>
              <a:uLnTx/>
              <a:uFillTx/>
              <a:latin typeface="+mn-lt"/>
              <a:ea typeface="+mn-ea"/>
              <a:cs typeface="Arial"/>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A00054"/>
              </a:solidFill>
              <a:effectLst/>
              <a:uLnTx/>
              <a:uFillTx/>
              <a:latin typeface="+mn-lt"/>
              <a:ea typeface="+mn-ea"/>
              <a:cs typeface="Arial"/>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A00054"/>
                </a:solidFill>
                <a:effectLst/>
                <a:uLnTx/>
                <a:uFillTx/>
                <a:latin typeface="+mn-lt"/>
                <a:ea typeface="+mn-ea"/>
                <a:cs typeface="+mn-cs"/>
              </a:rPr>
              <a:t>Monday 24 January, 1.30 – 3pm</a:t>
            </a:r>
            <a:endParaRPr kumimoji="0" lang="en-GB" sz="2400" b="1" i="0" u="none" strike="noStrike" kern="1200" cap="none" spc="0" normalizeH="0" baseline="0" noProof="0" dirty="0">
              <a:ln>
                <a:noFill/>
              </a:ln>
              <a:solidFill>
                <a:srgbClr val="A00054"/>
              </a:solidFill>
              <a:effectLst/>
              <a:uLnTx/>
              <a:uFillTx/>
              <a:latin typeface="+mn-lt"/>
              <a:ea typeface="+mn-ea"/>
              <a:cs typeface="Arial"/>
            </a:endParaRPr>
          </a:p>
        </p:txBody>
      </p:sp>
      <p:sp>
        <p:nvSpPr>
          <p:cNvPr id="8" name="TextBox 7"/>
          <p:cNvSpPr txBox="1"/>
          <p:nvPr/>
        </p:nvSpPr>
        <p:spPr>
          <a:xfrm>
            <a:off x="424988" y="2902653"/>
            <a:ext cx="6130148" cy="584775"/>
          </a:xfrm>
          <a:prstGeom prst="rect">
            <a:avLst/>
          </a:prstGeom>
          <a:noFill/>
        </p:spPr>
        <p:txBody>
          <a:bodyPr wrap="square" rtlCol="0">
            <a:spAutoFit/>
          </a:bodyPr>
          <a:lstStyle/>
          <a:p>
            <a:r>
              <a:rPr lang="en-GB" sz="1600"/>
              <a:t>Please note the webinar will be recorded and made available for those not able to attend. The webinar will start shortly.</a:t>
            </a:r>
          </a:p>
        </p:txBody>
      </p:sp>
      <p:pic>
        <p:nvPicPr>
          <p:cNvPr id="14" name="Picture 13" descr="Health Education England graphic: &quot;Developing people for health and healthcare&quot;&#10;www.hee.nhs.uk">
            <a:extLs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1007" y="4025286"/>
            <a:ext cx="1348650" cy="932626"/>
          </a:xfrm>
          <a:prstGeom prst="rect">
            <a:avLst/>
          </a:prstGeom>
        </p:spPr>
      </p:pic>
      <p:pic>
        <p:nvPicPr>
          <p:cNvPr id="9" name="Picture 8">
            <a:extLst>
              <a:ext uri="{FF2B5EF4-FFF2-40B4-BE49-F238E27FC236}">
                <a16:creationId xmlns:a16="http://schemas.microsoft.com/office/drawing/2014/main" id="{345B8420-16C0-49FE-A295-D1A099C6E02A}"/>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86350" y="0"/>
            <a:ext cx="1771650" cy="671801"/>
          </a:xfrm>
          <a:prstGeom prst="rect">
            <a:avLst/>
          </a:prstGeom>
        </p:spPr>
      </p:pic>
    </p:spTree>
    <p:extLst>
      <p:ext uri="{BB962C8B-B14F-4D97-AF65-F5344CB8AC3E}">
        <p14:creationId xmlns:p14="http://schemas.microsoft.com/office/powerpoint/2010/main" val="3288757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E2B15D3-8906-4210-BD6F-B1DF7A80D8A3}"/>
              </a:ext>
            </a:extLst>
          </p:cNvPr>
          <p:cNvSpPr>
            <a:spLocks noGrp="1"/>
          </p:cNvSpPr>
          <p:nvPr>
            <p:ph type="title"/>
          </p:nvPr>
        </p:nvSpPr>
        <p:spPr>
          <a:xfrm>
            <a:off x="203483" y="125690"/>
            <a:ext cx="6131414" cy="742936"/>
          </a:xfrm>
        </p:spPr>
        <p:txBody>
          <a:bodyPr vert="horz" lIns="0" tIns="0" rIns="0" bIns="0" rtlCol="0" anchor="t">
            <a:normAutofit/>
          </a:bodyPr>
          <a:lstStyle/>
          <a:p>
            <a:pPr>
              <a:lnSpc>
                <a:spcPct val="100000"/>
              </a:lnSpc>
            </a:pPr>
            <a:r>
              <a:rPr lang="en-GB" sz="2400"/>
              <a:t>Level 2 Maternity Housekeeper</a:t>
            </a:r>
            <a:br>
              <a:rPr lang="en-GB" sz="2800"/>
            </a:br>
            <a:r>
              <a:rPr lang="en-GB" sz="1800" b="0">
                <a:solidFill>
                  <a:schemeClr val="accent4"/>
                </a:solidFill>
              </a:rPr>
              <a:t>Education</a:t>
            </a:r>
            <a:endParaRPr lang="en-GB" sz="2000" b="0">
              <a:solidFill>
                <a:schemeClr val="accent4"/>
              </a:solidFill>
            </a:endParaRPr>
          </a:p>
        </p:txBody>
      </p:sp>
      <p:sp>
        <p:nvSpPr>
          <p:cNvPr id="7" name="TextBox 6">
            <a:extLst>
              <a:ext uri="{FF2B5EF4-FFF2-40B4-BE49-F238E27FC236}">
                <a16:creationId xmlns:a16="http://schemas.microsoft.com/office/drawing/2014/main" id="{121FB2F2-B59A-42E9-9D9F-DCFC6A617C28}"/>
              </a:ext>
            </a:extLst>
          </p:cNvPr>
          <p:cNvSpPr txBox="1"/>
          <p:nvPr/>
        </p:nvSpPr>
        <p:spPr>
          <a:xfrm>
            <a:off x="3429000" y="1286801"/>
            <a:ext cx="3225517" cy="2585323"/>
          </a:xfrm>
          <a:prstGeom prst="rect">
            <a:avLst/>
          </a:prstGeom>
          <a:noFill/>
        </p:spPr>
        <p:txBody>
          <a:bodyPr wrap="square" rtlCol="0">
            <a:spAutoFit/>
          </a:bodyPr>
          <a:lstStyle/>
          <a:p>
            <a:pPr marL="285737" indent="-285737">
              <a:buFont typeface="Arial" panose="020B0604020202020204" pitchFamily="34" charset="0"/>
              <a:buChar char="•"/>
            </a:pPr>
            <a:r>
              <a:rPr lang="en-GB" sz="1800">
                <a:solidFill>
                  <a:schemeClr val="bg2">
                    <a:lumMod val="25000"/>
                  </a:schemeClr>
                </a:solidFill>
              </a:rPr>
              <a:t>% of Local Maternity Systems (LMSs) citing education gaps</a:t>
            </a:r>
          </a:p>
          <a:p>
            <a:pPr marL="285737" indent="-285737">
              <a:buFont typeface="Arial" panose="020B0604020202020204" pitchFamily="34" charset="0"/>
              <a:buChar char="•"/>
            </a:pPr>
            <a:endParaRPr lang="en-GB" sz="1800">
              <a:solidFill>
                <a:schemeClr val="bg2">
                  <a:lumMod val="25000"/>
                </a:schemeClr>
              </a:solidFill>
            </a:endParaRPr>
          </a:p>
          <a:p>
            <a:pPr marL="285737" indent="-285737">
              <a:buFont typeface="Arial" panose="020B0604020202020204" pitchFamily="34" charset="0"/>
              <a:buChar char="•"/>
            </a:pPr>
            <a:r>
              <a:rPr lang="en-GB" sz="1800">
                <a:solidFill>
                  <a:schemeClr val="bg2">
                    <a:lumMod val="25000"/>
                  </a:schemeClr>
                </a:solidFill>
              </a:rPr>
              <a:t>Of the 1728 staff that did not meet the education exit criteria, Level 2 Diploma in Healthcare was the most common gap.</a:t>
            </a:r>
          </a:p>
        </p:txBody>
      </p:sp>
      <p:graphicFrame>
        <p:nvGraphicFramePr>
          <p:cNvPr id="6" name="Table 5">
            <a:extLst>
              <a:ext uri="{FF2B5EF4-FFF2-40B4-BE49-F238E27FC236}">
                <a16:creationId xmlns:a16="http://schemas.microsoft.com/office/drawing/2014/main" id="{72D5B0A5-0B47-4B5A-96BB-B9620BD9C8B6}"/>
              </a:ext>
            </a:extLst>
          </p:cNvPr>
          <p:cNvGraphicFramePr>
            <a:graphicFrameLocks noGrp="1"/>
          </p:cNvGraphicFramePr>
          <p:nvPr>
            <p:extLst>
              <p:ext uri="{D42A27DB-BD31-4B8C-83A1-F6EECF244321}">
                <p14:modId xmlns:p14="http://schemas.microsoft.com/office/powerpoint/2010/main" val="1786942138"/>
              </p:ext>
            </p:extLst>
          </p:nvPr>
        </p:nvGraphicFramePr>
        <p:xfrm>
          <a:off x="203483" y="1286801"/>
          <a:ext cx="3165792" cy="2912884"/>
        </p:xfrm>
        <a:graphic>
          <a:graphicData uri="http://schemas.openxmlformats.org/drawingml/2006/table">
            <a:tbl>
              <a:tblPr firstRow="1" bandRow="1">
                <a:tableStyleId>{21E4AEA4-8DFA-4A89-87EB-49C32662AFE0}</a:tableStyleId>
              </a:tblPr>
              <a:tblGrid>
                <a:gridCol w="2437866">
                  <a:extLst>
                    <a:ext uri="{9D8B030D-6E8A-4147-A177-3AD203B41FA5}">
                      <a16:colId xmlns:a16="http://schemas.microsoft.com/office/drawing/2014/main" val="588518143"/>
                    </a:ext>
                  </a:extLst>
                </a:gridCol>
                <a:gridCol w="727926">
                  <a:extLst>
                    <a:ext uri="{9D8B030D-6E8A-4147-A177-3AD203B41FA5}">
                      <a16:colId xmlns:a16="http://schemas.microsoft.com/office/drawing/2014/main" val="3078326368"/>
                    </a:ext>
                  </a:extLst>
                </a:gridCol>
              </a:tblGrid>
              <a:tr h="728221">
                <a:tc gridSpan="2">
                  <a:txBody>
                    <a:bodyPr/>
                    <a:lstStyle/>
                    <a:p>
                      <a:pPr algn="l" fontAlgn="b"/>
                      <a:r>
                        <a:rPr lang="en-GB" sz="1600" b="1" i="0" u="none" strike="noStrike" dirty="0">
                          <a:solidFill>
                            <a:schemeClr val="bg1"/>
                          </a:solidFill>
                          <a:effectLst/>
                          <a:latin typeface="+mn-lt"/>
                        </a:rPr>
                        <a:t>Common education gaps</a:t>
                      </a:r>
                    </a:p>
                  </a:txBody>
                  <a:tcPr anchor="ctr"/>
                </a:tc>
                <a:tc hMerge="1">
                  <a:txBody>
                    <a:bodyPr/>
                    <a:lstStyle/>
                    <a:p>
                      <a:pPr algn="r" fontAlgn="b"/>
                      <a:endParaRPr lang="en-GB" sz="11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1624364314"/>
                  </a:ext>
                </a:extLst>
              </a:tr>
              <a:tr h="728221">
                <a:tc>
                  <a:txBody>
                    <a:bodyPr/>
                    <a:lstStyle/>
                    <a:p>
                      <a:pPr algn="l" fontAlgn="b"/>
                      <a:r>
                        <a:rPr lang="en-GB" sz="1600" b="0" i="0" u="none" strike="noStrike">
                          <a:solidFill>
                            <a:srgbClr val="000000"/>
                          </a:solidFill>
                          <a:effectLst/>
                          <a:latin typeface="+mn-lt"/>
                        </a:rPr>
                        <a:t>Level 2 Diploma in Healthcare</a:t>
                      </a:r>
                    </a:p>
                  </a:txBody>
                  <a:tcPr anchor="ctr"/>
                </a:tc>
                <a:tc>
                  <a:txBody>
                    <a:bodyPr/>
                    <a:lstStyle/>
                    <a:p>
                      <a:pPr algn="r" fontAlgn="b"/>
                      <a:r>
                        <a:rPr lang="en-GB" sz="1600" b="0" i="0" u="none" strike="noStrike">
                          <a:solidFill>
                            <a:srgbClr val="000000"/>
                          </a:solidFill>
                          <a:effectLst/>
                          <a:latin typeface="+mn-lt"/>
                        </a:rPr>
                        <a:t>37%</a:t>
                      </a:r>
                    </a:p>
                  </a:txBody>
                  <a:tcPr anchor="ctr"/>
                </a:tc>
                <a:extLst>
                  <a:ext uri="{0D108BD9-81ED-4DB2-BD59-A6C34878D82A}">
                    <a16:rowId xmlns:a16="http://schemas.microsoft.com/office/drawing/2014/main" val="56546238"/>
                  </a:ext>
                </a:extLst>
              </a:tr>
              <a:tr h="728221">
                <a:tc>
                  <a:txBody>
                    <a:bodyPr/>
                    <a:lstStyle/>
                    <a:p>
                      <a:pPr algn="l" fontAlgn="b"/>
                      <a:r>
                        <a:rPr lang="en-GB" sz="1600" b="0" i="0" u="none" strike="noStrike">
                          <a:solidFill>
                            <a:srgbClr val="000000"/>
                          </a:solidFill>
                          <a:effectLst/>
                          <a:latin typeface="+mn-lt"/>
                        </a:rPr>
                        <a:t>Care Certificate</a:t>
                      </a:r>
                    </a:p>
                  </a:txBody>
                  <a:tcPr anchor="ctr"/>
                </a:tc>
                <a:tc>
                  <a:txBody>
                    <a:bodyPr/>
                    <a:lstStyle/>
                    <a:p>
                      <a:pPr algn="r" fontAlgn="b"/>
                      <a:r>
                        <a:rPr lang="en-GB" sz="1600" b="0" i="0" u="none" strike="noStrike">
                          <a:solidFill>
                            <a:srgbClr val="000000"/>
                          </a:solidFill>
                          <a:effectLst/>
                          <a:latin typeface="+mn-lt"/>
                        </a:rPr>
                        <a:t>33%</a:t>
                      </a:r>
                    </a:p>
                  </a:txBody>
                  <a:tcPr anchor="ctr"/>
                </a:tc>
                <a:extLst>
                  <a:ext uri="{0D108BD9-81ED-4DB2-BD59-A6C34878D82A}">
                    <a16:rowId xmlns:a16="http://schemas.microsoft.com/office/drawing/2014/main" val="2775999348"/>
                  </a:ext>
                </a:extLst>
              </a:tr>
              <a:tr h="728221">
                <a:tc>
                  <a:txBody>
                    <a:bodyPr/>
                    <a:lstStyle/>
                    <a:p>
                      <a:pPr algn="l" fontAlgn="b"/>
                      <a:r>
                        <a:rPr lang="en-GB" sz="1600" b="0" i="0" u="none" strike="noStrike" dirty="0">
                          <a:solidFill>
                            <a:srgbClr val="000000"/>
                          </a:solidFill>
                          <a:effectLst/>
                          <a:latin typeface="+mn-lt"/>
                        </a:rPr>
                        <a:t>Level 2 English and Maths</a:t>
                      </a:r>
                    </a:p>
                  </a:txBody>
                  <a:tcPr anchor="ctr"/>
                </a:tc>
                <a:tc>
                  <a:txBody>
                    <a:bodyPr/>
                    <a:lstStyle/>
                    <a:p>
                      <a:pPr algn="r" fontAlgn="b"/>
                      <a:r>
                        <a:rPr lang="en-GB" sz="1600" b="0" i="0" u="none" strike="noStrike" dirty="0">
                          <a:solidFill>
                            <a:srgbClr val="000000"/>
                          </a:solidFill>
                          <a:effectLst/>
                          <a:latin typeface="+mn-lt"/>
                        </a:rPr>
                        <a:t>29%</a:t>
                      </a:r>
                    </a:p>
                  </a:txBody>
                  <a:tcPr anchor="ctr"/>
                </a:tc>
                <a:extLst>
                  <a:ext uri="{0D108BD9-81ED-4DB2-BD59-A6C34878D82A}">
                    <a16:rowId xmlns:a16="http://schemas.microsoft.com/office/drawing/2014/main" val="2715428498"/>
                  </a:ext>
                </a:extLst>
              </a:tr>
            </a:tbl>
          </a:graphicData>
        </a:graphic>
      </p:graphicFrame>
    </p:spTree>
    <p:extLst>
      <p:ext uri="{BB962C8B-B14F-4D97-AF65-F5344CB8AC3E}">
        <p14:creationId xmlns:p14="http://schemas.microsoft.com/office/powerpoint/2010/main" val="2959611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1FC2D51-9BC1-4EC3-A48D-ED10D099157D}"/>
              </a:ext>
            </a:extLst>
          </p:cNvPr>
          <p:cNvSpPr>
            <a:spLocks noGrp="1"/>
          </p:cNvSpPr>
          <p:nvPr>
            <p:ph type="title"/>
          </p:nvPr>
        </p:nvSpPr>
        <p:spPr>
          <a:xfrm>
            <a:off x="203483" y="125690"/>
            <a:ext cx="6131414" cy="742936"/>
          </a:xfrm>
        </p:spPr>
        <p:txBody>
          <a:bodyPr vert="horz" lIns="0" tIns="0" rIns="0" bIns="0" rtlCol="0" anchor="t">
            <a:normAutofit/>
          </a:bodyPr>
          <a:lstStyle/>
          <a:p>
            <a:pPr>
              <a:lnSpc>
                <a:spcPct val="100000"/>
              </a:lnSpc>
            </a:pPr>
            <a:r>
              <a:rPr lang="en-GB" sz="2400"/>
              <a:t>Level 2 Maternity Housekeeper</a:t>
            </a:r>
            <a:br>
              <a:rPr lang="en-GB" sz="2800"/>
            </a:br>
            <a:r>
              <a:rPr lang="en-GB" sz="1800" b="0">
                <a:solidFill>
                  <a:schemeClr val="accent4"/>
                </a:solidFill>
              </a:rPr>
              <a:t>Clinical Competencies</a:t>
            </a:r>
            <a:endParaRPr lang="en-GB" sz="2000" b="0">
              <a:solidFill>
                <a:schemeClr val="accent4"/>
              </a:solidFill>
            </a:endParaRPr>
          </a:p>
        </p:txBody>
      </p:sp>
      <p:sp>
        <p:nvSpPr>
          <p:cNvPr id="6" name="TextBox 5">
            <a:extLst>
              <a:ext uri="{FF2B5EF4-FFF2-40B4-BE49-F238E27FC236}">
                <a16:creationId xmlns:a16="http://schemas.microsoft.com/office/drawing/2014/main" id="{F2FD70A2-8672-49D1-BE39-2C43C3111B6C}"/>
              </a:ext>
            </a:extLst>
          </p:cNvPr>
          <p:cNvSpPr txBox="1"/>
          <p:nvPr/>
        </p:nvSpPr>
        <p:spPr>
          <a:xfrm>
            <a:off x="3429000" y="1195435"/>
            <a:ext cx="3334265" cy="3031599"/>
          </a:xfrm>
          <a:prstGeom prst="rect">
            <a:avLst/>
          </a:prstGeom>
          <a:noFill/>
        </p:spPr>
        <p:txBody>
          <a:bodyPr wrap="square" rtlCol="0">
            <a:spAutoFit/>
          </a:bodyPr>
          <a:lstStyle/>
          <a:p>
            <a:pPr marL="285737" indent="-285737">
              <a:buFont typeface="Arial" panose="020B0604020202020204" pitchFamily="34" charset="0"/>
              <a:buChar char="•"/>
            </a:pPr>
            <a:r>
              <a:rPr lang="en-GB" sz="1600">
                <a:solidFill>
                  <a:schemeClr val="bg2">
                    <a:lumMod val="25000"/>
                  </a:schemeClr>
                </a:solidFill>
              </a:rPr>
              <a:t>% of total reviewed</a:t>
            </a:r>
          </a:p>
          <a:p>
            <a:pPr marL="285737" indent="-285737">
              <a:buFont typeface="Arial" panose="020B0604020202020204" pitchFamily="34" charset="0"/>
              <a:buChar char="•"/>
            </a:pPr>
            <a:endParaRPr lang="en-GB" sz="900">
              <a:solidFill>
                <a:schemeClr val="bg2">
                  <a:lumMod val="25000"/>
                </a:schemeClr>
              </a:solidFill>
            </a:endParaRPr>
          </a:p>
          <a:p>
            <a:pPr marL="285737" indent="-285737">
              <a:buFont typeface="Arial" panose="020B0604020202020204" pitchFamily="34" charset="0"/>
              <a:buChar char="•"/>
            </a:pPr>
            <a:r>
              <a:rPr lang="en-GB" sz="1600">
                <a:solidFill>
                  <a:schemeClr val="bg2">
                    <a:lumMod val="25000"/>
                  </a:schemeClr>
                </a:solidFill>
              </a:rPr>
              <a:t>Figures on competencies relate to staff that </a:t>
            </a:r>
            <a:r>
              <a:rPr lang="en-GB" sz="1600" b="1">
                <a:solidFill>
                  <a:schemeClr val="bg2">
                    <a:lumMod val="25000"/>
                  </a:schemeClr>
                </a:solidFill>
              </a:rPr>
              <a:t>meet or do not meet clinical competency only,</a:t>
            </a:r>
          </a:p>
          <a:p>
            <a:pPr marL="285737" indent="-285737">
              <a:buFont typeface="Arial" panose="020B0604020202020204" pitchFamily="34" charset="0"/>
              <a:buChar char="•"/>
            </a:pPr>
            <a:endParaRPr lang="en-GB" sz="900">
              <a:solidFill>
                <a:schemeClr val="bg2">
                  <a:lumMod val="25000"/>
                </a:schemeClr>
              </a:solidFill>
            </a:endParaRPr>
          </a:p>
          <a:p>
            <a:pPr marL="285737" indent="-285737">
              <a:buFont typeface="Arial" panose="020B0604020202020204" pitchFamily="34" charset="0"/>
              <a:buChar char="•"/>
            </a:pPr>
            <a:r>
              <a:rPr lang="en-GB" sz="1600">
                <a:solidFill>
                  <a:schemeClr val="bg2">
                    <a:lumMod val="25000"/>
                  </a:schemeClr>
                </a:solidFill>
              </a:rPr>
              <a:t>not those who map to the role criteria both educationally and clinically.</a:t>
            </a:r>
          </a:p>
          <a:p>
            <a:pPr marL="285737" indent="-285737">
              <a:buFont typeface="Arial" panose="020B0604020202020204" pitchFamily="34" charset="0"/>
              <a:buChar char="•"/>
            </a:pPr>
            <a:endParaRPr lang="en-GB" sz="900">
              <a:solidFill>
                <a:schemeClr val="bg2">
                  <a:lumMod val="25000"/>
                </a:schemeClr>
              </a:solidFill>
            </a:endParaRPr>
          </a:p>
          <a:p>
            <a:pPr marL="285737" indent="-285737">
              <a:buFont typeface="Arial" panose="020B0604020202020204" pitchFamily="34" charset="0"/>
              <a:buChar char="•"/>
            </a:pPr>
            <a:r>
              <a:rPr lang="en-GB" sz="1600">
                <a:solidFill>
                  <a:schemeClr val="bg2">
                    <a:lumMod val="25000"/>
                  </a:schemeClr>
                </a:solidFill>
              </a:rPr>
              <a:t>This is not available (applies to all roles).</a:t>
            </a:r>
          </a:p>
        </p:txBody>
      </p:sp>
      <p:graphicFrame>
        <p:nvGraphicFramePr>
          <p:cNvPr id="5" name="Table 5">
            <a:extLst>
              <a:ext uri="{FF2B5EF4-FFF2-40B4-BE49-F238E27FC236}">
                <a16:creationId xmlns:a16="http://schemas.microsoft.com/office/drawing/2014/main" id="{842F4818-8B95-4EF7-8F31-9B6D7C6818C4}"/>
              </a:ext>
            </a:extLst>
          </p:cNvPr>
          <p:cNvGraphicFramePr>
            <a:graphicFrameLocks noGrp="1"/>
          </p:cNvGraphicFramePr>
          <p:nvPr>
            <p:extLst>
              <p:ext uri="{D42A27DB-BD31-4B8C-83A1-F6EECF244321}">
                <p14:modId xmlns:p14="http://schemas.microsoft.com/office/powerpoint/2010/main" val="2624595791"/>
              </p:ext>
            </p:extLst>
          </p:nvPr>
        </p:nvGraphicFramePr>
        <p:xfrm>
          <a:off x="203483" y="1195435"/>
          <a:ext cx="3225517" cy="3137667"/>
        </p:xfrm>
        <a:graphic>
          <a:graphicData uri="http://schemas.openxmlformats.org/drawingml/2006/table">
            <a:tbl>
              <a:tblPr firstRow="1" bandRow="1">
                <a:tableStyleId>{21E4AEA4-8DFA-4A89-87EB-49C32662AFE0}</a:tableStyleId>
              </a:tblPr>
              <a:tblGrid>
                <a:gridCol w="1913641">
                  <a:extLst>
                    <a:ext uri="{9D8B030D-6E8A-4147-A177-3AD203B41FA5}">
                      <a16:colId xmlns:a16="http://schemas.microsoft.com/office/drawing/2014/main" val="588518143"/>
                    </a:ext>
                  </a:extLst>
                </a:gridCol>
                <a:gridCol w="1311876">
                  <a:extLst>
                    <a:ext uri="{9D8B030D-6E8A-4147-A177-3AD203B41FA5}">
                      <a16:colId xmlns:a16="http://schemas.microsoft.com/office/drawing/2014/main" val="3078326368"/>
                    </a:ext>
                  </a:extLst>
                </a:gridCol>
              </a:tblGrid>
              <a:tr h="1084157">
                <a:tc>
                  <a:txBody>
                    <a:bodyPr/>
                    <a:lstStyle/>
                    <a:p>
                      <a:pPr algn="l" rtl="0" fontAlgn="b"/>
                      <a:r>
                        <a:rPr lang="en-GB" sz="1400" b="1" u="none" strike="noStrike" dirty="0">
                          <a:solidFill>
                            <a:schemeClr val="bg1"/>
                          </a:solidFill>
                          <a:effectLst/>
                          <a:latin typeface="+mn-lt"/>
                        </a:rPr>
                        <a:t>Total Level 2 Maternity Housekeepers reviewed</a:t>
                      </a:r>
                      <a:endParaRPr lang="en-GB" sz="1400" b="1" i="0" u="none" strike="noStrike" dirty="0">
                        <a:solidFill>
                          <a:schemeClr val="bg1"/>
                        </a:solidFill>
                        <a:effectLst/>
                        <a:latin typeface="+mn-lt"/>
                      </a:endParaRPr>
                    </a:p>
                  </a:txBody>
                  <a:tcPr anchor="ctr"/>
                </a:tc>
                <a:tc>
                  <a:txBody>
                    <a:bodyPr/>
                    <a:lstStyle/>
                    <a:p>
                      <a:pPr algn="r" rtl="0" fontAlgn="b"/>
                      <a:r>
                        <a:rPr lang="en-GB" sz="1400" b="1" u="none" strike="noStrike" dirty="0">
                          <a:solidFill>
                            <a:schemeClr val="bg1"/>
                          </a:solidFill>
                          <a:effectLst/>
                          <a:latin typeface="+mn-lt"/>
                        </a:rPr>
                        <a:t>2519</a:t>
                      </a:r>
                      <a:endParaRPr lang="en-GB" sz="1400" b="1" i="0" u="none" strike="noStrike" dirty="0">
                        <a:solidFill>
                          <a:schemeClr val="bg1"/>
                        </a:solidFill>
                        <a:effectLst/>
                        <a:latin typeface="+mn-lt"/>
                      </a:endParaRPr>
                    </a:p>
                  </a:txBody>
                  <a:tcPr anchor="ctr"/>
                </a:tc>
                <a:extLst>
                  <a:ext uri="{0D108BD9-81ED-4DB2-BD59-A6C34878D82A}">
                    <a16:rowId xmlns:a16="http://schemas.microsoft.com/office/drawing/2014/main" val="56546238"/>
                  </a:ext>
                </a:extLst>
              </a:tr>
              <a:tr h="1026755">
                <a:tc>
                  <a:txBody>
                    <a:bodyPr/>
                    <a:lstStyle/>
                    <a:p>
                      <a:pPr algn="l" fontAlgn="b"/>
                      <a:r>
                        <a:rPr lang="en-GB" sz="1400" b="0" i="0" u="none" strike="noStrike">
                          <a:solidFill>
                            <a:srgbClr val="000000"/>
                          </a:solidFill>
                          <a:effectLst/>
                          <a:latin typeface="+mn-lt"/>
                        </a:rPr>
                        <a:t>Total fully meet clinical competency criteria</a:t>
                      </a:r>
                    </a:p>
                  </a:txBody>
                  <a:tcPr anchor="ctr"/>
                </a:tc>
                <a:tc>
                  <a:txBody>
                    <a:bodyPr/>
                    <a:lstStyle/>
                    <a:p>
                      <a:pPr algn="r" fontAlgn="b"/>
                      <a:r>
                        <a:rPr lang="en-GB" sz="1400" b="0" i="0" u="none" strike="noStrike" dirty="0">
                          <a:solidFill>
                            <a:srgbClr val="000000"/>
                          </a:solidFill>
                          <a:effectLst/>
                          <a:latin typeface="+mn-lt"/>
                        </a:rPr>
                        <a:t>1903  (76%)</a:t>
                      </a:r>
                    </a:p>
                  </a:txBody>
                  <a:tcPr anchor="ctr"/>
                </a:tc>
                <a:extLst>
                  <a:ext uri="{0D108BD9-81ED-4DB2-BD59-A6C34878D82A}">
                    <a16:rowId xmlns:a16="http://schemas.microsoft.com/office/drawing/2014/main" val="2775999348"/>
                  </a:ext>
                </a:extLst>
              </a:tr>
              <a:tr h="1026755">
                <a:tc>
                  <a:txBody>
                    <a:bodyPr/>
                    <a:lstStyle/>
                    <a:p>
                      <a:pPr algn="l" fontAlgn="b"/>
                      <a:r>
                        <a:rPr lang="en-GB" sz="1400" b="0" i="0" u="none" strike="noStrike">
                          <a:solidFill>
                            <a:srgbClr val="000000"/>
                          </a:solidFill>
                          <a:effectLst/>
                          <a:latin typeface="+mn-lt"/>
                        </a:rPr>
                        <a:t>Total do not fully meet clinical comp. criteria</a:t>
                      </a:r>
                    </a:p>
                  </a:txBody>
                  <a:tcPr anchor="ctr"/>
                </a:tc>
                <a:tc>
                  <a:txBody>
                    <a:bodyPr/>
                    <a:lstStyle/>
                    <a:p>
                      <a:pPr algn="r" fontAlgn="b"/>
                      <a:r>
                        <a:rPr lang="en-GB" sz="1400" b="0" i="0" u="none" strike="noStrike" dirty="0">
                          <a:solidFill>
                            <a:srgbClr val="000000"/>
                          </a:solidFill>
                          <a:effectLst/>
                          <a:latin typeface="+mn-lt"/>
                        </a:rPr>
                        <a:t>616  (24%)</a:t>
                      </a:r>
                    </a:p>
                  </a:txBody>
                  <a:tcPr anchor="ctr"/>
                </a:tc>
                <a:extLst>
                  <a:ext uri="{0D108BD9-81ED-4DB2-BD59-A6C34878D82A}">
                    <a16:rowId xmlns:a16="http://schemas.microsoft.com/office/drawing/2014/main" val="2715428498"/>
                  </a:ext>
                </a:extLst>
              </a:tr>
            </a:tbl>
          </a:graphicData>
        </a:graphic>
      </p:graphicFrame>
    </p:spTree>
    <p:extLst>
      <p:ext uri="{BB962C8B-B14F-4D97-AF65-F5344CB8AC3E}">
        <p14:creationId xmlns:p14="http://schemas.microsoft.com/office/powerpoint/2010/main" val="3030127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2979271-EE9E-4D80-90F8-8D6364CE3ED9}"/>
              </a:ext>
            </a:extLst>
          </p:cNvPr>
          <p:cNvSpPr>
            <a:spLocks noGrp="1"/>
          </p:cNvSpPr>
          <p:nvPr>
            <p:ph type="title"/>
          </p:nvPr>
        </p:nvSpPr>
        <p:spPr>
          <a:xfrm>
            <a:off x="203483" y="125690"/>
            <a:ext cx="6131414" cy="742936"/>
          </a:xfrm>
        </p:spPr>
        <p:txBody>
          <a:bodyPr vert="horz" lIns="0" tIns="0" rIns="0" bIns="0" rtlCol="0" anchor="t">
            <a:normAutofit/>
          </a:bodyPr>
          <a:lstStyle/>
          <a:p>
            <a:pPr>
              <a:lnSpc>
                <a:spcPct val="100000"/>
              </a:lnSpc>
            </a:pPr>
            <a:r>
              <a:rPr lang="en-GB" sz="2400"/>
              <a:t>Level 3 Maternity Support Worker</a:t>
            </a:r>
            <a:br>
              <a:rPr lang="en-GB" sz="2800"/>
            </a:br>
            <a:r>
              <a:rPr lang="en-GB" sz="1800" b="0">
                <a:solidFill>
                  <a:schemeClr val="accent4"/>
                </a:solidFill>
              </a:rPr>
              <a:t>Education</a:t>
            </a:r>
            <a:endParaRPr lang="en-GB" sz="2000" b="0">
              <a:solidFill>
                <a:schemeClr val="accent4"/>
              </a:solidFill>
            </a:endParaRPr>
          </a:p>
        </p:txBody>
      </p:sp>
      <p:graphicFrame>
        <p:nvGraphicFramePr>
          <p:cNvPr id="4" name="Table 5">
            <a:extLst>
              <a:ext uri="{FF2B5EF4-FFF2-40B4-BE49-F238E27FC236}">
                <a16:creationId xmlns:a16="http://schemas.microsoft.com/office/drawing/2014/main" id="{98DB1636-03F2-4087-BD71-1838CB4A2750}"/>
              </a:ext>
            </a:extLst>
          </p:cNvPr>
          <p:cNvGraphicFramePr>
            <a:graphicFrameLocks noGrp="1"/>
          </p:cNvGraphicFramePr>
          <p:nvPr>
            <p:extLst>
              <p:ext uri="{D42A27DB-BD31-4B8C-83A1-F6EECF244321}">
                <p14:modId xmlns:p14="http://schemas.microsoft.com/office/powerpoint/2010/main" val="3213883776"/>
              </p:ext>
            </p:extLst>
          </p:nvPr>
        </p:nvGraphicFramePr>
        <p:xfrm>
          <a:off x="203483" y="1268626"/>
          <a:ext cx="6477404" cy="2910135"/>
        </p:xfrm>
        <a:graphic>
          <a:graphicData uri="http://schemas.openxmlformats.org/drawingml/2006/table">
            <a:tbl>
              <a:tblPr firstRow="1" bandRow="1">
                <a:tableStyleId>{00A15C55-8517-42AA-B614-E9B94910E393}</a:tableStyleId>
              </a:tblPr>
              <a:tblGrid>
                <a:gridCol w="5134637">
                  <a:extLst>
                    <a:ext uri="{9D8B030D-6E8A-4147-A177-3AD203B41FA5}">
                      <a16:colId xmlns:a16="http://schemas.microsoft.com/office/drawing/2014/main" val="588518143"/>
                    </a:ext>
                  </a:extLst>
                </a:gridCol>
                <a:gridCol w="1342767">
                  <a:extLst>
                    <a:ext uri="{9D8B030D-6E8A-4147-A177-3AD203B41FA5}">
                      <a16:colId xmlns:a16="http://schemas.microsoft.com/office/drawing/2014/main" val="3078326368"/>
                    </a:ext>
                  </a:extLst>
                </a:gridCol>
              </a:tblGrid>
              <a:tr h="478592">
                <a:tc>
                  <a:txBody>
                    <a:bodyPr/>
                    <a:lstStyle/>
                    <a:p>
                      <a:pPr algn="l" fontAlgn="b"/>
                      <a:r>
                        <a:rPr lang="en-GB" sz="1500" b="1" i="0" u="none" strike="noStrike">
                          <a:solidFill>
                            <a:schemeClr val="bg1"/>
                          </a:solidFill>
                          <a:effectLst/>
                          <a:latin typeface="+mn-lt"/>
                        </a:rPr>
                        <a:t>Total Level 3 MSWs reviewed</a:t>
                      </a:r>
                    </a:p>
                  </a:txBody>
                  <a:tcPr anchor="ctr"/>
                </a:tc>
                <a:tc>
                  <a:txBody>
                    <a:bodyPr/>
                    <a:lstStyle/>
                    <a:p>
                      <a:pPr algn="r" fontAlgn="b"/>
                      <a:r>
                        <a:rPr lang="en-GB" sz="1500" b="1" i="0" u="none" strike="noStrike">
                          <a:solidFill>
                            <a:schemeClr val="bg1"/>
                          </a:solidFill>
                          <a:effectLst/>
                          <a:latin typeface="+mn-lt"/>
                        </a:rPr>
                        <a:t>2817</a:t>
                      </a:r>
                    </a:p>
                  </a:txBody>
                  <a:tcPr anchor="ctr"/>
                </a:tc>
                <a:extLst>
                  <a:ext uri="{0D108BD9-81ED-4DB2-BD59-A6C34878D82A}">
                    <a16:rowId xmlns:a16="http://schemas.microsoft.com/office/drawing/2014/main" val="56546238"/>
                  </a:ext>
                </a:extLst>
              </a:tr>
              <a:tr h="453251">
                <a:tc>
                  <a:txBody>
                    <a:bodyPr/>
                    <a:lstStyle/>
                    <a:p>
                      <a:pPr algn="l" fontAlgn="b"/>
                      <a:r>
                        <a:rPr lang="en-GB" sz="1500" b="0" i="0" u="none" strike="noStrike">
                          <a:solidFill>
                            <a:srgbClr val="000000"/>
                          </a:solidFill>
                          <a:effectLst/>
                          <a:latin typeface="+mn-lt"/>
                        </a:rPr>
                        <a:t>Total fully meet education entry criteria</a:t>
                      </a:r>
                    </a:p>
                  </a:txBody>
                  <a:tcPr anchor="ctr"/>
                </a:tc>
                <a:tc>
                  <a:txBody>
                    <a:bodyPr/>
                    <a:lstStyle/>
                    <a:p>
                      <a:pPr algn="r" fontAlgn="b"/>
                      <a:r>
                        <a:rPr lang="en-GB" sz="1500" b="0" i="0" u="none" strike="noStrike">
                          <a:solidFill>
                            <a:srgbClr val="000000"/>
                          </a:solidFill>
                          <a:effectLst/>
                          <a:latin typeface="+mn-lt"/>
                        </a:rPr>
                        <a:t>1912  (68%)</a:t>
                      </a:r>
                    </a:p>
                  </a:txBody>
                  <a:tcPr anchor="ctr"/>
                </a:tc>
                <a:extLst>
                  <a:ext uri="{0D108BD9-81ED-4DB2-BD59-A6C34878D82A}">
                    <a16:rowId xmlns:a16="http://schemas.microsoft.com/office/drawing/2014/main" val="2775999348"/>
                  </a:ext>
                </a:extLst>
              </a:tr>
              <a:tr h="453251">
                <a:tc>
                  <a:txBody>
                    <a:bodyPr/>
                    <a:lstStyle/>
                    <a:p>
                      <a:pPr algn="l" fontAlgn="b"/>
                      <a:r>
                        <a:rPr lang="en-GB" sz="1500" b="0" i="0" u="none" strike="noStrike">
                          <a:solidFill>
                            <a:srgbClr val="000000"/>
                          </a:solidFill>
                          <a:effectLst/>
                          <a:latin typeface="+mn-lt"/>
                        </a:rPr>
                        <a:t>Total fully meet education exit criteria</a:t>
                      </a:r>
                    </a:p>
                  </a:txBody>
                  <a:tcPr anchor="ctr"/>
                </a:tc>
                <a:tc>
                  <a:txBody>
                    <a:bodyPr/>
                    <a:lstStyle/>
                    <a:p>
                      <a:pPr algn="r" fontAlgn="b"/>
                      <a:r>
                        <a:rPr lang="en-GB" sz="1500" b="0" i="0" u="none" strike="noStrike">
                          <a:solidFill>
                            <a:srgbClr val="000000"/>
                          </a:solidFill>
                          <a:effectLst/>
                          <a:latin typeface="+mn-lt"/>
                        </a:rPr>
                        <a:t>838  (30%)</a:t>
                      </a:r>
                    </a:p>
                  </a:txBody>
                  <a:tcPr anchor="ctr"/>
                </a:tc>
                <a:extLst>
                  <a:ext uri="{0D108BD9-81ED-4DB2-BD59-A6C34878D82A}">
                    <a16:rowId xmlns:a16="http://schemas.microsoft.com/office/drawing/2014/main" val="2715428498"/>
                  </a:ext>
                </a:extLst>
              </a:tr>
              <a:tr h="453251">
                <a:tc>
                  <a:txBody>
                    <a:bodyPr/>
                    <a:lstStyle/>
                    <a:p>
                      <a:pPr algn="l" fontAlgn="b"/>
                      <a:r>
                        <a:rPr lang="en-GB" sz="1500" b="0" i="0" u="none" strike="noStrike" dirty="0">
                          <a:solidFill>
                            <a:srgbClr val="000000"/>
                          </a:solidFill>
                          <a:effectLst/>
                          <a:latin typeface="+mn-lt"/>
                        </a:rPr>
                        <a:t>Total do not fully meet education exit criteria</a:t>
                      </a:r>
                    </a:p>
                  </a:txBody>
                  <a:tcPr anchor="ctr"/>
                </a:tc>
                <a:tc>
                  <a:txBody>
                    <a:bodyPr/>
                    <a:lstStyle/>
                    <a:p>
                      <a:pPr algn="r" fontAlgn="b"/>
                      <a:r>
                        <a:rPr lang="en-GB" sz="1500" b="0" i="0" u="none" strike="noStrike">
                          <a:solidFill>
                            <a:srgbClr val="000000"/>
                          </a:solidFill>
                          <a:effectLst/>
                          <a:latin typeface="+mn-lt"/>
                        </a:rPr>
                        <a:t>1971  (70%)</a:t>
                      </a:r>
                    </a:p>
                  </a:txBody>
                  <a:tcPr anchor="ctr"/>
                </a:tc>
                <a:extLst>
                  <a:ext uri="{0D108BD9-81ED-4DB2-BD59-A6C34878D82A}">
                    <a16:rowId xmlns:a16="http://schemas.microsoft.com/office/drawing/2014/main" val="3621040219"/>
                  </a:ext>
                </a:extLst>
              </a:tr>
              <a:tr h="523150">
                <a:tc>
                  <a:txBody>
                    <a:bodyPr/>
                    <a:lstStyle/>
                    <a:p>
                      <a:pPr algn="l" fontAlgn="b"/>
                      <a:r>
                        <a:rPr lang="en-GB" sz="1500" b="0" i="0" u="none" strike="noStrike">
                          <a:solidFill>
                            <a:srgbClr val="000000"/>
                          </a:solidFill>
                          <a:effectLst/>
                          <a:latin typeface="+mn-lt"/>
                        </a:rPr>
                        <a:t>Total where RPEL could close </a:t>
                      </a:r>
                      <a:r>
                        <a:rPr lang="en-GB" sz="1500" b="0" i="0" u="none" strike="noStrike" err="1">
                          <a:solidFill>
                            <a:srgbClr val="000000"/>
                          </a:solidFill>
                          <a:effectLst/>
                          <a:latin typeface="+mn-lt"/>
                        </a:rPr>
                        <a:t>edu</a:t>
                      </a:r>
                      <a:r>
                        <a:rPr lang="en-GB" sz="1500" b="0" i="0" u="none" strike="noStrike">
                          <a:solidFill>
                            <a:srgbClr val="000000"/>
                          </a:solidFill>
                          <a:effectLst/>
                          <a:latin typeface="+mn-lt"/>
                        </a:rPr>
                        <a:t>. requirement gap</a:t>
                      </a:r>
                    </a:p>
                  </a:txBody>
                  <a:tcPr anchor="ctr"/>
                </a:tc>
                <a:tc>
                  <a:txBody>
                    <a:bodyPr/>
                    <a:lstStyle/>
                    <a:p>
                      <a:pPr algn="r" fontAlgn="b"/>
                      <a:r>
                        <a:rPr lang="en-GB" sz="1500" b="0" i="0" u="none" strike="noStrike">
                          <a:solidFill>
                            <a:srgbClr val="000000"/>
                          </a:solidFill>
                          <a:effectLst/>
                          <a:latin typeface="+mn-lt"/>
                        </a:rPr>
                        <a:t>855  (30%)</a:t>
                      </a:r>
                    </a:p>
                  </a:txBody>
                  <a:tcPr anchor="ctr"/>
                </a:tc>
                <a:extLst>
                  <a:ext uri="{0D108BD9-81ED-4DB2-BD59-A6C34878D82A}">
                    <a16:rowId xmlns:a16="http://schemas.microsoft.com/office/drawing/2014/main" val="2603866481"/>
                  </a:ext>
                </a:extLst>
              </a:tr>
              <a:tr h="523150">
                <a:tc>
                  <a:txBody>
                    <a:bodyPr/>
                    <a:lstStyle/>
                    <a:p>
                      <a:pPr algn="l" fontAlgn="b"/>
                      <a:r>
                        <a:rPr lang="en-GB" sz="1500" b="0" i="0" u="none" strike="noStrike">
                          <a:solidFill>
                            <a:srgbClr val="000000"/>
                          </a:solidFill>
                          <a:effectLst/>
                          <a:latin typeface="+mn-lt"/>
                        </a:rPr>
                        <a:t>Total meet </a:t>
                      </a:r>
                      <a:r>
                        <a:rPr lang="en-GB" sz="1500" b="0" i="0" u="none" strike="noStrike" err="1">
                          <a:solidFill>
                            <a:srgbClr val="000000"/>
                          </a:solidFill>
                          <a:effectLst/>
                          <a:latin typeface="+mn-lt"/>
                        </a:rPr>
                        <a:t>edu</a:t>
                      </a:r>
                      <a:r>
                        <a:rPr lang="en-GB" sz="1500" b="0" i="0" u="none" strike="noStrike">
                          <a:solidFill>
                            <a:srgbClr val="000000"/>
                          </a:solidFill>
                          <a:effectLst/>
                          <a:latin typeface="+mn-lt"/>
                        </a:rPr>
                        <a:t>. exit criteria + total where RPEL could close gap</a:t>
                      </a:r>
                    </a:p>
                  </a:txBody>
                  <a:tcPr anchor="ctr"/>
                </a:tc>
                <a:tc>
                  <a:txBody>
                    <a:bodyPr/>
                    <a:lstStyle/>
                    <a:p>
                      <a:pPr algn="r" fontAlgn="b"/>
                      <a:r>
                        <a:rPr lang="en-GB" sz="1500" b="0" i="0" u="none" strike="noStrike" dirty="0">
                          <a:solidFill>
                            <a:srgbClr val="000000"/>
                          </a:solidFill>
                          <a:effectLst/>
                          <a:latin typeface="+mn-lt"/>
                        </a:rPr>
                        <a:t>1693  (60%)</a:t>
                      </a:r>
                    </a:p>
                  </a:txBody>
                  <a:tcPr anchor="ctr"/>
                </a:tc>
                <a:extLst>
                  <a:ext uri="{0D108BD9-81ED-4DB2-BD59-A6C34878D82A}">
                    <a16:rowId xmlns:a16="http://schemas.microsoft.com/office/drawing/2014/main" val="3257957232"/>
                  </a:ext>
                </a:extLst>
              </a:tr>
            </a:tbl>
          </a:graphicData>
        </a:graphic>
      </p:graphicFrame>
    </p:spTree>
    <p:extLst>
      <p:ext uri="{BB962C8B-B14F-4D97-AF65-F5344CB8AC3E}">
        <p14:creationId xmlns:p14="http://schemas.microsoft.com/office/powerpoint/2010/main" val="4035345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E6C63B4-D601-4206-B3D7-12E7195C3888}"/>
              </a:ext>
            </a:extLst>
          </p:cNvPr>
          <p:cNvSpPr>
            <a:spLocks noGrp="1"/>
          </p:cNvSpPr>
          <p:nvPr>
            <p:ph type="title"/>
          </p:nvPr>
        </p:nvSpPr>
        <p:spPr>
          <a:xfrm>
            <a:off x="203483" y="125690"/>
            <a:ext cx="6131414" cy="742936"/>
          </a:xfrm>
        </p:spPr>
        <p:txBody>
          <a:bodyPr vert="horz" lIns="0" tIns="0" rIns="0" bIns="0" rtlCol="0" anchor="t">
            <a:normAutofit/>
          </a:bodyPr>
          <a:lstStyle/>
          <a:p>
            <a:pPr>
              <a:lnSpc>
                <a:spcPct val="100000"/>
              </a:lnSpc>
            </a:pPr>
            <a:r>
              <a:rPr lang="en-GB" sz="2400"/>
              <a:t>Level 3 Maternity Support Worker</a:t>
            </a:r>
            <a:br>
              <a:rPr lang="en-GB" sz="2800"/>
            </a:br>
            <a:r>
              <a:rPr lang="en-GB" sz="1800" b="0">
                <a:solidFill>
                  <a:schemeClr val="accent4"/>
                </a:solidFill>
              </a:rPr>
              <a:t>Education</a:t>
            </a:r>
            <a:endParaRPr lang="en-GB" sz="2000" b="0">
              <a:solidFill>
                <a:schemeClr val="accent4"/>
              </a:solidFill>
            </a:endParaRPr>
          </a:p>
        </p:txBody>
      </p:sp>
      <p:sp>
        <p:nvSpPr>
          <p:cNvPr id="6" name="TextBox 5">
            <a:extLst>
              <a:ext uri="{FF2B5EF4-FFF2-40B4-BE49-F238E27FC236}">
                <a16:creationId xmlns:a16="http://schemas.microsoft.com/office/drawing/2014/main" id="{FCFD5BC3-8CDF-4916-BD9E-855CCC06BC5E}"/>
              </a:ext>
            </a:extLst>
          </p:cNvPr>
          <p:cNvSpPr txBox="1"/>
          <p:nvPr/>
        </p:nvSpPr>
        <p:spPr>
          <a:xfrm>
            <a:off x="3517562" y="1303281"/>
            <a:ext cx="3136955" cy="1938992"/>
          </a:xfrm>
          <a:prstGeom prst="rect">
            <a:avLst/>
          </a:prstGeom>
          <a:noFill/>
        </p:spPr>
        <p:txBody>
          <a:bodyPr wrap="square" rtlCol="0">
            <a:spAutoFit/>
          </a:bodyPr>
          <a:lstStyle/>
          <a:p>
            <a:pPr marL="285737" indent="-285737">
              <a:buFont typeface="Arial" panose="020B0604020202020204" pitchFamily="34" charset="0"/>
              <a:buChar char="•"/>
            </a:pPr>
            <a:r>
              <a:rPr lang="en-GB" sz="1800">
                <a:solidFill>
                  <a:schemeClr val="bg2">
                    <a:lumMod val="25000"/>
                  </a:schemeClr>
                </a:solidFill>
              </a:rPr>
              <a:t>Of the 1971 staff that did not meet the education exit criteria, Level 3 Diploma in Healthcare Support was the most cited education gap.</a:t>
            </a:r>
            <a:endParaRPr lang="en-GB" sz="1600">
              <a:solidFill>
                <a:schemeClr val="bg2">
                  <a:lumMod val="25000"/>
                </a:schemeClr>
              </a:solidFill>
            </a:endParaRPr>
          </a:p>
          <a:p>
            <a:pPr marL="285737" indent="-285737">
              <a:buFont typeface="Arial" panose="020B0604020202020204" pitchFamily="34" charset="0"/>
              <a:buChar char="•"/>
            </a:pPr>
            <a:endParaRPr lang="en-GB" sz="1200">
              <a:solidFill>
                <a:schemeClr val="bg2">
                  <a:lumMod val="25000"/>
                </a:schemeClr>
              </a:solidFill>
            </a:endParaRPr>
          </a:p>
        </p:txBody>
      </p:sp>
      <p:graphicFrame>
        <p:nvGraphicFramePr>
          <p:cNvPr id="4" name="Table 5">
            <a:extLst>
              <a:ext uri="{FF2B5EF4-FFF2-40B4-BE49-F238E27FC236}">
                <a16:creationId xmlns:a16="http://schemas.microsoft.com/office/drawing/2014/main" id="{4ED0A5AF-7D32-4943-84ED-E0839BAA1730}"/>
              </a:ext>
            </a:extLst>
          </p:cNvPr>
          <p:cNvGraphicFramePr>
            <a:graphicFrameLocks noGrp="1"/>
          </p:cNvGraphicFramePr>
          <p:nvPr>
            <p:extLst>
              <p:ext uri="{D42A27DB-BD31-4B8C-83A1-F6EECF244321}">
                <p14:modId xmlns:p14="http://schemas.microsoft.com/office/powerpoint/2010/main" val="3237488637"/>
              </p:ext>
            </p:extLst>
          </p:nvPr>
        </p:nvGraphicFramePr>
        <p:xfrm>
          <a:off x="203483" y="1303281"/>
          <a:ext cx="3225517" cy="2960020"/>
        </p:xfrm>
        <a:graphic>
          <a:graphicData uri="http://schemas.openxmlformats.org/drawingml/2006/table">
            <a:tbl>
              <a:tblPr firstRow="1" bandRow="1">
                <a:tableStyleId>{00A15C55-8517-42AA-B614-E9B94910E393}</a:tableStyleId>
              </a:tblPr>
              <a:tblGrid>
                <a:gridCol w="2515003">
                  <a:extLst>
                    <a:ext uri="{9D8B030D-6E8A-4147-A177-3AD203B41FA5}">
                      <a16:colId xmlns:a16="http://schemas.microsoft.com/office/drawing/2014/main" val="588518143"/>
                    </a:ext>
                  </a:extLst>
                </a:gridCol>
                <a:gridCol w="710514">
                  <a:extLst>
                    <a:ext uri="{9D8B030D-6E8A-4147-A177-3AD203B41FA5}">
                      <a16:colId xmlns:a16="http://schemas.microsoft.com/office/drawing/2014/main" val="3078326368"/>
                    </a:ext>
                  </a:extLst>
                </a:gridCol>
              </a:tblGrid>
              <a:tr h="601987">
                <a:tc gridSpan="2">
                  <a:txBody>
                    <a:bodyPr/>
                    <a:lstStyle/>
                    <a:p>
                      <a:pPr algn="l" fontAlgn="b"/>
                      <a:r>
                        <a:rPr lang="en-GB" sz="1600" b="1" u="none" strike="noStrike">
                          <a:solidFill>
                            <a:schemeClr val="bg1"/>
                          </a:solidFill>
                          <a:effectLst/>
                        </a:rPr>
                        <a:t>Common education gaps</a:t>
                      </a:r>
                      <a:endParaRPr lang="en-GB" sz="1600" b="1" i="0" u="none" strike="noStrike">
                        <a:solidFill>
                          <a:schemeClr val="bg1"/>
                        </a:solidFill>
                        <a:effectLst/>
                        <a:latin typeface="+mn-lt"/>
                      </a:endParaRPr>
                    </a:p>
                  </a:txBody>
                  <a:tcPr anchor="ctr"/>
                </a:tc>
                <a:tc hMerge="1">
                  <a:txBody>
                    <a:bodyPr/>
                    <a:lstStyle/>
                    <a:p>
                      <a:pPr algn="r" fontAlgn="b"/>
                      <a:endParaRPr lang="en-GB" sz="11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1624364314"/>
                  </a:ext>
                </a:extLst>
              </a:tr>
              <a:tr h="1115515">
                <a:tc>
                  <a:txBody>
                    <a:bodyPr/>
                    <a:lstStyle/>
                    <a:p>
                      <a:pPr algn="l" fontAlgn="b"/>
                      <a:r>
                        <a:rPr lang="en-GB" sz="1400" b="0" i="0" u="none" strike="noStrike" dirty="0">
                          <a:solidFill>
                            <a:srgbClr val="000000"/>
                          </a:solidFill>
                          <a:effectLst/>
                          <a:latin typeface="+mn-lt"/>
                        </a:rPr>
                        <a:t>Level 3 Diploma in Healthcare Support / Maternity and Paediatric support or equivalent</a:t>
                      </a:r>
                    </a:p>
                  </a:txBody>
                  <a:tcPr anchor="ctr"/>
                </a:tc>
                <a:tc>
                  <a:txBody>
                    <a:bodyPr/>
                    <a:lstStyle/>
                    <a:p>
                      <a:pPr algn="r" fontAlgn="b"/>
                      <a:r>
                        <a:rPr lang="en-GB" sz="1600" b="0" i="0" u="none" strike="noStrike">
                          <a:solidFill>
                            <a:srgbClr val="000000"/>
                          </a:solidFill>
                          <a:effectLst/>
                          <a:latin typeface="+mn-lt"/>
                        </a:rPr>
                        <a:t>49%</a:t>
                      </a:r>
                    </a:p>
                  </a:txBody>
                  <a:tcPr anchor="ctr"/>
                </a:tc>
                <a:extLst>
                  <a:ext uri="{0D108BD9-81ED-4DB2-BD59-A6C34878D82A}">
                    <a16:rowId xmlns:a16="http://schemas.microsoft.com/office/drawing/2014/main" val="56546238"/>
                  </a:ext>
                </a:extLst>
              </a:tr>
              <a:tr h="621259">
                <a:tc>
                  <a:txBody>
                    <a:bodyPr/>
                    <a:lstStyle/>
                    <a:p>
                      <a:pPr algn="l" fontAlgn="b"/>
                      <a:r>
                        <a:rPr lang="en-GB" sz="1600" b="0" i="0" u="none" strike="noStrike">
                          <a:solidFill>
                            <a:srgbClr val="000000"/>
                          </a:solidFill>
                          <a:effectLst/>
                          <a:latin typeface="+mn-lt"/>
                        </a:rPr>
                        <a:t>Care Certificate</a:t>
                      </a:r>
                    </a:p>
                  </a:txBody>
                  <a:tcPr anchor="ctr"/>
                </a:tc>
                <a:tc>
                  <a:txBody>
                    <a:bodyPr/>
                    <a:lstStyle/>
                    <a:p>
                      <a:pPr algn="r" fontAlgn="b"/>
                      <a:r>
                        <a:rPr lang="en-GB" sz="1600" b="0" i="0" u="none" strike="noStrike">
                          <a:solidFill>
                            <a:srgbClr val="000000"/>
                          </a:solidFill>
                          <a:effectLst/>
                          <a:latin typeface="+mn-lt"/>
                        </a:rPr>
                        <a:t>34%</a:t>
                      </a:r>
                    </a:p>
                  </a:txBody>
                  <a:tcPr anchor="ctr"/>
                </a:tc>
                <a:extLst>
                  <a:ext uri="{0D108BD9-81ED-4DB2-BD59-A6C34878D82A}">
                    <a16:rowId xmlns:a16="http://schemas.microsoft.com/office/drawing/2014/main" val="2775999348"/>
                  </a:ext>
                </a:extLst>
              </a:tr>
              <a:tr h="621259">
                <a:tc>
                  <a:txBody>
                    <a:bodyPr/>
                    <a:lstStyle/>
                    <a:p>
                      <a:pPr algn="l" fontAlgn="b"/>
                      <a:r>
                        <a:rPr lang="en-GB" sz="1600" b="0" i="0" u="none" strike="noStrike">
                          <a:solidFill>
                            <a:srgbClr val="000000"/>
                          </a:solidFill>
                          <a:effectLst/>
                          <a:latin typeface="+mn-lt"/>
                        </a:rPr>
                        <a:t>Level 2 English and Maths</a:t>
                      </a:r>
                    </a:p>
                  </a:txBody>
                  <a:tcPr anchor="ctr"/>
                </a:tc>
                <a:tc>
                  <a:txBody>
                    <a:bodyPr/>
                    <a:lstStyle/>
                    <a:p>
                      <a:pPr algn="r" fontAlgn="b"/>
                      <a:r>
                        <a:rPr lang="en-GB" sz="1600" b="0" i="0" u="none" strike="noStrike" dirty="0">
                          <a:solidFill>
                            <a:srgbClr val="000000"/>
                          </a:solidFill>
                          <a:effectLst/>
                          <a:latin typeface="+mn-lt"/>
                        </a:rPr>
                        <a:t>16%</a:t>
                      </a:r>
                    </a:p>
                  </a:txBody>
                  <a:tcPr anchor="ctr"/>
                </a:tc>
                <a:extLst>
                  <a:ext uri="{0D108BD9-81ED-4DB2-BD59-A6C34878D82A}">
                    <a16:rowId xmlns:a16="http://schemas.microsoft.com/office/drawing/2014/main" val="2715428498"/>
                  </a:ext>
                </a:extLst>
              </a:tr>
            </a:tbl>
          </a:graphicData>
        </a:graphic>
      </p:graphicFrame>
    </p:spTree>
    <p:extLst>
      <p:ext uri="{BB962C8B-B14F-4D97-AF65-F5344CB8AC3E}">
        <p14:creationId xmlns:p14="http://schemas.microsoft.com/office/powerpoint/2010/main" val="3111313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18577B8-9D36-4CC0-AFB1-BB64BDDD1567}"/>
              </a:ext>
            </a:extLst>
          </p:cNvPr>
          <p:cNvSpPr>
            <a:spLocks noGrp="1"/>
          </p:cNvSpPr>
          <p:nvPr>
            <p:ph type="title"/>
          </p:nvPr>
        </p:nvSpPr>
        <p:spPr>
          <a:xfrm>
            <a:off x="203483" y="125690"/>
            <a:ext cx="6131414" cy="742936"/>
          </a:xfrm>
        </p:spPr>
        <p:txBody>
          <a:bodyPr vert="horz" lIns="0" tIns="0" rIns="0" bIns="0" rtlCol="0" anchor="t">
            <a:normAutofit/>
          </a:bodyPr>
          <a:lstStyle/>
          <a:p>
            <a:pPr>
              <a:lnSpc>
                <a:spcPct val="100000"/>
              </a:lnSpc>
            </a:pPr>
            <a:r>
              <a:rPr lang="en-GB" sz="2400"/>
              <a:t>Level 3 Maternity Support Worker</a:t>
            </a:r>
            <a:br>
              <a:rPr lang="en-GB" sz="2800"/>
            </a:br>
            <a:r>
              <a:rPr lang="en-GB" sz="1800" b="0">
                <a:solidFill>
                  <a:schemeClr val="accent4"/>
                </a:solidFill>
              </a:rPr>
              <a:t>Clinical Competencies</a:t>
            </a:r>
            <a:endParaRPr lang="en-GB" sz="2000" b="0">
              <a:solidFill>
                <a:schemeClr val="accent4"/>
              </a:solidFill>
            </a:endParaRPr>
          </a:p>
        </p:txBody>
      </p:sp>
      <p:sp>
        <p:nvSpPr>
          <p:cNvPr id="6" name="TextBox 5">
            <a:extLst>
              <a:ext uri="{FF2B5EF4-FFF2-40B4-BE49-F238E27FC236}">
                <a16:creationId xmlns:a16="http://schemas.microsoft.com/office/drawing/2014/main" id="{0069EBD1-5755-4050-A998-D042CA584312}"/>
              </a:ext>
            </a:extLst>
          </p:cNvPr>
          <p:cNvSpPr txBox="1"/>
          <p:nvPr/>
        </p:nvSpPr>
        <p:spPr>
          <a:xfrm>
            <a:off x="3675270" y="1298107"/>
            <a:ext cx="2979247" cy="1477328"/>
          </a:xfrm>
          <a:prstGeom prst="rect">
            <a:avLst/>
          </a:prstGeom>
          <a:noFill/>
        </p:spPr>
        <p:txBody>
          <a:bodyPr wrap="square" rtlCol="0">
            <a:spAutoFit/>
          </a:bodyPr>
          <a:lstStyle/>
          <a:p>
            <a:pPr marL="285737" indent="-285737">
              <a:buFont typeface="Arial" panose="020B0604020202020204" pitchFamily="34" charset="0"/>
              <a:buChar char="•"/>
            </a:pPr>
            <a:r>
              <a:rPr lang="en-GB" sz="1800">
                <a:solidFill>
                  <a:schemeClr val="bg2">
                    <a:lumMod val="25000"/>
                  </a:schemeClr>
                </a:solidFill>
              </a:rPr>
              <a:t>Significantly fewer met the level 3 competency criteria compared to the number that met the level 2 criteria.</a:t>
            </a:r>
          </a:p>
        </p:txBody>
      </p:sp>
      <p:graphicFrame>
        <p:nvGraphicFramePr>
          <p:cNvPr id="5" name="Table 5">
            <a:extLst>
              <a:ext uri="{FF2B5EF4-FFF2-40B4-BE49-F238E27FC236}">
                <a16:creationId xmlns:a16="http://schemas.microsoft.com/office/drawing/2014/main" id="{1B8DAB93-28B6-41CC-8533-576BB0F17E0C}"/>
              </a:ext>
            </a:extLst>
          </p:cNvPr>
          <p:cNvGraphicFramePr>
            <a:graphicFrameLocks noGrp="1"/>
          </p:cNvGraphicFramePr>
          <p:nvPr>
            <p:extLst>
              <p:ext uri="{D42A27DB-BD31-4B8C-83A1-F6EECF244321}">
                <p14:modId xmlns:p14="http://schemas.microsoft.com/office/powerpoint/2010/main" val="3964783223"/>
              </p:ext>
            </p:extLst>
          </p:nvPr>
        </p:nvGraphicFramePr>
        <p:xfrm>
          <a:off x="203483" y="1298107"/>
          <a:ext cx="3388214" cy="2547285"/>
        </p:xfrm>
        <a:graphic>
          <a:graphicData uri="http://schemas.openxmlformats.org/drawingml/2006/table">
            <a:tbl>
              <a:tblPr firstRow="1" bandRow="1">
                <a:tableStyleId>{00A15C55-8517-42AA-B614-E9B94910E393}</a:tableStyleId>
              </a:tblPr>
              <a:tblGrid>
                <a:gridCol w="2144300">
                  <a:extLst>
                    <a:ext uri="{9D8B030D-6E8A-4147-A177-3AD203B41FA5}">
                      <a16:colId xmlns:a16="http://schemas.microsoft.com/office/drawing/2014/main" val="588518143"/>
                    </a:ext>
                  </a:extLst>
                </a:gridCol>
                <a:gridCol w="1243914">
                  <a:extLst>
                    <a:ext uri="{9D8B030D-6E8A-4147-A177-3AD203B41FA5}">
                      <a16:colId xmlns:a16="http://schemas.microsoft.com/office/drawing/2014/main" val="3078326368"/>
                    </a:ext>
                  </a:extLst>
                </a:gridCol>
              </a:tblGrid>
              <a:tr h="880163">
                <a:tc>
                  <a:txBody>
                    <a:bodyPr/>
                    <a:lstStyle/>
                    <a:p>
                      <a:pPr algn="l" fontAlgn="b"/>
                      <a:r>
                        <a:rPr lang="en-GB" sz="1400" b="1" i="0" u="none" strike="noStrike">
                          <a:solidFill>
                            <a:schemeClr val="bg1"/>
                          </a:solidFill>
                          <a:effectLst/>
                          <a:latin typeface="+mn-lt"/>
                        </a:rPr>
                        <a:t>Total Level 3 MSWs reviewed</a:t>
                      </a:r>
                    </a:p>
                  </a:txBody>
                  <a:tcPr anchor="ctr"/>
                </a:tc>
                <a:tc>
                  <a:txBody>
                    <a:bodyPr/>
                    <a:lstStyle/>
                    <a:p>
                      <a:pPr algn="r" fontAlgn="b"/>
                      <a:r>
                        <a:rPr lang="en-GB" sz="1400" b="1" i="0" u="none" strike="noStrike">
                          <a:solidFill>
                            <a:schemeClr val="bg1"/>
                          </a:solidFill>
                          <a:effectLst/>
                          <a:latin typeface="+mn-lt"/>
                        </a:rPr>
                        <a:t>2817</a:t>
                      </a:r>
                    </a:p>
                  </a:txBody>
                  <a:tcPr anchor="ctr"/>
                </a:tc>
                <a:extLst>
                  <a:ext uri="{0D108BD9-81ED-4DB2-BD59-A6C34878D82A}">
                    <a16:rowId xmlns:a16="http://schemas.microsoft.com/office/drawing/2014/main" val="56546238"/>
                  </a:ext>
                </a:extLst>
              </a:tr>
              <a:tr h="833561">
                <a:tc>
                  <a:txBody>
                    <a:bodyPr/>
                    <a:lstStyle/>
                    <a:p>
                      <a:pPr algn="l" fontAlgn="b"/>
                      <a:r>
                        <a:rPr lang="en-GB" sz="1400" b="0" i="0" u="none" strike="noStrike">
                          <a:solidFill>
                            <a:srgbClr val="000000"/>
                          </a:solidFill>
                          <a:effectLst/>
                          <a:latin typeface="+mn-lt"/>
                        </a:rPr>
                        <a:t>Total fully meet clinical competency criteria</a:t>
                      </a:r>
                    </a:p>
                  </a:txBody>
                  <a:tcPr anchor="ctr"/>
                </a:tc>
                <a:tc>
                  <a:txBody>
                    <a:bodyPr/>
                    <a:lstStyle/>
                    <a:p>
                      <a:pPr algn="r" fontAlgn="b"/>
                      <a:r>
                        <a:rPr lang="en-GB" sz="1400" b="0" i="0" u="none" strike="noStrike">
                          <a:solidFill>
                            <a:srgbClr val="000000"/>
                          </a:solidFill>
                          <a:effectLst/>
                          <a:latin typeface="+mn-lt"/>
                        </a:rPr>
                        <a:t>1504  (53%)</a:t>
                      </a:r>
                    </a:p>
                  </a:txBody>
                  <a:tcPr anchor="ctr"/>
                </a:tc>
                <a:extLst>
                  <a:ext uri="{0D108BD9-81ED-4DB2-BD59-A6C34878D82A}">
                    <a16:rowId xmlns:a16="http://schemas.microsoft.com/office/drawing/2014/main" val="2775999348"/>
                  </a:ext>
                </a:extLst>
              </a:tr>
              <a:tr h="833561">
                <a:tc>
                  <a:txBody>
                    <a:bodyPr/>
                    <a:lstStyle/>
                    <a:p>
                      <a:pPr algn="l" fontAlgn="b"/>
                      <a:r>
                        <a:rPr lang="en-GB" sz="1400" b="0" i="0" u="none" strike="noStrike">
                          <a:solidFill>
                            <a:srgbClr val="000000"/>
                          </a:solidFill>
                          <a:effectLst/>
                          <a:latin typeface="+mn-lt"/>
                        </a:rPr>
                        <a:t>Total do not fully meet clinical comp. criteria</a:t>
                      </a:r>
                    </a:p>
                  </a:txBody>
                  <a:tcPr anchor="ctr"/>
                </a:tc>
                <a:tc>
                  <a:txBody>
                    <a:bodyPr/>
                    <a:lstStyle/>
                    <a:p>
                      <a:pPr algn="r" fontAlgn="b"/>
                      <a:r>
                        <a:rPr lang="en-GB" sz="1400" b="0" i="0" u="none" strike="noStrike" dirty="0">
                          <a:solidFill>
                            <a:srgbClr val="000000"/>
                          </a:solidFill>
                          <a:effectLst/>
                          <a:latin typeface="+mn-lt"/>
                        </a:rPr>
                        <a:t>1313  (47%)</a:t>
                      </a:r>
                    </a:p>
                  </a:txBody>
                  <a:tcPr anchor="ctr"/>
                </a:tc>
                <a:extLst>
                  <a:ext uri="{0D108BD9-81ED-4DB2-BD59-A6C34878D82A}">
                    <a16:rowId xmlns:a16="http://schemas.microsoft.com/office/drawing/2014/main" val="2715428498"/>
                  </a:ext>
                </a:extLst>
              </a:tr>
            </a:tbl>
          </a:graphicData>
        </a:graphic>
      </p:graphicFrame>
    </p:spTree>
    <p:extLst>
      <p:ext uri="{BB962C8B-B14F-4D97-AF65-F5344CB8AC3E}">
        <p14:creationId xmlns:p14="http://schemas.microsoft.com/office/powerpoint/2010/main" val="1442614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391344C-823A-4FFF-A164-EDF3C22F1828}"/>
              </a:ext>
            </a:extLst>
          </p:cNvPr>
          <p:cNvSpPr>
            <a:spLocks noGrp="1"/>
          </p:cNvSpPr>
          <p:nvPr>
            <p:ph type="title"/>
          </p:nvPr>
        </p:nvSpPr>
        <p:spPr>
          <a:xfrm>
            <a:off x="203483" y="125690"/>
            <a:ext cx="6131414" cy="742936"/>
          </a:xfrm>
        </p:spPr>
        <p:txBody>
          <a:bodyPr vert="horz" lIns="0" tIns="0" rIns="0" bIns="0" rtlCol="0" anchor="t">
            <a:normAutofit/>
          </a:bodyPr>
          <a:lstStyle/>
          <a:p>
            <a:pPr>
              <a:lnSpc>
                <a:spcPct val="100000"/>
              </a:lnSpc>
            </a:pPr>
            <a:r>
              <a:rPr lang="en-GB" sz="2400"/>
              <a:t>Level 4 Maternity Support Worker</a:t>
            </a:r>
            <a:br>
              <a:rPr lang="en-GB" sz="2800"/>
            </a:br>
            <a:r>
              <a:rPr lang="en-GB" sz="1800" b="0">
                <a:solidFill>
                  <a:schemeClr val="accent4"/>
                </a:solidFill>
              </a:rPr>
              <a:t>Education</a:t>
            </a:r>
            <a:endParaRPr lang="en-GB" sz="2000" b="0">
              <a:solidFill>
                <a:schemeClr val="accent4"/>
              </a:solidFill>
            </a:endParaRPr>
          </a:p>
        </p:txBody>
      </p:sp>
      <p:graphicFrame>
        <p:nvGraphicFramePr>
          <p:cNvPr id="5" name="Table 5">
            <a:extLst>
              <a:ext uri="{FF2B5EF4-FFF2-40B4-BE49-F238E27FC236}">
                <a16:creationId xmlns:a16="http://schemas.microsoft.com/office/drawing/2014/main" id="{0C0E093B-A216-401D-BDCE-4D3886C3DBD0}"/>
              </a:ext>
            </a:extLst>
          </p:cNvPr>
          <p:cNvGraphicFramePr>
            <a:graphicFrameLocks noGrp="1"/>
          </p:cNvGraphicFramePr>
          <p:nvPr>
            <p:extLst>
              <p:ext uri="{D42A27DB-BD31-4B8C-83A1-F6EECF244321}">
                <p14:modId xmlns:p14="http://schemas.microsoft.com/office/powerpoint/2010/main" val="3729302332"/>
              </p:ext>
            </p:extLst>
          </p:nvPr>
        </p:nvGraphicFramePr>
        <p:xfrm>
          <a:off x="203483" y="1284595"/>
          <a:ext cx="4063717" cy="3037541"/>
        </p:xfrm>
        <a:graphic>
          <a:graphicData uri="http://schemas.openxmlformats.org/drawingml/2006/table">
            <a:tbl>
              <a:tblPr firstRow="1" bandRow="1">
                <a:tableStyleId>{F5AB1C69-6EDB-4FF4-983F-18BD219EF322}</a:tableStyleId>
              </a:tblPr>
              <a:tblGrid>
                <a:gridCol w="3025749">
                  <a:extLst>
                    <a:ext uri="{9D8B030D-6E8A-4147-A177-3AD203B41FA5}">
                      <a16:colId xmlns:a16="http://schemas.microsoft.com/office/drawing/2014/main" val="588518143"/>
                    </a:ext>
                  </a:extLst>
                </a:gridCol>
                <a:gridCol w="1037968">
                  <a:extLst>
                    <a:ext uri="{9D8B030D-6E8A-4147-A177-3AD203B41FA5}">
                      <a16:colId xmlns:a16="http://schemas.microsoft.com/office/drawing/2014/main" val="3078326368"/>
                    </a:ext>
                  </a:extLst>
                </a:gridCol>
              </a:tblGrid>
              <a:tr h="501911">
                <a:tc>
                  <a:txBody>
                    <a:bodyPr/>
                    <a:lstStyle/>
                    <a:p>
                      <a:pPr algn="l" fontAlgn="b"/>
                      <a:r>
                        <a:rPr lang="en-GB" sz="1300" b="1" i="0" u="none" strike="noStrike">
                          <a:solidFill>
                            <a:schemeClr val="bg1"/>
                          </a:solidFill>
                          <a:effectLst/>
                          <a:latin typeface="+mn-lt"/>
                        </a:rPr>
                        <a:t>Total Level 4 MSWs reviewed</a:t>
                      </a:r>
                    </a:p>
                  </a:txBody>
                  <a:tcPr anchor="ctr"/>
                </a:tc>
                <a:tc>
                  <a:txBody>
                    <a:bodyPr/>
                    <a:lstStyle/>
                    <a:p>
                      <a:pPr algn="r" fontAlgn="b"/>
                      <a:r>
                        <a:rPr lang="en-GB" sz="1300" b="1" i="0" u="none" strike="noStrike">
                          <a:solidFill>
                            <a:schemeClr val="bg1"/>
                          </a:solidFill>
                          <a:effectLst/>
                          <a:latin typeface="+mn-lt"/>
                        </a:rPr>
                        <a:t>400</a:t>
                      </a:r>
                    </a:p>
                  </a:txBody>
                  <a:tcPr anchor="ctr"/>
                </a:tc>
                <a:extLst>
                  <a:ext uri="{0D108BD9-81ED-4DB2-BD59-A6C34878D82A}">
                    <a16:rowId xmlns:a16="http://schemas.microsoft.com/office/drawing/2014/main" val="56546238"/>
                  </a:ext>
                </a:extLst>
              </a:tr>
              <a:tr h="475335">
                <a:tc>
                  <a:txBody>
                    <a:bodyPr/>
                    <a:lstStyle/>
                    <a:p>
                      <a:pPr algn="l" fontAlgn="b"/>
                      <a:r>
                        <a:rPr lang="en-GB" sz="1300" b="0" i="0" u="none" strike="noStrike">
                          <a:solidFill>
                            <a:srgbClr val="000000"/>
                          </a:solidFill>
                          <a:effectLst/>
                          <a:latin typeface="+mn-lt"/>
                        </a:rPr>
                        <a:t>Total fully meet education entry criteria</a:t>
                      </a:r>
                    </a:p>
                  </a:txBody>
                  <a:tcPr anchor="ctr"/>
                </a:tc>
                <a:tc>
                  <a:txBody>
                    <a:bodyPr/>
                    <a:lstStyle/>
                    <a:p>
                      <a:pPr algn="r" fontAlgn="b"/>
                      <a:r>
                        <a:rPr lang="en-GB" sz="1300" b="0" i="0" u="none" strike="noStrike">
                          <a:solidFill>
                            <a:srgbClr val="000000"/>
                          </a:solidFill>
                          <a:effectLst/>
                          <a:latin typeface="+mn-lt"/>
                        </a:rPr>
                        <a:t>262  (66%)</a:t>
                      </a:r>
                    </a:p>
                  </a:txBody>
                  <a:tcPr anchor="ctr"/>
                </a:tc>
                <a:extLst>
                  <a:ext uri="{0D108BD9-81ED-4DB2-BD59-A6C34878D82A}">
                    <a16:rowId xmlns:a16="http://schemas.microsoft.com/office/drawing/2014/main" val="2775999348"/>
                  </a:ext>
                </a:extLst>
              </a:tr>
              <a:tr h="475335">
                <a:tc>
                  <a:txBody>
                    <a:bodyPr/>
                    <a:lstStyle/>
                    <a:p>
                      <a:pPr algn="l" fontAlgn="b"/>
                      <a:r>
                        <a:rPr lang="en-GB" sz="1300" b="0" i="0" u="none" strike="noStrike">
                          <a:solidFill>
                            <a:srgbClr val="000000"/>
                          </a:solidFill>
                          <a:effectLst/>
                          <a:latin typeface="+mn-lt"/>
                        </a:rPr>
                        <a:t>Total fully meet education exit criteria</a:t>
                      </a:r>
                    </a:p>
                  </a:txBody>
                  <a:tcPr anchor="ctr"/>
                </a:tc>
                <a:tc>
                  <a:txBody>
                    <a:bodyPr/>
                    <a:lstStyle/>
                    <a:p>
                      <a:pPr algn="r" fontAlgn="b"/>
                      <a:r>
                        <a:rPr lang="en-GB" sz="1300" b="0" i="0" u="none" strike="noStrike">
                          <a:solidFill>
                            <a:srgbClr val="000000"/>
                          </a:solidFill>
                          <a:effectLst/>
                          <a:latin typeface="+mn-lt"/>
                        </a:rPr>
                        <a:t>110  (28%)</a:t>
                      </a:r>
                    </a:p>
                  </a:txBody>
                  <a:tcPr anchor="ctr"/>
                </a:tc>
                <a:extLst>
                  <a:ext uri="{0D108BD9-81ED-4DB2-BD59-A6C34878D82A}">
                    <a16:rowId xmlns:a16="http://schemas.microsoft.com/office/drawing/2014/main" val="2715428498"/>
                  </a:ext>
                </a:extLst>
              </a:tr>
              <a:tr h="475335">
                <a:tc>
                  <a:txBody>
                    <a:bodyPr/>
                    <a:lstStyle/>
                    <a:p>
                      <a:pPr algn="l" fontAlgn="b"/>
                      <a:r>
                        <a:rPr lang="en-GB" sz="1300" b="0" i="0" u="none" strike="noStrike">
                          <a:solidFill>
                            <a:srgbClr val="000000"/>
                          </a:solidFill>
                          <a:effectLst/>
                          <a:latin typeface="+mn-lt"/>
                        </a:rPr>
                        <a:t>Total do not fully meet education exit criteria</a:t>
                      </a:r>
                    </a:p>
                  </a:txBody>
                  <a:tcPr anchor="ctr"/>
                </a:tc>
                <a:tc>
                  <a:txBody>
                    <a:bodyPr/>
                    <a:lstStyle/>
                    <a:p>
                      <a:pPr algn="r" fontAlgn="b"/>
                      <a:r>
                        <a:rPr lang="en-GB" sz="1300" b="0" i="0" u="none" strike="noStrike">
                          <a:solidFill>
                            <a:srgbClr val="000000"/>
                          </a:solidFill>
                          <a:effectLst/>
                          <a:latin typeface="+mn-lt"/>
                        </a:rPr>
                        <a:t>290  (73%)</a:t>
                      </a:r>
                    </a:p>
                  </a:txBody>
                  <a:tcPr anchor="ctr"/>
                </a:tc>
                <a:extLst>
                  <a:ext uri="{0D108BD9-81ED-4DB2-BD59-A6C34878D82A}">
                    <a16:rowId xmlns:a16="http://schemas.microsoft.com/office/drawing/2014/main" val="3621040219"/>
                  </a:ext>
                </a:extLst>
              </a:tr>
              <a:tr h="548640">
                <a:tc>
                  <a:txBody>
                    <a:bodyPr/>
                    <a:lstStyle/>
                    <a:p>
                      <a:pPr algn="l" fontAlgn="b"/>
                      <a:r>
                        <a:rPr lang="en-GB" sz="1300" b="0" i="0" u="none" strike="noStrike">
                          <a:solidFill>
                            <a:srgbClr val="000000"/>
                          </a:solidFill>
                          <a:effectLst/>
                          <a:latin typeface="+mn-lt"/>
                        </a:rPr>
                        <a:t>Total where RPEL could close edu. requirement gap</a:t>
                      </a:r>
                    </a:p>
                  </a:txBody>
                  <a:tcPr anchor="ctr"/>
                </a:tc>
                <a:tc>
                  <a:txBody>
                    <a:bodyPr/>
                    <a:lstStyle/>
                    <a:p>
                      <a:pPr algn="r" fontAlgn="b"/>
                      <a:r>
                        <a:rPr lang="en-GB" sz="1300" b="0" i="0" u="none" strike="noStrike">
                          <a:solidFill>
                            <a:srgbClr val="000000"/>
                          </a:solidFill>
                          <a:effectLst/>
                          <a:latin typeface="+mn-lt"/>
                        </a:rPr>
                        <a:t>130  (33%)</a:t>
                      </a:r>
                    </a:p>
                  </a:txBody>
                  <a:tcPr anchor="ctr"/>
                </a:tc>
                <a:extLst>
                  <a:ext uri="{0D108BD9-81ED-4DB2-BD59-A6C34878D82A}">
                    <a16:rowId xmlns:a16="http://schemas.microsoft.com/office/drawing/2014/main" val="2603866481"/>
                  </a:ext>
                </a:extLst>
              </a:tr>
              <a:tr h="548640">
                <a:tc>
                  <a:txBody>
                    <a:bodyPr/>
                    <a:lstStyle/>
                    <a:p>
                      <a:pPr algn="l" fontAlgn="b"/>
                      <a:r>
                        <a:rPr lang="en-GB" sz="1300" b="0" i="0" u="none" strike="noStrike">
                          <a:solidFill>
                            <a:srgbClr val="000000"/>
                          </a:solidFill>
                          <a:effectLst/>
                          <a:latin typeface="+mn-lt"/>
                        </a:rPr>
                        <a:t>Total meet edu. exit criteria + total where RPEL could close gap</a:t>
                      </a:r>
                    </a:p>
                  </a:txBody>
                  <a:tcPr anchor="ctr"/>
                </a:tc>
                <a:tc>
                  <a:txBody>
                    <a:bodyPr/>
                    <a:lstStyle/>
                    <a:p>
                      <a:pPr algn="r" fontAlgn="b"/>
                      <a:r>
                        <a:rPr lang="en-GB" sz="1300" b="0" i="0" u="none" strike="noStrike" dirty="0">
                          <a:solidFill>
                            <a:srgbClr val="000000"/>
                          </a:solidFill>
                          <a:effectLst/>
                          <a:latin typeface="+mn-lt"/>
                        </a:rPr>
                        <a:t>240  (60%)</a:t>
                      </a:r>
                    </a:p>
                  </a:txBody>
                  <a:tcPr anchor="ctr"/>
                </a:tc>
                <a:extLst>
                  <a:ext uri="{0D108BD9-81ED-4DB2-BD59-A6C34878D82A}">
                    <a16:rowId xmlns:a16="http://schemas.microsoft.com/office/drawing/2014/main" val="3257957232"/>
                  </a:ext>
                </a:extLst>
              </a:tr>
            </a:tbl>
          </a:graphicData>
        </a:graphic>
      </p:graphicFrame>
      <p:sp>
        <p:nvSpPr>
          <p:cNvPr id="6" name="TextBox 5">
            <a:extLst>
              <a:ext uri="{FF2B5EF4-FFF2-40B4-BE49-F238E27FC236}">
                <a16:creationId xmlns:a16="http://schemas.microsoft.com/office/drawing/2014/main" id="{1CB3AB5A-D8A8-4BE8-975C-334818446CEE}"/>
              </a:ext>
            </a:extLst>
          </p:cNvPr>
          <p:cNvSpPr txBox="1"/>
          <p:nvPr/>
        </p:nvSpPr>
        <p:spPr>
          <a:xfrm>
            <a:off x="4350688" y="1284595"/>
            <a:ext cx="2439761" cy="1200329"/>
          </a:xfrm>
          <a:prstGeom prst="rect">
            <a:avLst/>
          </a:prstGeom>
          <a:noFill/>
        </p:spPr>
        <p:txBody>
          <a:bodyPr wrap="square" rtlCol="0">
            <a:spAutoFit/>
          </a:bodyPr>
          <a:lstStyle/>
          <a:p>
            <a:pPr marL="285737" indent="-285737">
              <a:buFont typeface="Arial" panose="020B0604020202020204" pitchFamily="34" charset="0"/>
              <a:buChar char="•"/>
            </a:pPr>
            <a:r>
              <a:rPr lang="en-GB" sz="1800">
                <a:solidFill>
                  <a:schemeClr val="bg2">
                    <a:lumMod val="25000"/>
                  </a:schemeClr>
                </a:solidFill>
              </a:rPr>
              <a:t>Wide variation between regions across all measures.</a:t>
            </a:r>
          </a:p>
        </p:txBody>
      </p:sp>
    </p:spTree>
    <p:extLst>
      <p:ext uri="{BB962C8B-B14F-4D97-AF65-F5344CB8AC3E}">
        <p14:creationId xmlns:p14="http://schemas.microsoft.com/office/powerpoint/2010/main" val="3300897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373DB00-19BD-4BAA-B0F4-B899900E6A35}"/>
              </a:ext>
            </a:extLst>
          </p:cNvPr>
          <p:cNvSpPr>
            <a:spLocks noGrp="1"/>
          </p:cNvSpPr>
          <p:nvPr>
            <p:ph type="title"/>
          </p:nvPr>
        </p:nvSpPr>
        <p:spPr>
          <a:xfrm>
            <a:off x="203483" y="125690"/>
            <a:ext cx="6131414" cy="742936"/>
          </a:xfrm>
        </p:spPr>
        <p:txBody>
          <a:bodyPr vert="horz" lIns="0" tIns="0" rIns="0" bIns="0" rtlCol="0" anchor="t">
            <a:normAutofit/>
          </a:bodyPr>
          <a:lstStyle/>
          <a:p>
            <a:pPr>
              <a:lnSpc>
                <a:spcPct val="100000"/>
              </a:lnSpc>
            </a:pPr>
            <a:r>
              <a:rPr lang="en-GB" sz="2400"/>
              <a:t>Level 4 Maternity Support Worker</a:t>
            </a:r>
            <a:br>
              <a:rPr lang="en-GB" sz="2800"/>
            </a:br>
            <a:r>
              <a:rPr lang="en-GB" sz="1800" b="0">
                <a:solidFill>
                  <a:schemeClr val="accent4"/>
                </a:solidFill>
              </a:rPr>
              <a:t>Education</a:t>
            </a:r>
            <a:endParaRPr lang="en-GB" sz="2000" b="0">
              <a:solidFill>
                <a:schemeClr val="accent4"/>
              </a:solidFill>
            </a:endParaRPr>
          </a:p>
        </p:txBody>
      </p:sp>
      <p:sp>
        <p:nvSpPr>
          <p:cNvPr id="6" name="TextBox 5">
            <a:extLst>
              <a:ext uri="{FF2B5EF4-FFF2-40B4-BE49-F238E27FC236}">
                <a16:creationId xmlns:a16="http://schemas.microsoft.com/office/drawing/2014/main" id="{A38111ED-5B16-4409-B3B7-CF57BCEA3086}"/>
              </a:ext>
            </a:extLst>
          </p:cNvPr>
          <p:cNvSpPr txBox="1"/>
          <p:nvPr/>
        </p:nvSpPr>
        <p:spPr>
          <a:xfrm>
            <a:off x="3269190" y="1408329"/>
            <a:ext cx="3385327" cy="1685205"/>
          </a:xfrm>
          <a:prstGeom prst="rect">
            <a:avLst/>
          </a:prstGeom>
          <a:noFill/>
        </p:spPr>
        <p:txBody>
          <a:bodyPr wrap="square" rtlCol="0">
            <a:spAutoFit/>
          </a:bodyPr>
          <a:lstStyle/>
          <a:p>
            <a:pPr marL="285737" indent="-285737">
              <a:buFont typeface="Arial" panose="020B0604020202020204" pitchFamily="34" charset="0"/>
              <a:buChar char="•"/>
            </a:pPr>
            <a:r>
              <a:rPr lang="en-GB" sz="1800">
                <a:solidFill>
                  <a:schemeClr val="bg2">
                    <a:lumMod val="25000"/>
                  </a:schemeClr>
                </a:solidFill>
              </a:rPr>
              <a:t>Of the 290 staff that did not meet the education exit criteria, Care Certificate was the most cited education gap.</a:t>
            </a:r>
          </a:p>
          <a:p>
            <a:pPr marL="285737" indent="-285737">
              <a:buFont typeface="Arial" panose="020B0604020202020204" pitchFamily="34" charset="0"/>
              <a:buChar char="•"/>
            </a:pPr>
            <a:endParaRPr lang="en-GB" sz="1351">
              <a:solidFill>
                <a:schemeClr val="bg2">
                  <a:lumMod val="25000"/>
                </a:schemeClr>
              </a:solidFill>
            </a:endParaRPr>
          </a:p>
        </p:txBody>
      </p:sp>
      <p:graphicFrame>
        <p:nvGraphicFramePr>
          <p:cNvPr id="4" name="Table 5">
            <a:extLst>
              <a:ext uri="{FF2B5EF4-FFF2-40B4-BE49-F238E27FC236}">
                <a16:creationId xmlns:a16="http://schemas.microsoft.com/office/drawing/2014/main" id="{FC55B008-6998-44A4-9AD3-581E73D960E3}"/>
              </a:ext>
            </a:extLst>
          </p:cNvPr>
          <p:cNvGraphicFramePr>
            <a:graphicFrameLocks noGrp="1"/>
          </p:cNvGraphicFramePr>
          <p:nvPr>
            <p:extLst>
              <p:ext uri="{D42A27DB-BD31-4B8C-83A1-F6EECF244321}">
                <p14:modId xmlns:p14="http://schemas.microsoft.com/office/powerpoint/2010/main" val="2436295338"/>
              </p:ext>
            </p:extLst>
          </p:nvPr>
        </p:nvGraphicFramePr>
        <p:xfrm>
          <a:off x="203483" y="1408329"/>
          <a:ext cx="2984560" cy="2294834"/>
        </p:xfrm>
        <a:graphic>
          <a:graphicData uri="http://schemas.openxmlformats.org/drawingml/2006/table">
            <a:tbl>
              <a:tblPr firstRow="1" bandRow="1">
                <a:tableStyleId>{F5AB1C69-6EDB-4FF4-983F-18BD219EF322}</a:tableStyleId>
              </a:tblPr>
              <a:tblGrid>
                <a:gridCol w="2292581">
                  <a:extLst>
                    <a:ext uri="{9D8B030D-6E8A-4147-A177-3AD203B41FA5}">
                      <a16:colId xmlns:a16="http://schemas.microsoft.com/office/drawing/2014/main" val="588518143"/>
                    </a:ext>
                  </a:extLst>
                </a:gridCol>
                <a:gridCol w="691979">
                  <a:extLst>
                    <a:ext uri="{9D8B030D-6E8A-4147-A177-3AD203B41FA5}">
                      <a16:colId xmlns:a16="http://schemas.microsoft.com/office/drawing/2014/main" val="3078326368"/>
                    </a:ext>
                  </a:extLst>
                </a:gridCol>
              </a:tblGrid>
              <a:tr h="724343">
                <a:tc gridSpan="2">
                  <a:txBody>
                    <a:bodyPr/>
                    <a:lstStyle/>
                    <a:p>
                      <a:pPr algn="l" fontAlgn="b"/>
                      <a:r>
                        <a:rPr lang="en-GB" sz="1600" b="1" u="none" strike="noStrike">
                          <a:solidFill>
                            <a:schemeClr val="bg1"/>
                          </a:solidFill>
                          <a:effectLst/>
                        </a:rPr>
                        <a:t>Common education gaps</a:t>
                      </a:r>
                      <a:endParaRPr lang="en-GB" sz="1600" b="1" i="0" u="none" strike="noStrike">
                        <a:solidFill>
                          <a:schemeClr val="bg1"/>
                        </a:solidFill>
                        <a:effectLst/>
                        <a:latin typeface="+mn-lt"/>
                      </a:endParaRPr>
                    </a:p>
                  </a:txBody>
                  <a:tcPr anchor="ctr"/>
                </a:tc>
                <a:tc hMerge="1">
                  <a:txBody>
                    <a:bodyPr/>
                    <a:lstStyle/>
                    <a:p>
                      <a:pPr algn="r" fontAlgn="b"/>
                      <a:endParaRPr lang="en-GB" sz="11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1624364314"/>
                  </a:ext>
                </a:extLst>
              </a:tr>
              <a:tr h="747531">
                <a:tc>
                  <a:txBody>
                    <a:bodyPr/>
                    <a:lstStyle/>
                    <a:p>
                      <a:pPr algn="l" fontAlgn="b"/>
                      <a:r>
                        <a:rPr lang="en-GB" sz="1600" b="0" i="0" u="none" strike="noStrike">
                          <a:solidFill>
                            <a:srgbClr val="000000"/>
                          </a:solidFill>
                          <a:effectLst/>
                          <a:latin typeface="+mn-lt"/>
                        </a:rPr>
                        <a:t>Care Certificate</a:t>
                      </a:r>
                    </a:p>
                  </a:txBody>
                  <a:tcPr anchor="ctr"/>
                </a:tc>
                <a:tc>
                  <a:txBody>
                    <a:bodyPr/>
                    <a:lstStyle/>
                    <a:p>
                      <a:pPr algn="r" fontAlgn="b"/>
                      <a:r>
                        <a:rPr lang="en-GB" sz="1600" b="0" i="0" u="none" strike="noStrike">
                          <a:solidFill>
                            <a:srgbClr val="000000"/>
                          </a:solidFill>
                          <a:effectLst/>
                          <a:latin typeface="+mn-lt"/>
                        </a:rPr>
                        <a:t>53%</a:t>
                      </a:r>
                    </a:p>
                  </a:txBody>
                  <a:tcPr anchor="ctr"/>
                </a:tc>
                <a:extLst>
                  <a:ext uri="{0D108BD9-81ED-4DB2-BD59-A6C34878D82A}">
                    <a16:rowId xmlns:a16="http://schemas.microsoft.com/office/drawing/2014/main" val="2775999348"/>
                  </a:ext>
                </a:extLst>
              </a:tr>
              <a:tr h="821987">
                <a:tc>
                  <a:txBody>
                    <a:bodyPr/>
                    <a:lstStyle/>
                    <a:p>
                      <a:pPr algn="l" fontAlgn="b"/>
                      <a:r>
                        <a:rPr lang="en-GB" sz="1600" b="0" i="0" u="none" strike="noStrike">
                          <a:solidFill>
                            <a:srgbClr val="000000"/>
                          </a:solidFill>
                          <a:effectLst/>
                          <a:latin typeface="+mn-lt"/>
                        </a:rPr>
                        <a:t>Level 4/5 Apprenticeship/Foundation Degree</a:t>
                      </a:r>
                    </a:p>
                  </a:txBody>
                  <a:tcPr anchor="ctr"/>
                </a:tc>
                <a:tc>
                  <a:txBody>
                    <a:bodyPr/>
                    <a:lstStyle/>
                    <a:p>
                      <a:pPr algn="r" fontAlgn="b"/>
                      <a:r>
                        <a:rPr lang="en-GB" sz="1600" b="0" i="0" u="none" strike="noStrike" dirty="0">
                          <a:solidFill>
                            <a:srgbClr val="000000"/>
                          </a:solidFill>
                          <a:effectLst/>
                          <a:latin typeface="+mn-lt"/>
                        </a:rPr>
                        <a:t>47%</a:t>
                      </a:r>
                    </a:p>
                  </a:txBody>
                  <a:tcPr anchor="ctr"/>
                </a:tc>
                <a:extLst>
                  <a:ext uri="{0D108BD9-81ED-4DB2-BD59-A6C34878D82A}">
                    <a16:rowId xmlns:a16="http://schemas.microsoft.com/office/drawing/2014/main" val="2715428498"/>
                  </a:ext>
                </a:extLst>
              </a:tr>
            </a:tbl>
          </a:graphicData>
        </a:graphic>
      </p:graphicFrame>
    </p:spTree>
    <p:extLst>
      <p:ext uri="{BB962C8B-B14F-4D97-AF65-F5344CB8AC3E}">
        <p14:creationId xmlns:p14="http://schemas.microsoft.com/office/powerpoint/2010/main" val="1988504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ED315B-403E-4CAC-B180-B88E7FC0D823}"/>
              </a:ext>
            </a:extLst>
          </p:cNvPr>
          <p:cNvSpPr>
            <a:spLocks noGrp="1"/>
          </p:cNvSpPr>
          <p:nvPr>
            <p:ph type="title"/>
          </p:nvPr>
        </p:nvSpPr>
        <p:spPr>
          <a:xfrm>
            <a:off x="203483" y="125690"/>
            <a:ext cx="6131414" cy="742936"/>
          </a:xfrm>
        </p:spPr>
        <p:txBody>
          <a:bodyPr vert="horz" lIns="0" tIns="0" rIns="0" bIns="0" rtlCol="0" anchor="t">
            <a:normAutofit/>
          </a:bodyPr>
          <a:lstStyle/>
          <a:p>
            <a:pPr>
              <a:lnSpc>
                <a:spcPct val="100000"/>
              </a:lnSpc>
            </a:pPr>
            <a:r>
              <a:rPr lang="en-GB" sz="2400"/>
              <a:t>Level 4 Maternity Support Worker</a:t>
            </a:r>
            <a:br>
              <a:rPr lang="en-GB" sz="2800"/>
            </a:br>
            <a:r>
              <a:rPr lang="en-GB" sz="1800" b="0">
                <a:solidFill>
                  <a:schemeClr val="accent4"/>
                </a:solidFill>
              </a:rPr>
              <a:t>Clinical Competencies</a:t>
            </a:r>
            <a:endParaRPr lang="en-GB" sz="2000" b="0">
              <a:solidFill>
                <a:schemeClr val="accent4"/>
              </a:solidFill>
            </a:endParaRPr>
          </a:p>
        </p:txBody>
      </p:sp>
      <p:graphicFrame>
        <p:nvGraphicFramePr>
          <p:cNvPr id="5" name="Table 5">
            <a:extLst>
              <a:ext uri="{FF2B5EF4-FFF2-40B4-BE49-F238E27FC236}">
                <a16:creationId xmlns:a16="http://schemas.microsoft.com/office/drawing/2014/main" id="{03673729-D4D0-4ED7-8CAC-51F64516D3FD}"/>
              </a:ext>
            </a:extLst>
          </p:cNvPr>
          <p:cNvGraphicFramePr>
            <a:graphicFrameLocks noGrp="1"/>
          </p:cNvGraphicFramePr>
          <p:nvPr>
            <p:extLst>
              <p:ext uri="{D42A27DB-BD31-4B8C-83A1-F6EECF244321}">
                <p14:modId xmlns:p14="http://schemas.microsoft.com/office/powerpoint/2010/main" val="2812911981"/>
              </p:ext>
            </p:extLst>
          </p:nvPr>
        </p:nvGraphicFramePr>
        <p:xfrm>
          <a:off x="203483" y="1392194"/>
          <a:ext cx="3734203" cy="2514333"/>
        </p:xfrm>
        <a:graphic>
          <a:graphicData uri="http://schemas.openxmlformats.org/drawingml/2006/table">
            <a:tbl>
              <a:tblPr firstRow="1" bandRow="1">
                <a:tableStyleId>{F5AB1C69-6EDB-4FF4-983F-18BD219EF322}</a:tableStyleId>
              </a:tblPr>
              <a:tblGrid>
                <a:gridCol w="2597382">
                  <a:extLst>
                    <a:ext uri="{9D8B030D-6E8A-4147-A177-3AD203B41FA5}">
                      <a16:colId xmlns:a16="http://schemas.microsoft.com/office/drawing/2014/main" val="588518143"/>
                    </a:ext>
                  </a:extLst>
                </a:gridCol>
                <a:gridCol w="1136821">
                  <a:extLst>
                    <a:ext uri="{9D8B030D-6E8A-4147-A177-3AD203B41FA5}">
                      <a16:colId xmlns:a16="http://schemas.microsoft.com/office/drawing/2014/main" val="3078326368"/>
                    </a:ext>
                  </a:extLst>
                </a:gridCol>
              </a:tblGrid>
              <a:tr h="868777">
                <a:tc>
                  <a:txBody>
                    <a:bodyPr/>
                    <a:lstStyle/>
                    <a:p>
                      <a:pPr algn="l" fontAlgn="b"/>
                      <a:r>
                        <a:rPr lang="en-GB" sz="1400" b="1" i="0" u="none" strike="noStrike">
                          <a:solidFill>
                            <a:schemeClr val="bg1"/>
                          </a:solidFill>
                          <a:effectLst/>
                          <a:latin typeface="+mn-lt"/>
                        </a:rPr>
                        <a:t>Total Level 4 MSWs reviewed</a:t>
                      </a:r>
                    </a:p>
                  </a:txBody>
                  <a:tcPr anchor="ctr"/>
                </a:tc>
                <a:tc>
                  <a:txBody>
                    <a:bodyPr/>
                    <a:lstStyle/>
                    <a:p>
                      <a:pPr algn="r" fontAlgn="b"/>
                      <a:r>
                        <a:rPr lang="en-GB" sz="1400" b="1" i="0" u="none" strike="noStrike">
                          <a:solidFill>
                            <a:schemeClr val="bg1"/>
                          </a:solidFill>
                          <a:effectLst/>
                          <a:latin typeface="+mn-lt"/>
                        </a:rPr>
                        <a:t>400</a:t>
                      </a:r>
                    </a:p>
                  </a:txBody>
                  <a:tcPr anchor="ctr"/>
                </a:tc>
                <a:extLst>
                  <a:ext uri="{0D108BD9-81ED-4DB2-BD59-A6C34878D82A}">
                    <a16:rowId xmlns:a16="http://schemas.microsoft.com/office/drawing/2014/main" val="56546238"/>
                  </a:ext>
                </a:extLst>
              </a:tr>
              <a:tr h="822778">
                <a:tc>
                  <a:txBody>
                    <a:bodyPr/>
                    <a:lstStyle/>
                    <a:p>
                      <a:pPr algn="l" fontAlgn="b"/>
                      <a:r>
                        <a:rPr lang="en-GB" sz="1400" b="0" i="0" u="none" strike="noStrike">
                          <a:solidFill>
                            <a:srgbClr val="000000"/>
                          </a:solidFill>
                          <a:effectLst/>
                          <a:latin typeface="+mn-lt"/>
                        </a:rPr>
                        <a:t>Total fully meet clinical competency criteria</a:t>
                      </a:r>
                    </a:p>
                  </a:txBody>
                  <a:tcPr anchor="ctr"/>
                </a:tc>
                <a:tc>
                  <a:txBody>
                    <a:bodyPr/>
                    <a:lstStyle/>
                    <a:p>
                      <a:pPr algn="r" fontAlgn="b"/>
                      <a:r>
                        <a:rPr lang="en-GB" sz="1400" b="0" i="0" u="none" strike="noStrike">
                          <a:solidFill>
                            <a:srgbClr val="000000"/>
                          </a:solidFill>
                          <a:effectLst/>
                          <a:latin typeface="+mn-lt"/>
                        </a:rPr>
                        <a:t>151  (38%)</a:t>
                      </a:r>
                    </a:p>
                  </a:txBody>
                  <a:tcPr anchor="ctr"/>
                </a:tc>
                <a:extLst>
                  <a:ext uri="{0D108BD9-81ED-4DB2-BD59-A6C34878D82A}">
                    <a16:rowId xmlns:a16="http://schemas.microsoft.com/office/drawing/2014/main" val="2775999348"/>
                  </a:ext>
                </a:extLst>
              </a:tr>
              <a:tr h="822778">
                <a:tc>
                  <a:txBody>
                    <a:bodyPr/>
                    <a:lstStyle/>
                    <a:p>
                      <a:pPr algn="l" fontAlgn="b"/>
                      <a:r>
                        <a:rPr lang="en-GB" sz="1400" b="0" i="0" u="none" strike="noStrike" dirty="0">
                          <a:solidFill>
                            <a:srgbClr val="000000"/>
                          </a:solidFill>
                          <a:effectLst/>
                          <a:latin typeface="+mn-lt"/>
                        </a:rPr>
                        <a:t>Total do not fully meet clinical comp. criteria</a:t>
                      </a:r>
                    </a:p>
                  </a:txBody>
                  <a:tcPr anchor="ctr"/>
                </a:tc>
                <a:tc>
                  <a:txBody>
                    <a:bodyPr/>
                    <a:lstStyle/>
                    <a:p>
                      <a:pPr algn="r" fontAlgn="b"/>
                      <a:r>
                        <a:rPr lang="en-GB" sz="1400" b="0" i="0" u="none" strike="noStrike" dirty="0">
                          <a:solidFill>
                            <a:srgbClr val="000000"/>
                          </a:solidFill>
                          <a:effectLst/>
                          <a:latin typeface="+mn-lt"/>
                        </a:rPr>
                        <a:t>250  (63%)</a:t>
                      </a:r>
                    </a:p>
                  </a:txBody>
                  <a:tcPr anchor="ctr"/>
                </a:tc>
                <a:extLst>
                  <a:ext uri="{0D108BD9-81ED-4DB2-BD59-A6C34878D82A}">
                    <a16:rowId xmlns:a16="http://schemas.microsoft.com/office/drawing/2014/main" val="2715428498"/>
                  </a:ext>
                </a:extLst>
              </a:tr>
            </a:tbl>
          </a:graphicData>
        </a:graphic>
      </p:graphicFrame>
      <p:sp>
        <p:nvSpPr>
          <p:cNvPr id="6" name="TextBox 5">
            <a:extLst>
              <a:ext uri="{FF2B5EF4-FFF2-40B4-BE49-F238E27FC236}">
                <a16:creationId xmlns:a16="http://schemas.microsoft.com/office/drawing/2014/main" id="{A149B7F1-1945-423A-AA81-CF6524FB4725}"/>
              </a:ext>
            </a:extLst>
          </p:cNvPr>
          <p:cNvSpPr txBox="1"/>
          <p:nvPr/>
        </p:nvSpPr>
        <p:spPr>
          <a:xfrm>
            <a:off x="4087164" y="1392194"/>
            <a:ext cx="2567354" cy="2308324"/>
          </a:xfrm>
          <a:prstGeom prst="rect">
            <a:avLst/>
          </a:prstGeom>
          <a:noFill/>
        </p:spPr>
        <p:txBody>
          <a:bodyPr wrap="square" rtlCol="0">
            <a:spAutoFit/>
          </a:bodyPr>
          <a:lstStyle/>
          <a:p>
            <a:pPr marL="285737" indent="-285737">
              <a:buFont typeface="Arial" panose="020B0604020202020204" pitchFamily="34" charset="0"/>
              <a:buChar char="•"/>
            </a:pPr>
            <a:r>
              <a:rPr lang="en-GB" sz="1800">
                <a:solidFill>
                  <a:schemeClr val="bg2">
                    <a:lumMod val="25000"/>
                  </a:schemeClr>
                </a:solidFill>
              </a:rPr>
              <a:t>Number that met level 4 clinical competency criteria was lowest of all levels</a:t>
            </a:r>
          </a:p>
          <a:p>
            <a:pPr marL="285737" indent="-285737">
              <a:buFont typeface="Arial" panose="020B0604020202020204" pitchFamily="34" charset="0"/>
              <a:buChar char="•"/>
            </a:pPr>
            <a:endParaRPr lang="en-GB" sz="1800">
              <a:solidFill>
                <a:schemeClr val="bg2">
                  <a:lumMod val="25000"/>
                </a:schemeClr>
              </a:solidFill>
            </a:endParaRPr>
          </a:p>
          <a:p>
            <a:pPr marL="285737" indent="-285737">
              <a:buFont typeface="Arial" panose="020B0604020202020204" pitchFamily="34" charset="0"/>
              <a:buChar char="•"/>
            </a:pPr>
            <a:r>
              <a:rPr lang="en-GB" sz="1800">
                <a:solidFill>
                  <a:schemeClr val="bg2">
                    <a:lumMod val="25000"/>
                  </a:schemeClr>
                </a:solidFill>
              </a:rPr>
              <a:t>Wide variation between regions</a:t>
            </a:r>
          </a:p>
        </p:txBody>
      </p:sp>
    </p:spTree>
    <p:extLst>
      <p:ext uri="{BB962C8B-B14F-4D97-AF65-F5344CB8AC3E}">
        <p14:creationId xmlns:p14="http://schemas.microsoft.com/office/powerpoint/2010/main" val="598492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AD7A6-623E-514F-BFE9-9BDEC796272C}"/>
              </a:ext>
            </a:extLst>
          </p:cNvPr>
          <p:cNvSpPr>
            <a:spLocks noGrp="1"/>
          </p:cNvSpPr>
          <p:nvPr>
            <p:ph type="ctrTitle"/>
          </p:nvPr>
        </p:nvSpPr>
        <p:spPr>
          <a:xfrm>
            <a:off x="101407" y="1022558"/>
            <a:ext cx="6453554" cy="656492"/>
          </a:xfrm>
        </p:spPr>
        <p:txBody>
          <a:bodyPr>
            <a:normAutofit fontScale="90000"/>
          </a:bodyPr>
          <a:lstStyle/>
          <a:p>
            <a:r>
              <a:rPr lang="en-US"/>
              <a:t>Systemwide approach to Support MSW Competency, Education and Career Development Framework </a:t>
            </a:r>
            <a:br>
              <a:rPr lang="en-US"/>
            </a:br>
            <a:r>
              <a:rPr lang="en-US"/>
              <a:t>Implementation</a:t>
            </a:r>
          </a:p>
        </p:txBody>
      </p:sp>
      <p:sp>
        <p:nvSpPr>
          <p:cNvPr id="3" name="Subtitle 2">
            <a:extLst>
              <a:ext uri="{FF2B5EF4-FFF2-40B4-BE49-F238E27FC236}">
                <a16:creationId xmlns:a16="http://schemas.microsoft.com/office/drawing/2014/main" id="{9C61A5FE-A2DA-F048-8E22-57F2866C6F74}"/>
              </a:ext>
            </a:extLst>
          </p:cNvPr>
          <p:cNvSpPr>
            <a:spLocks noGrp="1"/>
          </p:cNvSpPr>
          <p:nvPr>
            <p:ph type="subTitle" idx="1"/>
          </p:nvPr>
        </p:nvSpPr>
        <p:spPr>
          <a:xfrm>
            <a:off x="101407" y="4097705"/>
            <a:ext cx="5143500" cy="525914"/>
          </a:xfrm>
        </p:spPr>
        <p:txBody>
          <a:bodyPr>
            <a:normAutofit lnSpcReduction="10000"/>
          </a:bodyPr>
          <a:lstStyle/>
          <a:p>
            <a:r>
              <a:rPr lang="en-US"/>
              <a:t>Lucy Johnson – HEE Regional Clinical Lead midwife</a:t>
            </a:r>
          </a:p>
          <a:p>
            <a:r>
              <a:rPr lang="en-US"/>
              <a:t>		    – Midlands</a:t>
            </a:r>
          </a:p>
        </p:txBody>
      </p:sp>
      <p:sp>
        <p:nvSpPr>
          <p:cNvPr id="12" name="Rectangle 11">
            <a:extLst>
              <a:ext uri="{FF2B5EF4-FFF2-40B4-BE49-F238E27FC236}">
                <a16:creationId xmlns:a16="http://schemas.microsoft.com/office/drawing/2014/main" id="{8128372D-C4B4-BF45-BF8F-065FBDC2AA95}"/>
              </a:ext>
              <a:ext uri="{C183D7F6-B498-43B3-948B-1728B52AA6E4}">
                <adec:decorative xmlns:adec="http://schemas.microsoft.com/office/drawing/2017/decorative" val="1"/>
              </a:ext>
            </a:extLst>
          </p:cNvPr>
          <p:cNvSpPr/>
          <p:nvPr/>
        </p:nvSpPr>
        <p:spPr>
          <a:xfrm>
            <a:off x="0" y="3710429"/>
            <a:ext cx="6858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1DA40B3-60F1-AC4C-BC75-1DFB592B81D3}"/>
              </a:ext>
              <a:ext uri="{C183D7F6-B498-43B3-948B-1728B52AA6E4}">
                <adec:decorative xmlns:adec="http://schemas.microsoft.com/office/drawing/2017/decorative" val="1"/>
              </a:ext>
            </a:extLst>
          </p:cNvPr>
          <p:cNvSpPr/>
          <p:nvPr/>
        </p:nvSpPr>
        <p:spPr>
          <a:xfrm>
            <a:off x="0" y="3839521"/>
            <a:ext cx="6858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8" name="Picture 7" descr="Front page of the Maternity Support Worker career framework.">
            <a:extLst>
              <a:ext uri="{FF2B5EF4-FFF2-40B4-BE49-F238E27FC236}">
                <a16:creationId xmlns:a16="http://schemas.microsoft.com/office/drawing/2014/main" id="{654759B2-3B65-42AE-96B3-FBC3B1336DD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42503" y="1910928"/>
            <a:ext cx="2214090" cy="29735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B5A00112-EEF7-4DAC-9075-B9639C49979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86350" y="0"/>
            <a:ext cx="1771650" cy="671801"/>
          </a:xfrm>
          <a:prstGeom prst="rect">
            <a:avLst/>
          </a:prstGeom>
        </p:spPr>
      </p:pic>
    </p:spTree>
    <p:extLst>
      <p:ext uri="{BB962C8B-B14F-4D97-AF65-F5344CB8AC3E}">
        <p14:creationId xmlns:p14="http://schemas.microsoft.com/office/powerpoint/2010/main" val="1085801661"/>
      </p:ext>
    </p:extLst>
  </p:cSld>
  <p:clrMapOvr>
    <a:masterClrMapping/>
  </p:clrMapOvr>
  <mc:AlternateContent xmlns:mc="http://schemas.openxmlformats.org/markup-compatibility/2006" xmlns:p14="http://schemas.microsoft.com/office/powerpoint/2010/main">
    <mc:Choice Requires="p14">
      <p:transition p14:dur="10">
        <p:dissolve/>
      </p:transition>
    </mc:Choice>
    <mc:Fallback xmlns="">
      <p:transition>
        <p:dissolv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E98268-974D-45B2-83E3-2D4ED3696008}"/>
              </a:ext>
            </a:extLst>
          </p:cNvPr>
          <p:cNvSpPr>
            <a:spLocks noGrp="1"/>
          </p:cNvSpPr>
          <p:nvPr>
            <p:ph type="ctrTitle"/>
          </p:nvPr>
        </p:nvSpPr>
        <p:spPr>
          <a:xfrm>
            <a:off x="201142" y="340073"/>
            <a:ext cx="6453554" cy="656492"/>
          </a:xfrm>
        </p:spPr>
        <p:txBody>
          <a:bodyPr/>
          <a:lstStyle/>
          <a:p>
            <a:r>
              <a:rPr lang="en-GB"/>
              <a:t>Aim….</a:t>
            </a:r>
          </a:p>
        </p:txBody>
      </p:sp>
      <p:sp>
        <p:nvSpPr>
          <p:cNvPr id="5" name="TextBox 4"/>
          <p:cNvSpPr txBox="1"/>
          <p:nvPr/>
        </p:nvSpPr>
        <p:spPr>
          <a:xfrm>
            <a:off x="299691" y="921839"/>
            <a:ext cx="3486150" cy="1622373"/>
          </a:xfrm>
          <a:prstGeom prst="rect">
            <a:avLst/>
          </a:prstGeom>
          <a:noFill/>
        </p:spPr>
        <p:txBody>
          <a:bodyPr wrap="square" rtlCol="0" anchor="b">
            <a:normAutofit/>
          </a:bodyPr>
          <a:lstStyle/>
          <a:p>
            <a:r>
              <a:rPr lang="en-US" sz="3300" b="1">
                <a:solidFill>
                  <a:srgbClr val="7BCF27"/>
                </a:solidFill>
              </a:rPr>
              <a:t>Collaboration…</a:t>
            </a:r>
          </a:p>
        </p:txBody>
      </p:sp>
      <p:sp>
        <p:nvSpPr>
          <p:cNvPr id="2" name="TextBox 1"/>
          <p:cNvSpPr txBox="1"/>
          <p:nvPr/>
        </p:nvSpPr>
        <p:spPr>
          <a:xfrm>
            <a:off x="246874" y="2598808"/>
            <a:ext cx="3375816" cy="1990930"/>
          </a:xfrm>
          <a:prstGeom prst="rect">
            <a:avLst/>
          </a:prstGeom>
          <a:noFill/>
        </p:spPr>
        <p:txBody>
          <a:bodyPr wrap="square" lIns="91440" tIns="45720" rIns="91440" bIns="45720" rtlCol="0" anchor="t">
            <a:normAutofit fontScale="92500" lnSpcReduction="10000"/>
          </a:bodyPr>
          <a:lstStyle/>
          <a:p>
            <a:pPr>
              <a:spcBef>
                <a:spcPts val="75"/>
              </a:spcBef>
            </a:pPr>
            <a:r>
              <a:rPr lang="en-US" sz="1500" dirty="0">
                <a:solidFill>
                  <a:schemeClr val="bg2">
                    <a:lumMod val="10000"/>
                  </a:schemeClr>
                </a:solidFill>
              </a:rPr>
              <a:t>Across the region to create a </a:t>
            </a:r>
            <a:r>
              <a:rPr lang="en-US" sz="1500" dirty="0" err="1">
                <a:solidFill>
                  <a:schemeClr val="bg2">
                    <a:lumMod val="10000"/>
                  </a:schemeClr>
                </a:solidFill>
              </a:rPr>
              <a:t>standardised</a:t>
            </a:r>
            <a:r>
              <a:rPr lang="en-US" sz="1500" dirty="0">
                <a:solidFill>
                  <a:schemeClr val="bg2">
                    <a:lumMod val="10000"/>
                  </a:schemeClr>
                </a:solidFill>
              </a:rPr>
              <a:t> approach</a:t>
            </a:r>
          </a:p>
          <a:p>
            <a:pPr>
              <a:spcBef>
                <a:spcPts val="75"/>
              </a:spcBef>
            </a:pPr>
            <a:endParaRPr lang="en-US" sz="1500" dirty="0">
              <a:solidFill>
                <a:schemeClr val="bg2">
                  <a:lumMod val="10000"/>
                </a:schemeClr>
              </a:solidFill>
            </a:endParaRPr>
          </a:p>
          <a:p>
            <a:pPr>
              <a:spcBef>
                <a:spcPts val="75"/>
              </a:spcBef>
            </a:pPr>
            <a:r>
              <a:rPr lang="en-US" sz="1500" dirty="0">
                <a:solidFill>
                  <a:schemeClr val="bg2">
                    <a:lumMod val="10000"/>
                  </a:schemeClr>
                </a:solidFill>
              </a:rPr>
              <a:t>For wider teamwork to support implementation</a:t>
            </a:r>
            <a:endParaRPr lang="en-US" sz="1500" dirty="0">
              <a:solidFill>
                <a:schemeClr val="bg2">
                  <a:lumMod val="10000"/>
                </a:schemeClr>
              </a:solidFill>
              <a:cs typeface="Arial"/>
            </a:endParaRPr>
          </a:p>
          <a:p>
            <a:pPr>
              <a:spcBef>
                <a:spcPts val="75"/>
              </a:spcBef>
            </a:pPr>
            <a:endParaRPr lang="en-US" sz="1500" dirty="0">
              <a:solidFill>
                <a:schemeClr val="bg2">
                  <a:lumMod val="10000"/>
                </a:schemeClr>
              </a:solidFill>
            </a:endParaRPr>
          </a:p>
          <a:p>
            <a:pPr>
              <a:spcBef>
                <a:spcPts val="75"/>
              </a:spcBef>
            </a:pPr>
            <a:r>
              <a:rPr lang="en-US" sz="1500" dirty="0">
                <a:solidFill>
                  <a:schemeClr val="bg2">
                    <a:lumMod val="10000"/>
                  </a:schemeClr>
                </a:solidFill>
              </a:rPr>
              <a:t>Seeking Local Maternity and Neonatal System (LMNS) oversight to support change and sustain.</a:t>
            </a:r>
            <a:endParaRPr lang="en-US" sz="1500" dirty="0">
              <a:solidFill>
                <a:schemeClr val="bg2">
                  <a:lumMod val="10000"/>
                </a:schemeClr>
              </a:solidFill>
              <a:cs typeface="Arial"/>
            </a:endParaRPr>
          </a:p>
          <a:p>
            <a:pPr>
              <a:spcBef>
                <a:spcPts val="75"/>
              </a:spcBef>
            </a:pPr>
            <a:endParaRPr lang="en-US" sz="1500" dirty="0">
              <a:solidFill>
                <a:schemeClr val="bg2">
                  <a:lumMod val="10000"/>
                </a:schemeClr>
              </a:solidFill>
            </a:endParaRPr>
          </a:p>
          <a:p>
            <a:endParaRPr lang="en-US" sz="1800" dirty="0">
              <a:solidFill>
                <a:schemeClr val="bg2">
                  <a:lumMod val="10000"/>
                </a:schemeClr>
              </a:solidFill>
            </a:endParaRPr>
          </a:p>
        </p:txBody>
      </p:sp>
      <p:pic>
        <p:nvPicPr>
          <p:cNvPr id="12" name="Picture 11">
            <a:extLst>
              <a:ext uri="{C183D7F6-B498-43B3-948B-1728B52AA6E4}">
                <adec:decorative xmlns:adec="http://schemas.microsoft.com/office/drawing/2017/decorative" val="1"/>
              </a:ext>
            </a:extLst>
          </p:cNvPr>
          <p:cNvPicPr>
            <a:picLocks noChangeAspect="1"/>
          </p:cNvPicPr>
          <p:nvPr/>
        </p:nvPicPr>
        <p:blipFill>
          <a:blip r:embed="rId3" cstate="print"/>
          <a:stretch>
            <a:fillRect/>
          </a:stretch>
        </p:blipFill>
        <p:spPr>
          <a:xfrm rot="198018">
            <a:off x="5631042" y="3031727"/>
            <a:ext cx="773860" cy="1712523"/>
          </a:xfrm>
          <a:prstGeom prst="rect">
            <a:avLst/>
          </a:prstGeom>
        </p:spPr>
      </p:pic>
      <p:pic>
        <p:nvPicPr>
          <p:cNvPr id="16" name="Picture 15">
            <a:extLst>
              <a:ext uri="{C183D7F6-B498-43B3-948B-1728B52AA6E4}">
                <adec:decorative xmlns:adec="http://schemas.microsoft.com/office/drawing/2017/decorative" val="1"/>
              </a:ext>
            </a:extLst>
          </p:cNvPr>
          <p:cNvPicPr>
            <a:picLocks noChangeAspect="1"/>
          </p:cNvPicPr>
          <p:nvPr/>
        </p:nvPicPr>
        <p:blipFill>
          <a:blip r:embed="rId4" cstate="print"/>
          <a:stretch>
            <a:fillRect/>
          </a:stretch>
        </p:blipFill>
        <p:spPr>
          <a:xfrm>
            <a:off x="5039034" y="1114835"/>
            <a:ext cx="1188335" cy="1828800"/>
          </a:xfrm>
          <a:prstGeom prst="rect">
            <a:avLst/>
          </a:prstGeom>
        </p:spPr>
      </p:pic>
      <p:pic>
        <p:nvPicPr>
          <p:cNvPr id="18" name="Picture 17">
            <a:extLst>
              <a:ext uri="{C183D7F6-B498-43B3-948B-1728B52AA6E4}">
                <adec:decorative xmlns:adec="http://schemas.microsoft.com/office/drawing/2017/decorative" val="1"/>
              </a:ext>
            </a:extLst>
          </p:cNvPr>
          <p:cNvPicPr>
            <a:picLocks noChangeAspect="1"/>
          </p:cNvPicPr>
          <p:nvPr/>
        </p:nvPicPr>
        <p:blipFill>
          <a:blip r:embed="rId5" cstate="print"/>
          <a:stretch>
            <a:fillRect/>
          </a:stretch>
        </p:blipFill>
        <p:spPr>
          <a:xfrm>
            <a:off x="3744946" y="944012"/>
            <a:ext cx="621082" cy="1600200"/>
          </a:xfrm>
          <a:prstGeom prst="rect">
            <a:avLst/>
          </a:prstGeom>
        </p:spPr>
      </p:pic>
      <p:sp>
        <p:nvSpPr>
          <p:cNvPr id="19" name="Left-Right Arrow 18">
            <a:extLst>
              <a:ext uri="{C183D7F6-B498-43B3-948B-1728B52AA6E4}">
                <adec:decorative xmlns:adec="http://schemas.microsoft.com/office/drawing/2017/decorative" val="1"/>
              </a:ext>
            </a:extLst>
          </p:cNvPr>
          <p:cNvSpPr/>
          <p:nvPr/>
        </p:nvSpPr>
        <p:spPr>
          <a:xfrm rot="5400000">
            <a:off x="3867938" y="2851453"/>
            <a:ext cx="514350" cy="318837"/>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20" name="Left-Right Arrow 19">
            <a:extLst>
              <a:ext uri="{C183D7F6-B498-43B3-948B-1728B52AA6E4}">
                <adec:decorative xmlns:adec="http://schemas.microsoft.com/office/drawing/2017/decorative" val="1"/>
              </a:ext>
            </a:extLst>
          </p:cNvPr>
          <p:cNvSpPr/>
          <p:nvPr/>
        </p:nvSpPr>
        <p:spPr>
          <a:xfrm rot="10800000">
            <a:off x="4824623" y="3747716"/>
            <a:ext cx="514350" cy="318837"/>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21" name="Left-Right Arrow 20">
            <a:extLst>
              <a:ext uri="{C183D7F6-B498-43B3-948B-1728B52AA6E4}">
                <adec:decorative xmlns:adec="http://schemas.microsoft.com/office/drawing/2017/decorative" val="1"/>
              </a:ext>
            </a:extLst>
          </p:cNvPr>
          <p:cNvSpPr/>
          <p:nvPr/>
        </p:nvSpPr>
        <p:spPr>
          <a:xfrm rot="7846803">
            <a:off x="4617603" y="3093752"/>
            <a:ext cx="614853" cy="318837"/>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27" name="Oval 26"/>
          <p:cNvSpPr/>
          <p:nvPr/>
        </p:nvSpPr>
        <p:spPr>
          <a:xfrm>
            <a:off x="3429000" y="3422933"/>
            <a:ext cx="1267341" cy="122140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2">
                    <a:lumMod val="10000"/>
                  </a:schemeClr>
                </a:solidFill>
              </a:rPr>
              <a:t>Working together</a:t>
            </a:r>
          </a:p>
        </p:txBody>
      </p:sp>
      <p:pic>
        <p:nvPicPr>
          <p:cNvPr id="13" name="Picture 12">
            <a:extLst>
              <a:ext uri="{FF2B5EF4-FFF2-40B4-BE49-F238E27FC236}">
                <a16:creationId xmlns:a16="http://schemas.microsoft.com/office/drawing/2014/main" id="{50BFA3B1-F0C7-4330-837D-5444ED07CEDB}"/>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86350" y="0"/>
            <a:ext cx="1771650" cy="67180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p:dissolve/>
      </p:transition>
    </mc:Choice>
    <mc:Fallback xmlns="">
      <p:transition advClick="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par>
                                <p:cTn id="8" presetID="10" presetClass="entr" presetSubtype="0" fill="hold" nodeType="withEffect">
                                  <p:stCondLst>
                                    <p:cond delay="5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750"/>
                                        <p:tgtEl>
                                          <p:spTgt spid="16"/>
                                        </p:tgtEl>
                                      </p:cBhvr>
                                    </p:animEffect>
                                  </p:childTnLst>
                                </p:cTn>
                              </p:par>
                              <p:par>
                                <p:cTn id="11" presetID="10" presetClass="entr" presetSubtype="0" fill="hold" nodeType="withEffect">
                                  <p:stCondLst>
                                    <p:cond delay="5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outVertical)">
                                      <p:cBhvr>
                                        <p:cTn id="16" dur="500"/>
                                        <p:tgtEl>
                                          <p:spTgt spid="20"/>
                                        </p:tgtEl>
                                      </p:cBhvr>
                                    </p:animEffect>
                                  </p:childTnLst>
                                </p:cTn>
                              </p:par>
                              <p:par>
                                <p:cTn id="17" presetID="16" presetClass="entr" presetSubtype="42"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outHorizontal)">
                                      <p:cBhvr>
                                        <p:cTn id="19" dur="500"/>
                                        <p:tgtEl>
                                          <p:spTgt spid="19"/>
                                        </p:tgtEl>
                                      </p:cBhvr>
                                    </p:animEffect>
                                  </p:childTnLst>
                                </p:cTn>
                              </p:par>
                              <p:par>
                                <p:cTn id="20" presetID="16" presetClass="entr" presetSubtype="37"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outVertical)">
                                      <p:cBhvr>
                                        <p:cTn id="22" dur="500"/>
                                        <p:tgtEl>
                                          <p:spTgt spid="21"/>
                                        </p:tgtEl>
                                      </p:cBhvr>
                                    </p:animEffect>
                                  </p:childTnLst>
                                </p:cTn>
                              </p:par>
                              <p:par>
                                <p:cTn id="23" presetID="1" presetClass="entr" presetSubtype="0" fill="hold" grpId="1"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42" presetClass="path" presetSubtype="0" accel="50000" decel="50000" fill="hold" grpId="0" nodeType="withEffect">
                                  <p:stCondLst>
                                    <p:cond delay="0"/>
                                  </p:stCondLst>
                                  <p:childTnLst>
                                    <p:animMotion origin="layout" path="M 0.00139 0.00031 L 0.11458 -0.18086 " pathEditMode="relative" rAng="0" ptsTypes="AA">
                                      <p:cBhvr>
                                        <p:cTn id="26" dur="1500" fill="hold"/>
                                        <p:tgtEl>
                                          <p:spTgt spid="27"/>
                                        </p:tgtEl>
                                        <p:attrNameLst>
                                          <p:attrName>ppt_x</p:attrName>
                                          <p:attrName>ppt_y</p:attrName>
                                        </p:attrNameLst>
                                      </p:cBhvr>
                                      <p:rCtr x="5648" y="-9074"/>
                                    </p:animMotion>
                                  </p:childTnLst>
                                </p:cTn>
                              </p:par>
                            </p:childTnLst>
                          </p:cTn>
                        </p:par>
                        <p:par>
                          <p:cTn id="27" fill="hold">
                            <p:stCondLst>
                              <p:cond delay="1500"/>
                            </p:stCondLst>
                            <p:childTnLst>
                              <p:par>
                                <p:cTn id="28" presetID="10" presetClass="exit" presetSubtype="0" fill="hold" grpId="2" nodeType="afterEffect">
                                  <p:stCondLst>
                                    <p:cond delay="0"/>
                                  </p:stCondLst>
                                  <p:childTnLst>
                                    <p:animEffect transition="out" filter="fade">
                                      <p:cBhvr>
                                        <p:cTn id="29" dur="500"/>
                                        <p:tgtEl>
                                          <p:spTgt spid="27"/>
                                        </p:tgtEl>
                                      </p:cBhvr>
                                    </p:animEffect>
                                    <p:set>
                                      <p:cBhvr>
                                        <p:cTn id="30"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7" grpId="0" animBg="1"/>
      <p:bldP spid="27" grpId="1" animBg="1"/>
      <p:bldP spid="27"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4F5A9-B501-4CA5-B49B-F2855467E99F}"/>
              </a:ext>
            </a:extLst>
          </p:cNvPr>
          <p:cNvSpPr>
            <a:spLocks noGrp="1"/>
          </p:cNvSpPr>
          <p:nvPr>
            <p:ph type="title"/>
          </p:nvPr>
        </p:nvSpPr>
        <p:spPr>
          <a:xfrm>
            <a:off x="314946" y="-994172"/>
            <a:ext cx="5915025" cy="994172"/>
          </a:xfrm>
        </p:spPr>
        <p:txBody>
          <a:bodyPr vert="horz" lIns="91440" tIns="45720" rIns="91440" bIns="45720" rtlCol="0" anchor="b">
            <a:normAutofit/>
          </a:bodyPr>
          <a:lstStyle/>
          <a:p>
            <a:r>
              <a:rPr lang="en-GB" dirty="0"/>
              <a:t>Agenda</a:t>
            </a:r>
          </a:p>
        </p:txBody>
      </p:sp>
      <p:sp>
        <p:nvSpPr>
          <p:cNvPr id="6" name="TextBox 5">
            <a:extLst>
              <a:ext uri="{FF2B5EF4-FFF2-40B4-BE49-F238E27FC236}">
                <a16:creationId xmlns:a16="http://schemas.microsoft.com/office/drawing/2014/main" id="{B57B100C-2047-4548-8CA7-209993623C7F}"/>
              </a:ext>
            </a:extLst>
          </p:cNvPr>
          <p:cNvSpPr txBox="1">
            <a:spLocks/>
          </p:cNvSpPr>
          <p:nvPr/>
        </p:nvSpPr>
        <p:spPr>
          <a:xfrm>
            <a:off x="108907" y="475153"/>
            <a:ext cx="6130148" cy="646331"/>
          </a:xfrm>
          <a:prstGeom prst="rect">
            <a:avLst/>
          </a:prstGeom>
          <a:noFill/>
        </p:spPr>
        <p:txBody>
          <a:bodyPr wrap="square" lIns="91440" tIns="45720" rIns="91440" bIns="45720" rtlCol="0" anchor="t">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A00054"/>
                </a:solidFill>
                <a:effectLst/>
                <a:uLnTx/>
                <a:uFillTx/>
                <a:latin typeface="+mn-lt"/>
                <a:ea typeface="+mn-ea"/>
                <a:cs typeface="+mn-cs"/>
              </a:rPr>
              <a:t>HEE Maternity Support Worker Webinar</a:t>
            </a:r>
            <a:endParaRPr kumimoji="0" lang="en-US" sz="2000" b="0" i="0" u="none" strike="noStrike" kern="1200" cap="none" spc="0" normalizeH="0" baseline="0" noProof="0" dirty="0">
              <a:ln>
                <a:noFill/>
              </a:ln>
              <a:solidFill>
                <a:schemeClr val="tx1"/>
              </a:solidFill>
              <a:effectLst/>
              <a:uLnTx/>
              <a:uFillTx/>
              <a:latin typeface="+mn-lt"/>
              <a:ea typeface="+mn-ea"/>
              <a:cs typeface="Arial" panose="020B0604020202020204"/>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mn-lt"/>
                <a:ea typeface="+mn-ea"/>
                <a:cs typeface="+mn-cs"/>
              </a:rPr>
              <a:t>National Maternity Programme</a:t>
            </a:r>
            <a:endParaRPr kumimoji="0" lang="en-GB" sz="1600" b="0" i="0" u="none" strike="noStrike" kern="1200" cap="none" spc="0" normalizeH="0" baseline="0" noProof="0" dirty="0">
              <a:ln>
                <a:noFill/>
              </a:ln>
              <a:solidFill>
                <a:schemeClr val="tx1"/>
              </a:solidFill>
              <a:effectLst/>
              <a:uLnTx/>
              <a:uFillTx/>
              <a:latin typeface="+mn-lt"/>
              <a:ea typeface="+mn-ea"/>
              <a:cs typeface="Arial"/>
            </a:endParaRPr>
          </a:p>
        </p:txBody>
      </p:sp>
      <p:sp>
        <p:nvSpPr>
          <p:cNvPr id="8" name="TextBox 7">
            <a:extLst>
              <a:ext uri="{FF2B5EF4-FFF2-40B4-BE49-F238E27FC236}">
                <a16:creationId xmlns:a16="http://schemas.microsoft.com/office/drawing/2014/main" id="{2B4FA5F6-BB4A-4938-8A78-FD7883435A71}"/>
              </a:ext>
            </a:extLst>
          </p:cNvPr>
          <p:cNvSpPr txBox="1">
            <a:spLocks/>
          </p:cNvSpPr>
          <p:nvPr/>
        </p:nvSpPr>
        <p:spPr>
          <a:xfrm>
            <a:off x="281315" y="1417404"/>
            <a:ext cx="6008024" cy="2800767"/>
          </a:xfrm>
          <a:prstGeom prst="rect">
            <a:avLst/>
          </a:prstGeom>
          <a:noFill/>
        </p:spPr>
        <p:txBody>
          <a:bodyPr wrap="square" lIns="91440" tIns="45720" rIns="91440" bIns="45720" rtlCol="0" anchor="t">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tx1"/>
                </a:solidFill>
                <a:effectLst/>
                <a:uLnTx/>
                <a:uFillTx/>
                <a:latin typeface="+mn-lt"/>
                <a:ea typeface="+mn-ea"/>
                <a:cs typeface="+mn-cs"/>
              </a:rPr>
              <a:t>Agenda</a:t>
            </a:r>
            <a:endParaRPr kumimoji="0" lang="en-GB" sz="16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srgbClr val="003893"/>
              </a:solidFill>
              <a:effectLst/>
              <a:uLnTx/>
              <a:uFillTx/>
              <a:latin typeface="+mn-lt"/>
              <a:ea typeface="+mn-ea"/>
              <a:cs typeface="+mn-cs"/>
            </a:endParaRPr>
          </a:p>
          <a:p>
            <a:pPr marL="342900" marR="0" lvl="0" indent="-342900" algn="l" defTabSz="685800" rtl="0" eaLnBrk="1" fontAlgn="auto" latinLnBrk="0" hangingPunct="1">
              <a:lnSpc>
                <a:spcPct val="100000"/>
              </a:lnSpc>
              <a:spcBef>
                <a:spcPts val="0"/>
              </a:spcBef>
              <a:spcAft>
                <a:spcPts val="0"/>
              </a:spcAft>
              <a:buClrTx/>
              <a:buSzTx/>
              <a:buFont typeface="+mj-lt"/>
              <a:buAutoNum type="arabicPeriod"/>
              <a:tabLst/>
              <a:defRPr/>
            </a:pPr>
            <a:r>
              <a:rPr kumimoji="0" lang="en-GB" sz="1400" b="0" i="0" u="none" strike="noStrike" kern="1200" cap="none" spc="0" normalizeH="0" baseline="0" noProof="0" dirty="0">
                <a:ln>
                  <a:noFill/>
                </a:ln>
                <a:solidFill>
                  <a:schemeClr val="bg2">
                    <a:lumMod val="10000"/>
                  </a:schemeClr>
                </a:solidFill>
                <a:effectLst/>
                <a:uLnTx/>
                <a:uFillTx/>
                <a:latin typeface="+mn-lt"/>
                <a:ea typeface="+mn-ea"/>
                <a:cs typeface="+mn-cs"/>
              </a:rPr>
              <a:t>MSW Transformation Project background</a:t>
            </a:r>
            <a:endParaRPr kumimoji="0" lang="en-GB" sz="1400" b="0" i="0" u="none" strike="noStrike" kern="1200" cap="none" spc="0" normalizeH="0" baseline="0" noProof="0" dirty="0">
              <a:ln>
                <a:noFill/>
              </a:ln>
              <a:solidFill>
                <a:schemeClr val="bg2">
                  <a:lumMod val="10000"/>
                </a:schemeClr>
              </a:solidFill>
              <a:effectLst/>
              <a:uLnTx/>
              <a:uFillTx/>
              <a:latin typeface="+mn-lt"/>
              <a:ea typeface="+mn-ea"/>
              <a:cs typeface="Arial"/>
            </a:endParaRPr>
          </a:p>
          <a:p>
            <a:pPr marL="342900" marR="0" lvl="0" indent="-342900" algn="l" defTabSz="685800" rtl="0" eaLnBrk="1" fontAlgn="auto" latinLnBrk="0" hangingPunct="1">
              <a:lnSpc>
                <a:spcPct val="100000"/>
              </a:lnSpc>
              <a:spcBef>
                <a:spcPts val="0"/>
              </a:spcBef>
              <a:spcAft>
                <a:spcPts val="0"/>
              </a:spcAft>
              <a:buClrTx/>
              <a:buSzTx/>
              <a:buFont typeface="+mj-lt"/>
              <a:buAutoNum type="arabicPeriod"/>
              <a:tabLst/>
              <a:defRPr/>
            </a:pPr>
            <a:r>
              <a:rPr kumimoji="0" lang="en-GB" sz="1400" b="0" i="0" u="none" strike="noStrike" kern="1200" cap="none" spc="0" normalizeH="0" baseline="0" noProof="0" dirty="0">
                <a:ln>
                  <a:noFill/>
                </a:ln>
                <a:solidFill>
                  <a:schemeClr val="bg2">
                    <a:lumMod val="10000"/>
                  </a:schemeClr>
                </a:solidFill>
                <a:effectLst/>
                <a:uLnTx/>
                <a:uFillTx/>
                <a:latin typeface="+mn-lt"/>
                <a:ea typeface="+mn-ea"/>
                <a:cs typeface="+mn-cs"/>
              </a:rPr>
              <a:t>Framework mapping results</a:t>
            </a:r>
            <a:endParaRPr kumimoji="0" lang="en-GB" sz="1400" b="0" i="0" u="none" strike="noStrike" kern="1200" cap="none" spc="0" normalizeH="0" baseline="0" noProof="0" dirty="0">
              <a:ln>
                <a:noFill/>
              </a:ln>
              <a:solidFill>
                <a:schemeClr val="bg2">
                  <a:lumMod val="10000"/>
                </a:schemeClr>
              </a:solidFill>
              <a:effectLst/>
              <a:uLnTx/>
              <a:uFillTx/>
              <a:latin typeface="+mn-lt"/>
              <a:ea typeface="+mn-ea"/>
              <a:cs typeface="Arial"/>
            </a:endParaRPr>
          </a:p>
          <a:p>
            <a:pPr marL="342900" marR="0" lvl="0" indent="-342900" algn="l" defTabSz="685800" rtl="0" eaLnBrk="1" fontAlgn="auto" latinLnBrk="0" hangingPunct="1">
              <a:lnSpc>
                <a:spcPct val="100000"/>
              </a:lnSpc>
              <a:spcBef>
                <a:spcPts val="0"/>
              </a:spcBef>
              <a:spcAft>
                <a:spcPts val="0"/>
              </a:spcAft>
              <a:buClrTx/>
              <a:buSzTx/>
              <a:buFont typeface="+mj-lt"/>
              <a:buAutoNum type="arabicPeriod"/>
              <a:tabLst/>
              <a:defRPr/>
            </a:pPr>
            <a:r>
              <a:rPr kumimoji="0" lang="en-GB" sz="1400" b="0" i="0" u="none" strike="noStrike" kern="1200" cap="none" spc="0" normalizeH="0" baseline="0" noProof="0" dirty="0">
                <a:ln>
                  <a:noFill/>
                </a:ln>
                <a:solidFill>
                  <a:schemeClr val="bg2">
                    <a:lumMod val="10000"/>
                  </a:schemeClr>
                </a:solidFill>
                <a:effectLst/>
                <a:uLnTx/>
                <a:uFillTx/>
                <a:latin typeface="+mn-lt"/>
                <a:ea typeface="+mn-ea"/>
                <a:cs typeface="+mn-cs"/>
              </a:rPr>
              <a:t>Implementing the framework:</a:t>
            </a:r>
            <a:endParaRPr kumimoji="0" lang="en-GB" sz="1400" b="0" i="0" u="none" strike="noStrike" kern="1200" cap="none" spc="0" normalizeH="0" baseline="0" noProof="0" dirty="0">
              <a:ln>
                <a:noFill/>
              </a:ln>
              <a:solidFill>
                <a:schemeClr val="bg2">
                  <a:lumMod val="10000"/>
                </a:schemeClr>
              </a:solidFill>
              <a:effectLst/>
              <a:uLnTx/>
              <a:uFillTx/>
              <a:latin typeface="+mn-lt"/>
              <a:ea typeface="+mn-ea"/>
              <a:cs typeface="Arial"/>
            </a:endParaRPr>
          </a:p>
          <a:p>
            <a:pPr marL="685800" marR="0" lvl="1"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chemeClr val="bg2">
                    <a:lumMod val="10000"/>
                  </a:schemeClr>
                </a:solidFill>
                <a:effectLst/>
                <a:uLnTx/>
                <a:uFillTx/>
                <a:latin typeface="+mn-lt"/>
                <a:ea typeface="+mn-ea"/>
                <a:cs typeface="+mn-cs"/>
              </a:rPr>
              <a:t>Midlands</a:t>
            </a:r>
            <a:endParaRPr kumimoji="0" lang="en-GB" sz="1400" b="0" i="0" u="none" strike="noStrike" kern="1200" cap="none" spc="0" normalizeH="0" baseline="0" noProof="0" dirty="0">
              <a:ln>
                <a:noFill/>
              </a:ln>
              <a:solidFill>
                <a:schemeClr val="bg2">
                  <a:lumMod val="10000"/>
                </a:schemeClr>
              </a:solidFill>
              <a:effectLst/>
              <a:uLnTx/>
              <a:uFillTx/>
              <a:latin typeface="+mn-lt"/>
              <a:ea typeface="+mn-ea"/>
              <a:cs typeface="Arial"/>
            </a:endParaRPr>
          </a:p>
          <a:p>
            <a:pPr marL="685800" marR="0" lvl="1"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chemeClr val="bg2">
                    <a:lumMod val="10000"/>
                  </a:schemeClr>
                </a:solidFill>
                <a:effectLst/>
                <a:uLnTx/>
                <a:uFillTx/>
                <a:latin typeface="+mn-lt"/>
                <a:ea typeface="+mn-ea"/>
                <a:cs typeface="+mn-cs"/>
              </a:rPr>
              <a:t>North West London pilot</a:t>
            </a:r>
            <a:endParaRPr kumimoji="0" lang="en-GB" sz="1400" b="0" i="0" u="none" strike="noStrike" kern="1200" cap="none" spc="0" normalizeH="0" baseline="0" noProof="0" dirty="0">
              <a:ln>
                <a:noFill/>
              </a:ln>
              <a:solidFill>
                <a:schemeClr val="bg2">
                  <a:lumMod val="10000"/>
                </a:schemeClr>
              </a:solidFill>
              <a:effectLst/>
              <a:uLnTx/>
              <a:uFillTx/>
              <a:latin typeface="+mn-lt"/>
              <a:ea typeface="+mn-ea"/>
              <a:cs typeface="Arial"/>
            </a:endParaRPr>
          </a:p>
          <a:p>
            <a:pPr marL="342900" marR="0" lvl="0" indent="-342900" algn="l" defTabSz="685800" rtl="0" eaLnBrk="1" fontAlgn="auto" latinLnBrk="0" hangingPunct="1">
              <a:lnSpc>
                <a:spcPct val="100000"/>
              </a:lnSpc>
              <a:spcBef>
                <a:spcPts val="0"/>
              </a:spcBef>
              <a:spcAft>
                <a:spcPts val="0"/>
              </a:spcAft>
              <a:buClrTx/>
              <a:buSzTx/>
              <a:buFont typeface="+mj-lt"/>
              <a:buAutoNum type="arabicPeriod"/>
              <a:tabLst/>
              <a:defRPr/>
            </a:pPr>
            <a:r>
              <a:rPr kumimoji="0" lang="en-GB" sz="1400" b="0" i="0" u="none" strike="noStrike" kern="1200" cap="none" spc="0" normalizeH="0" baseline="0" noProof="0" dirty="0">
                <a:ln>
                  <a:noFill/>
                </a:ln>
                <a:solidFill>
                  <a:schemeClr val="bg2">
                    <a:lumMod val="10000"/>
                  </a:schemeClr>
                </a:solidFill>
                <a:effectLst/>
                <a:uLnTx/>
                <a:uFillTx/>
                <a:latin typeface="+mn-lt"/>
                <a:ea typeface="+mn-ea"/>
                <a:cs typeface="+mn-cs"/>
              </a:rPr>
              <a:t>Where to find learning resources and support?</a:t>
            </a:r>
            <a:endParaRPr kumimoji="0" lang="en-GB" sz="1400" b="0" i="0" u="none" strike="noStrike" kern="1200" cap="none" spc="0" normalizeH="0" baseline="0" noProof="0" dirty="0">
              <a:ln>
                <a:noFill/>
              </a:ln>
              <a:solidFill>
                <a:schemeClr val="bg2">
                  <a:lumMod val="10000"/>
                </a:schemeClr>
              </a:solidFill>
              <a:effectLst/>
              <a:uLnTx/>
              <a:uFillTx/>
              <a:latin typeface="+mn-lt"/>
              <a:ea typeface="+mn-ea"/>
              <a:cs typeface="Arial"/>
            </a:endParaRPr>
          </a:p>
          <a:p>
            <a:pPr marL="685800" marR="0" lvl="1"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chemeClr val="bg2">
                    <a:lumMod val="10000"/>
                  </a:schemeClr>
                </a:solidFill>
                <a:effectLst/>
                <a:uLnTx/>
                <a:uFillTx/>
                <a:latin typeface="+mn-lt"/>
                <a:ea typeface="+mn-ea"/>
                <a:cs typeface="+mn-cs"/>
              </a:rPr>
              <a:t>Care Certificate</a:t>
            </a:r>
            <a:endParaRPr kumimoji="0" lang="en-GB" sz="1400" b="0" i="0" u="none" strike="noStrike" kern="1200" cap="none" spc="0" normalizeH="0" baseline="0" noProof="0" dirty="0">
              <a:ln>
                <a:noFill/>
              </a:ln>
              <a:solidFill>
                <a:schemeClr val="bg2">
                  <a:lumMod val="10000"/>
                </a:schemeClr>
              </a:solidFill>
              <a:effectLst/>
              <a:uLnTx/>
              <a:uFillTx/>
              <a:latin typeface="+mn-lt"/>
              <a:ea typeface="+mn-ea"/>
              <a:cs typeface="Arial"/>
            </a:endParaRPr>
          </a:p>
          <a:p>
            <a:pPr marL="685800" marR="0" lvl="1"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chemeClr val="bg2">
                    <a:lumMod val="10000"/>
                  </a:schemeClr>
                </a:solidFill>
                <a:effectLst/>
                <a:uLnTx/>
                <a:uFillTx/>
                <a:latin typeface="+mn-lt"/>
                <a:ea typeface="+mn-ea"/>
                <a:cs typeface="+mn-cs"/>
              </a:rPr>
              <a:t>Public health initiatives</a:t>
            </a:r>
            <a:endParaRPr kumimoji="0" lang="en-GB" sz="1400" b="0" i="0" u="none" strike="noStrike" kern="1200" cap="none" spc="0" normalizeH="0" baseline="0" noProof="0" dirty="0">
              <a:ln>
                <a:noFill/>
              </a:ln>
              <a:solidFill>
                <a:schemeClr val="bg2">
                  <a:lumMod val="10000"/>
                </a:schemeClr>
              </a:solidFill>
              <a:effectLst/>
              <a:uLnTx/>
              <a:uFillTx/>
              <a:latin typeface="+mn-lt"/>
              <a:ea typeface="+mn-ea"/>
              <a:cs typeface="Arial"/>
            </a:endParaRPr>
          </a:p>
          <a:p>
            <a:pPr marL="685800" marR="0" lvl="1"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chemeClr val="bg2">
                    <a:lumMod val="10000"/>
                  </a:schemeClr>
                </a:solidFill>
                <a:effectLst/>
                <a:uLnTx/>
                <a:uFillTx/>
                <a:latin typeface="+mn-lt"/>
                <a:ea typeface="+mn-ea"/>
                <a:cs typeface="+mn-cs"/>
              </a:rPr>
              <a:t>Functional Skills</a:t>
            </a:r>
            <a:endParaRPr kumimoji="0" lang="en-GB" sz="1400" b="0" i="0" u="none" strike="noStrike" kern="1200" cap="none" spc="0" normalizeH="0" baseline="0" noProof="0" dirty="0">
              <a:ln>
                <a:noFill/>
              </a:ln>
              <a:solidFill>
                <a:schemeClr val="bg2">
                  <a:lumMod val="10000"/>
                </a:schemeClr>
              </a:solidFill>
              <a:effectLst/>
              <a:uLnTx/>
              <a:uFillTx/>
              <a:latin typeface="+mn-lt"/>
              <a:ea typeface="+mn-ea"/>
              <a:cs typeface="Arial"/>
            </a:endParaRPr>
          </a:p>
          <a:p>
            <a:pPr marL="342900" marR="0" lvl="0" indent="-342900" algn="l" defTabSz="685800" rtl="0" eaLnBrk="1" fontAlgn="auto" latinLnBrk="0" hangingPunct="1">
              <a:lnSpc>
                <a:spcPct val="100000"/>
              </a:lnSpc>
              <a:spcBef>
                <a:spcPts val="0"/>
              </a:spcBef>
              <a:spcAft>
                <a:spcPts val="0"/>
              </a:spcAft>
              <a:buClrTx/>
              <a:buSzTx/>
              <a:buFont typeface="+mj-lt"/>
              <a:buAutoNum type="arabicPeriod"/>
              <a:tabLst/>
              <a:defRPr/>
            </a:pPr>
            <a:r>
              <a:rPr kumimoji="0" lang="en-GB" sz="1400" b="0" i="0" u="none" strike="noStrike" kern="1200" cap="none" spc="0" normalizeH="0" baseline="0" noProof="0" dirty="0">
                <a:ln>
                  <a:noFill/>
                </a:ln>
                <a:solidFill>
                  <a:schemeClr val="bg2">
                    <a:lumMod val="10000"/>
                  </a:schemeClr>
                </a:solidFill>
                <a:effectLst/>
                <a:uLnTx/>
                <a:uFillTx/>
                <a:latin typeface="+mn-lt"/>
                <a:ea typeface="+mn-ea"/>
                <a:cs typeface="+mn-cs"/>
              </a:rPr>
              <a:t>L3 SCHSW Apprenticeship Procurement</a:t>
            </a:r>
            <a:endParaRPr kumimoji="0" lang="en-GB" sz="1400" b="0" i="0" u="none" strike="noStrike" kern="1200" cap="none" spc="0" normalizeH="0" baseline="0" noProof="0" dirty="0">
              <a:ln>
                <a:noFill/>
              </a:ln>
              <a:solidFill>
                <a:schemeClr val="bg2">
                  <a:lumMod val="10000"/>
                </a:schemeClr>
              </a:solidFill>
              <a:effectLst/>
              <a:uLnTx/>
              <a:uFillTx/>
              <a:latin typeface="+mn-lt"/>
              <a:ea typeface="+mn-ea"/>
              <a:cs typeface="Arial"/>
            </a:endParaRPr>
          </a:p>
          <a:p>
            <a:pPr marL="342900" marR="0" lvl="0" indent="-342900" algn="l" defTabSz="685800" rtl="0" eaLnBrk="1" fontAlgn="auto" latinLnBrk="0" hangingPunct="1">
              <a:lnSpc>
                <a:spcPct val="100000"/>
              </a:lnSpc>
              <a:spcBef>
                <a:spcPts val="0"/>
              </a:spcBef>
              <a:spcAft>
                <a:spcPts val="0"/>
              </a:spcAft>
              <a:buClrTx/>
              <a:buSzTx/>
              <a:buFont typeface="+mj-lt"/>
              <a:buAutoNum type="arabicPeriod"/>
              <a:tabLst/>
              <a:defRPr/>
            </a:pPr>
            <a:r>
              <a:rPr kumimoji="0" lang="en-GB" sz="1400" b="0" i="0" u="none" strike="noStrike" kern="1200" cap="none" spc="0" normalizeH="0" baseline="0" noProof="0" dirty="0">
                <a:ln>
                  <a:noFill/>
                </a:ln>
                <a:solidFill>
                  <a:schemeClr val="bg2">
                    <a:lumMod val="10000"/>
                  </a:schemeClr>
                </a:solidFill>
                <a:effectLst/>
                <a:uLnTx/>
                <a:uFillTx/>
                <a:latin typeface="+mn-lt"/>
                <a:ea typeface="+mn-ea"/>
                <a:cs typeface="+mn-cs"/>
              </a:rPr>
              <a:t>Q&amp;A</a:t>
            </a:r>
            <a:endParaRPr kumimoji="0" lang="en-GB" sz="1400" b="0" i="0" u="none" strike="noStrike" kern="1200" cap="none" spc="0" normalizeH="0" baseline="0" noProof="0" dirty="0">
              <a:ln>
                <a:noFill/>
              </a:ln>
              <a:solidFill>
                <a:schemeClr val="bg2">
                  <a:lumMod val="10000"/>
                </a:schemeClr>
              </a:solidFill>
              <a:effectLst/>
              <a:uLnTx/>
              <a:uFillTx/>
              <a:latin typeface="+mn-lt"/>
              <a:ea typeface="+mn-ea"/>
              <a:cs typeface="Arial"/>
            </a:endParaRPr>
          </a:p>
        </p:txBody>
      </p:sp>
      <p:pic>
        <p:nvPicPr>
          <p:cNvPr id="7" name="Picture 6">
            <a:extLst>
              <a:ext uri="{FF2B5EF4-FFF2-40B4-BE49-F238E27FC236}">
                <a16:creationId xmlns:a16="http://schemas.microsoft.com/office/drawing/2014/main" id="{7196A348-0B2D-4626-B4D8-9D7751DC7C7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86350" y="0"/>
            <a:ext cx="1771650" cy="671801"/>
          </a:xfrm>
          <a:prstGeom prst="rect">
            <a:avLst/>
          </a:prstGeom>
        </p:spPr>
      </p:pic>
    </p:spTree>
    <p:extLst>
      <p:ext uri="{BB962C8B-B14F-4D97-AF65-F5344CB8AC3E}">
        <p14:creationId xmlns:p14="http://schemas.microsoft.com/office/powerpoint/2010/main" val="1308893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B4B7C-8FAA-4853-AD40-7B62F135DB54}"/>
              </a:ext>
            </a:extLst>
          </p:cNvPr>
          <p:cNvSpPr>
            <a:spLocks noGrp="1"/>
          </p:cNvSpPr>
          <p:nvPr>
            <p:ph type="ctrTitle"/>
          </p:nvPr>
        </p:nvSpPr>
        <p:spPr>
          <a:xfrm>
            <a:off x="173293" y="209013"/>
            <a:ext cx="8080179" cy="509587"/>
          </a:xfrm>
          <a:prstGeom prst="rect">
            <a:avLst/>
          </a:prstGeom>
        </p:spPr>
        <p:txBody>
          <a:bodyPr>
            <a:normAutofit/>
          </a:bodyPr>
          <a:lstStyle/>
          <a:p>
            <a:r>
              <a:rPr lang="en-GB">
                <a:ea typeface="+mj-lt"/>
                <a:cs typeface="+mj-lt"/>
              </a:rPr>
              <a:t>Regional Working Group</a:t>
            </a:r>
            <a:endParaRPr lang="en-US"/>
          </a:p>
        </p:txBody>
      </p:sp>
      <p:sp>
        <p:nvSpPr>
          <p:cNvPr id="4" name="TextBox 3">
            <a:extLst>
              <a:ext uri="{FF2B5EF4-FFF2-40B4-BE49-F238E27FC236}">
                <a16:creationId xmlns:a16="http://schemas.microsoft.com/office/drawing/2014/main" id="{6768EB4B-B0EE-4822-89BC-235A860BE79D}"/>
              </a:ext>
            </a:extLst>
          </p:cNvPr>
          <p:cNvSpPr txBox="1"/>
          <p:nvPr/>
        </p:nvSpPr>
        <p:spPr>
          <a:xfrm>
            <a:off x="189647" y="868105"/>
            <a:ext cx="6478701" cy="18189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563"/>
              </a:spcBef>
            </a:pPr>
            <a:r>
              <a:rPr lang="en-US">
                <a:solidFill>
                  <a:srgbClr val="000000"/>
                </a:solidFill>
                <a:ea typeface="+mn-lt"/>
                <a:cs typeface="+mn-lt"/>
              </a:rPr>
              <a:t>To support </a:t>
            </a:r>
            <a:r>
              <a:rPr lang="en-GB">
                <a:solidFill>
                  <a:srgbClr val="000000"/>
                </a:solidFill>
                <a:ea typeface="+mn-lt"/>
                <a:cs typeface="+mn-lt"/>
              </a:rPr>
              <a:t>our current and future MSW workforce to be aligned to the National MSW Framework, the HEE regional team supported the Midlands to develop a working group with members from all 11 LMNSs to:</a:t>
            </a:r>
            <a:endParaRPr lang="en-US">
              <a:solidFill>
                <a:srgbClr val="000000"/>
              </a:solidFill>
              <a:ea typeface="+mn-lt"/>
              <a:cs typeface="+mn-lt"/>
            </a:endParaRPr>
          </a:p>
          <a:p>
            <a:pPr>
              <a:lnSpc>
                <a:spcPct val="90000"/>
              </a:lnSpc>
              <a:spcBef>
                <a:spcPts val="563"/>
              </a:spcBef>
            </a:pPr>
            <a:endParaRPr lang="en-GB">
              <a:solidFill>
                <a:srgbClr val="000000"/>
              </a:solidFill>
              <a:ea typeface="+mn-lt"/>
              <a:cs typeface="+mn-lt"/>
            </a:endParaRPr>
          </a:p>
          <a:p>
            <a:pPr marL="171450" indent="-171450">
              <a:lnSpc>
                <a:spcPct val="90000"/>
              </a:lnSpc>
              <a:spcBef>
                <a:spcPts val="563"/>
              </a:spcBef>
              <a:buFont typeface="Arial"/>
              <a:buChar char="•"/>
            </a:pPr>
            <a:r>
              <a:rPr lang="en-GB">
                <a:solidFill>
                  <a:srgbClr val="000000"/>
                </a:solidFill>
                <a:ea typeface="+mn-lt"/>
                <a:cs typeface="+mn-lt"/>
              </a:rPr>
              <a:t>Create a collaborative approach to reduce the gaps and identify appropriate training to support education needs</a:t>
            </a:r>
          </a:p>
          <a:p>
            <a:pPr marL="171450" indent="-171450">
              <a:lnSpc>
                <a:spcPct val="90000"/>
              </a:lnSpc>
              <a:spcBef>
                <a:spcPts val="563"/>
              </a:spcBef>
              <a:buFont typeface="Arial"/>
              <a:buChar char="•"/>
            </a:pPr>
            <a:r>
              <a:rPr lang="en-GB">
                <a:solidFill>
                  <a:srgbClr val="000000"/>
                </a:solidFill>
                <a:ea typeface="+mn-lt"/>
                <a:cs typeface="+mn-lt"/>
              </a:rPr>
              <a:t>The Midlands working group </a:t>
            </a:r>
            <a:r>
              <a:rPr lang="en-US">
                <a:solidFill>
                  <a:srgbClr val="000000"/>
                </a:solidFill>
                <a:ea typeface="+mn-lt"/>
                <a:cs typeface="+mn-lt"/>
              </a:rPr>
              <a:t>provided support and advice during the initial data collection and continues to support the implementation phase</a:t>
            </a:r>
            <a:endParaRPr lang="en-GB">
              <a:solidFill>
                <a:srgbClr val="000000"/>
              </a:solidFill>
            </a:endParaRPr>
          </a:p>
        </p:txBody>
      </p:sp>
      <p:pic>
        <p:nvPicPr>
          <p:cNvPr id="5" name="Picture 4" descr="Hands holding each other">
            <a:extLst>
              <a:ext uri="{FF2B5EF4-FFF2-40B4-BE49-F238E27FC236}">
                <a16:creationId xmlns:a16="http://schemas.microsoft.com/office/drawing/2014/main" id="{48E96937-D2A0-43E9-A1E8-1E8456203B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8105" y="2903243"/>
            <a:ext cx="4767827" cy="1684350"/>
          </a:xfrm>
          <a:prstGeom prst="rect">
            <a:avLst/>
          </a:prstGeom>
        </p:spPr>
      </p:pic>
    </p:spTree>
    <p:extLst>
      <p:ext uri="{BB962C8B-B14F-4D97-AF65-F5344CB8AC3E}">
        <p14:creationId xmlns:p14="http://schemas.microsoft.com/office/powerpoint/2010/main" val="2820147587"/>
      </p:ext>
    </p:extLst>
  </p:cSld>
  <p:clrMapOvr>
    <a:masterClrMapping/>
  </p:clrMapOvr>
  <mc:AlternateContent xmlns:mc="http://schemas.openxmlformats.org/markup-compatibility/2006" xmlns:p14="http://schemas.microsoft.com/office/powerpoint/2010/main">
    <mc:Choice Requires="p14">
      <p:transition p14:dur="10">
        <p:dissolve/>
      </p:transition>
    </mc:Choice>
    <mc:Fallback xmlns="">
      <p:transition>
        <p:dissolv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E3773D-65A3-4C51-904F-46EB6E0F128A}"/>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7365534" cy="5143500"/>
          </a:xfrm>
          <a:prstGeom prst="rect">
            <a:avLst/>
          </a:prstGeom>
        </p:spPr>
      </p:pic>
      <p:sp>
        <p:nvSpPr>
          <p:cNvPr id="4" name="Title 3">
            <a:extLst>
              <a:ext uri="{FF2B5EF4-FFF2-40B4-BE49-F238E27FC236}">
                <a16:creationId xmlns:a16="http://schemas.microsoft.com/office/drawing/2014/main" id="{40D45039-50A2-4573-A6E0-F2095933A62B}"/>
              </a:ext>
            </a:extLst>
          </p:cNvPr>
          <p:cNvSpPr>
            <a:spLocks noGrp="1"/>
          </p:cNvSpPr>
          <p:nvPr>
            <p:ph type="ctrTitle"/>
          </p:nvPr>
        </p:nvSpPr>
        <p:spPr>
          <a:xfrm>
            <a:off x="92178" y="127639"/>
            <a:ext cx="5829300" cy="509587"/>
          </a:xfrm>
        </p:spPr>
        <p:txBody>
          <a:bodyPr/>
          <a:lstStyle/>
          <a:p>
            <a:r>
              <a:rPr lang="en-GB"/>
              <a:t>Working Group Structure</a:t>
            </a:r>
          </a:p>
        </p:txBody>
      </p:sp>
      <p:sp>
        <p:nvSpPr>
          <p:cNvPr id="5" name="Text Placeholder 4">
            <a:extLst>
              <a:ext uri="{FF2B5EF4-FFF2-40B4-BE49-F238E27FC236}">
                <a16:creationId xmlns:a16="http://schemas.microsoft.com/office/drawing/2014/main" id="{7F4BDF87-12DE-496A-8B12-8F2B6C8D5B15}"/>
              </a:ext>
            </a:extLst>
          </p:cNvPr>
          <p:cNvSpPr>
            <a:spLocks noGrp="1"/>
          </p:cNvSpPr>
          <p:nvPr>
            <p:ph type="body" sz="quarter" idx="13"/>
          </p:nvPr>
        </p:nvSpPr>
        <p:spPr>
          <a:xfrm>
            <a:off x="-51495" y="640280"/>
            <a:ext cx="3327939" cy="2790497"/>
          </a:xfrm>
        </p:spPr>
        <p:txBody>
          <a:bodyPr vert="horz" lIns="91440" tIns="45720" rIns="91440" bIns="45720" rtlCol="0" anchor="t">
            <a:normAutofit fontScale="92500" lnSpcReduction="10000"/>
          </a:bodyPr>
          <a:lstStyle/>
          <a:p>
            <a:pPr marL="128270" indent="-128270"/>
            <a:r>
              <a:rPr lang="en-GB" dirty="0">
                <a:solidFill>
                  <a:srgbClr val="000000"/>
                </a:solidFill>
              </a:rPr>
              <a:t>TORs</a:t>
            </a:r>
            <a:endParaRPr lang="en-US" dirty="0">
              <a:solidFill>
                <a:srgbClr val="000000"/>
              </a:solidFill>
              <a:cs typeface="Arial"/>
            </a:endParaRPr>
          </a:p>
          <a:p>
            <a:pPr marL="128270" indent="-128270"/>
            <a:r>
              <a:rPr lang="en-GB" dirty="0">
                <a:solidFill>
                  <a:srgbClr val="000000"/>
                </a:solidFill>
              </a:rPr>
              <a:t>Agenda</a:t>
            </a:r>
            <a:endParaRPr lang="en-GB" dirty="0">
              <a:solidFill>
                <a:srgbClr val="000000"/>
              </a:solidFill>
              <a:cs typeface="Arial"/>
            </a:endParaRPr>
          </a:p>
          <a:p>
            <a:pPr marL="128270" indent="-128270"/>
            <a:r>
              <a:rPr lang="en-GB" dirty="0">
                <a:solidFill>
                  <a:srgbClr val="000000"/>
                </a:solidFill>
              </a:rPr>
              <a:t>Minutes to communicate to:</a:t>
            </a:r>
            <a:endParaRPr lang="en-GB" dirty="0">
              <a:solidFill>
                <a:srgbClr val="000000"/>
              </a:solidFill>
              <a:cs typeface="Arial"/>
            </a:endParaRPr>
          </a:p>
          <a:p>
            <a:pPr marL="385445" lvl="1" indent="-128270"/>
            <a:r>
              <a:rPr lang="en-GB" dirty="0">
                <a:solidFill>
                  <a:srgbClr val="000000"/>
                </a:solidFill>
              </a:rPr>
              <a:t>All working group members </a:t>
            </a:r>
            <a:endParaRPr lang="en-GB" dirty="0">
              <a:solidFill>
                <a:srgbClr val="000000"/>
              </a:solidFill>
              <a:cs typeface="Arial"/>
            </a:endParaRPr>
          </a:p>
          <a:p>
            <a:pPr marL="385445" lvl="1" indent="-128270">
              <a:buFont typeface="Arial" panose="020B0604020202020204" pitchFamily="34" charset="0"/>
              <a:buChar char="•"/>
            </a:pPr>
            <a:r>
              <a:rPr lang="en-GB" dirty="0">
                <a:solidFill>
                  <a:srgbClr val="000000"/>
                </a:solidFill>
              </a:rPr>
              <a:t>All regional HOMs/DOMs</a:t>
            </a:r>
            <a:endParaRPr lang="en-GB" dirty="0">
              <a:solidFill>
                <a:srgbClr val="000000"/>
              </a:solidFill>
              <a:cs typeface="Arial"/>
            </a:endParaRPr>
          </a:p>
          <a:p>
            <a:pPr marL="385445" lvl="1" indent="-128270">
              <a:buFont typeface="Arial" panose="020B0604020202020204" pitchFamily="34" charset="0"/>
              <a:buChar char="•"/>
            </a:pPr>
            <a:r>
              <a:rPr lang="en-GB" dirty="0">
                <a:solidFill>
                  <a:srgbClr val="000000"/>
                </a:solidFill>
              </a:rPr>
              <a:t>LMNS leads</a:t>
            </a:r>
            <a:endParaRPr lang="en-GB" dirty="0">
              <a:solidFill>
                <a:srgbClr val="000000"/>
              </a:solidFill>
              <a:cs typeface="Arial"/>
            </a:endParaRPr>
          </a:p>
          <a:p>
            <a:pPr marL="385445" lvl="1" indent="-128270">
              <a:buFont typeface="Arial" panose="020B0604020202020204" pitchFamily="34" charset="0"/>
              <a:buChar char="•"/>
            </a:pPr>
            <a:r>
              <a:rPr lang="en-GB" dirty="0">
                <a:solidFill>
                  <a:srgbClr val="000000"/>
                </a:solidFill>
              </a:rPr>
              <a:t>Regional NHSE/I leads</a:t>
            </a:r>
            <a:endParaRPr lang="en-GB" dirty="0">
              <a:solidFill>
                <a:srgbClr val="000000"/>
              </a:solidFill>
              <a:cs typeface="Arial" panose="020B0604020202020204"/>
            </a:endParaRPr>
          </a:p>
          <a:p>
            <a:pPr marL="385445" lvl="1" indent="-128270"/>
            <a:endParaRPr lang="en-GB" dirty="0">
              <a:solidFill>
                <a:srgbClr val="000000"/>
              </a:solidFill>
              <a:cs typeface="Arial" panose="020B0604020202020204"/>
            </a:endParaRPr>
          </a:p>
          <a:p>
            <a:pPr marL="257175" lvl="1" indent="0">
              <a:buNone/>
            </a:pPr>
            <a:r>
              <a:rPr lang="en-GB" dirty="0">
                <a:solidFill>
                  <a:srgbClr val="000000"/>
                </a:solidFill>
              </a:rPr>
              <a:t>Sub – groups are created as required to work through matters arising</a:t>
            </a:r>
            <a:endParaRPr lang="en-GB" dirty="0">
              <a:solidFill>
                <a:srgbClr val="000000"/>
              </a:solidFill>
              <a:cs typeface="Arial" panose="020B0604020202020204"/>
            </a:endParaRPr>
          </a:p>
          <a:p>
            <a:pPr marL="128270" indent="-128270"/>
            <a:endParaRPr lang="en-GB" dirty="0">
              <a:cs typeface="Arial" panose="020B0604020202020204"/>
            </a:endParaRPr>
          </a:p>
        </p:txBody>
      </p:sp>
    </p:spTree>
    <p:extLst>
      <p:ext uri="{BB962C8B-B14F-4D97-AF65-F5344CB8AC3E}">
        <p14:creationId xmlns:p14="http://schemas.microsoft.com/office/powerpoint/2010/main" val="2501028448"/>
      </p:ext>
    </p:extLst>
  </p:cSld>
  <p:clrMapOvr>
    <a:masterClrMapping/>
  </p:clrMapOvr>
  <mc:AlternateContent xmlns:mc="http://schemas.openxmlformats.org/markup-compatibility/2006" xmlns:p14="http://schemas.microsoft.com/office/powerpoint/2010/main">
    <mc:Choice Requires="p14">
      <p:transition p14:dur="10">
        <p:dissolve/>
      </p:transition>
    </mc:Choice>
    <mc:Fallback xmlns="">
      <p:transition>
        <p:dissolv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44625-28A6-4CB1-AB0E-3101B314FC51}"/>
              </a:ext>
            </a:extLst>
          </p:cNvPr>
          <p:cNvSpPr>
            <a:spLocks noGrp="1"/>
          </p:cNvSpPr>
          <p:nvPr>
            <p:ph type="title" idx="4294967295"/>
          </p:nvPr>
        </p:nvSpPr>
        <p:spPr>
          <a:xfrm>
            <a:off x="471488" y="-994172"/>
            <a:ext cx="5915025" cy="994172"/>
          </a:xfrm>
        </p:spPr>
        <p:txBody>
          <a:bodyPr vert="horz" lIns="91440" tIns="45720" rIns="91440" bIns="45720" rtlCol="0" anchor="b">
            <a:normAutofit/>
          </a:bodyPr>
          <a:lstStyle/>
          <a:p>
            <a:r>
              <a:rPr lang="en-GB" dirty="0"/>
              <a:t>Midlands approach</a:t>
            </a:r>
          </a:p>
        </p:txBody>
      </p:sp>
      <p:graphicFrame>
        <p:nvGraphicFramePr>
          <p:cNvPr id="9" name="Diagram 8" descr="Diagram:&#10;1. 100% uptake of HEE bid offer to scope the current workforce. 100% response which will be collated and reported to systems.&#10;2. MSW standardisation across Midlands.&#10;3. Raising the profile of MSWs">
            <a:extLst>
              <a:ext uri="{FF2B5EF4-FFF2-40B4-BE49-F238E27FC236}">
                <a16:creationId xmlns:a16="http://schemas.microsoft.com/office/drawing/2014/main" id="{CCE7EEBC-A4D9-4BA8-A4BD-159AD75EB129}"/>
              </a:ext>
            </a:extLst>
          </p:cNvPr>
          <p:cNvGraphicFramePr/>
          <p:nvPr>
            <p:extLst>
              <p:ext uri="{D42A27DB-BD31-4B8C-83A1-F6EECF244321}">
                <p14:modId xmlns:p14="http://schemas.microsoft.com/office/powerpoint/2010/main" val="441038633"/>
              </p:ext>
            </p:extLst>
          </p:nvPr>
        </p:nvGraphicFramePr>
        <p:xfrm>
          <a:off x="133165" y="365760"/>
          <a:ext cx="6514566" cy="4592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6376983"/>
      </p:ext>
    </p:extLst>
  </p:cSld>
  <p:clrMapOvr>
    <a:masterClrMapping/>
  </p:clrMapOvr>
  <mc:AlternateContent xmlns:mc="http://schemas.openxmlformats.org/markup-compatibility/2006" xmlns:p14="http://schemas.microsoft.com/office/powerpoint/2010/main">
    <mc:Choice Requires="p14">
      <p:transition p14:dur="10">
        <p:dissolve/>
      </p:transition>
    </mc:Choice>
    <mc:Fallback xmlns="">
      <p:transition>
        <p:dissolv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976A-2652-4FDD-84F5-5A919EFC3F8C}"/>
              </a:ext>
            </a:extLst>
          </p:cNvPr>
          <p:cNvSpPr txBox="1">
            <a:spLocks noGrp="1"/>
          </p:cNvSpPr>
          <p:nvPr>
            <p:ph type="title" idx="4294967295"/>
          </p:nvPr>
        </p:nvSpPr>
        <p:spPr>
          <a:xfrm>
            <a:off x="117614" y="781137"/>
            <a:ext cx="4172348" cy="48821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nSpc>
                <a:spcPct val="90000"/>
              </a:lnSpc>
              <a:spcBef>
                <a:spcPct val="0"/>
              </a:spcBef>
              <a:buNone/>
              <a:defRPr sz="2800" b="1">
                <a:solidFill>
                  <a:srgbClr val="005EB8"/>
                </a:solidFill>
                <a:latin typeface="Arial" panose="020B0604020202020204" pitchFamily="34" charset="0"/>
                <a:ea typeface="+mj-ea"/>
                <a:cs typeface="Arial" panose="020B0604020202020204" pitchFamily="34"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A00054"/>
                </a:solidFill>
                <a:effectLst/>
                <a:uLnTx/>
                <a:uFillTx/>
                <a:latin typeface="Arial" panose="020B0604020202020204" pitchFamily="34" charset="0"/>
                <a:ea typeface="+mj-ea"/>
                <a:cs typeface="Arial" panose="020B0604020202020204" pitchFamily="34" charset="0"/>
              </a:rPr>
              <a:t>Deliverables 1-4</a:t>
            </a:r>
          </a:p>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GB" sz="1575" b="1" i="0" u="none" strike="noStrike" kern="1200" cap="none" spc="0" normalizeH="0" baseline="0" noProof="0" dirty="0">
              <a:ln>
                <a:noFill/>
              </a:ln>
              <a:solidFill>
                <a:srgbClr val="005EB8"/>
              </a:solidFill>
              <a:effectLst/>
              <a:uLnTx/>
              <a:uFillTx/>
              <a:latin typeface="Arial" panose="020B0604020202020204" pitchFamily="34" charset="0"/>
              <a:ea typeface="+mj-ea"/>
              <a:cs typeface="Arial" panose="020B0604020202020204" pitchFamily="34" charset="0"/>
            </a:endParaRPr>
          </a:p>
        </p:txBody>
      </p:sp>
      <p:sp>
        <p:nvSpPr>
          <p:cNvPr id="3" name="Rectangle 2">
            <a:extLst>
              <a:ext uri="{FF2B5EF4-FFF2-40B4-BE49-F238E27FC236}">
                <a16:creationId xmlns:a16="http://schemas.microsoft.com/office/drawing/2014/main" id="{6D55D1F7-3121-4711-9816-C9607F59E50C}"/>
              </a:ext>
            </a:extLst>
          </p:cNvPr>
          <p:cNvSpPr/>
          <p:nvPr/>
        </p:nvSpPr>
        <p:spPr>
          <a:xfrm>
            <a:off x="117614" y="1366168"/>
            <a:ext cx="4996997" cy="553998"/>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28C05"/>
                </a:solidFill>
                <a:effectLst/>
                <a:uLnTx/>
                <a:uFillTx/>
                <a:latin typeface="Arial" panose="020B0604020202020204"/>
                <a:ea typeface="+mn-ea"/>
                <a:cs typeface="+mn-cs"/>
              </a:rPr>
              <a:t>The working </a:t>
            </a:r>
            <a:r>
              <a:rPr lang="en-US" sz="1600" b="1">
                <a:solidFill>
                  <a:srgbClr val="E28C05"/>
                </a:solidFill>
                <a:latin typeface="Arial" panose="020B0604020202020204"/>
              </a:rPr>
              <a:t>group</a:t>
            </a:r>
            <a:r>
              <a:rPr kumimoji="0" lang="en-US" sz="1600" b="1" i="0" u="none" strike="noStrike" kern="1200" cap="none" spc="0" normalizeH="0" baseline="0" noProof="0">
                <a:ln>
                  <a:noFill/>
                </a:ln>
                <a:solidFill>
                  <a:srgbClr val="E28C05"/>
                </a:solidFill>
                <a:effectLst/>
                <a:uLnTx/>
                <a:uFillTx/>
                <a:latin typeface="Arial" panose="020B0604020202020204"/>
                <a:ea typeface="+mn-ea"/>
                <a:cs typeface="+mn-cs"/>
              </a:rPr>
              <a:t> identified 4 key deliverables</a:t>
            </a:r>
            <a:r>
              <a:rPr kumimoji="0" lang="en-US" sz="1600" b="0" i="0" u="none" strike="noStrike" kern="1200" cap="none" spc="0" normalizeH="0" baseline="0" noProof="0">
                <a:ln>
                  <a:noFill/>
                </a:ln>
                <a:solidFill>
                  <a:srgbClr val="005EB8"/>
                </a:solidFill>
                <a:effectLst/>
                <a:uLnTx/>
                <a:uFillTx/>
                <a:latin typeface="Arial" panose="020B0604020202020204"/>
                <a:ea typeface="+mn-ea"/>
                <a:cs typeface="+mn-cs"/>
              </a:rPr>
              <a:t>:</a:t>
            </a:r>
            <a:endParaRPr kumimoji="0" lang="en-US" sz="1100" b="0" i="0" u="none" strike="noStrike" kern="1200" cap="none" spc="0" normalizeH="0" baseline="0" noProof="0">
              <a:ln>
                <a:noFill/>
              </a:ln>
              <a:solidFill>
                <a:srgbClr val="005EB8"/>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endParaRPr>
          </a:p>
        </p:txBody>
      </p:sp>
      <p:graphicFrame>
        <p:nvGraphicFramePr>
          <p:cNvPr id="5" name="Table 4">
            <a:extLst>
              <a:ext uri="{FF2B5EF4-FFF2-40B4-BE49-F238E27FC236}">
                <a16:creationId xmlns:a16="http://schemas.microsoft.com/office/drawing/2014/main" id="{8E583935-1F8C-4224-8974-3B72E5A6E44A}"/>
              </a:ext>
            </a:extLst>
          </p:cNvPr>
          <p:cNvGraphicFramePr>
            <a:graphicFrameLocks noGrp="1"/>
          </p:cNvGraphicFramePr>
          <p:nvPr>
            <p:extLst>
              <p:ext uri="{D42A27DB-BD31-4B8C-83A1-F6EECF244321}">
                <p14:modId xmlns:p14="http://schemas.microsoft.com/office/powerpoint/2010/main" val="2556056671"/>
              </p:ext>
            </p:extLst>
          </p:nvPr>
        </p:nvGraphicFramePr>
        <p:xfrm>
          <a:off x="295249" y="1913113"/>
          <a:ext cx="6265140" cy="2611756"/>
        </p:xfrm>
        <a:graphic>
          <a:graphicData uri="http://schemas.openxmlformats.org/drawingml/2006/table">
            <a:tbl>
              <a:tblPr firstRow="1" bandRow="1">
                <a:tableStyleId>{5C22544A-7EE6-4342-B048-85BDC9FD1C3A}</a:tableStyleId>
              </a:tblPr>
              <a:tblGrid>
                <a:gridCol w="1566285">
                  <a:extLst>
                    <a:ext uri="{9D8B030D-6E8A-4147-A177-3AD203B41FA5}">
                      <a16:colId xmlns:a16="http://schemas.microsoft.com/office/drawing/2014/main" val="20000"/>
                    </a:ext>
                  </a:extLst>
                </a:gridCol>
                <a:gridCol w="1566285">
                  <a:extLst>
                    <a:ext uri="{9D8B030D-6E8A-4147-A177-3AD203B41FA5}">
                      <a16:colId xmlns:a16="http://schemas.microsoft.com/office/drawing/2014/main" val="20001"/>
                    </a:ext>
                  </a:extLst>
                </a:gridCol>
                <a:gridCol w="1566285">
                  <a:extLst>
                    <a:ext uri="{9D8B030D-6E8A-4147-A177-3AD203B41FA5}">
                      <a16:colId xmlns:a16="http://schemas.microsoft.com/office/drawing/2014/main" val="20002"/>
                    </a:ext>
                  </a:extLst>
                </a:gridCol>
                <a:gridCol w="1566285">
                  <a:extLst>
                    <a:ext uri="{9D8B030D-6E8A-4147-A177-3AD203B41FA5}">
                      <a16:colId xmlns:a16="http://schemas.microsoft.com/office/drawing/2014/main" val="20003"/>
                    </a:ext>
                  </a:extLst>
                </a:gridCol>
              </a:tblGrid>
              <a:tr h="24492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0" dirty="0">
                          <a:solidFill>
                            <a:srgbClr val="000000"/>
                          </a:solidFill>
                          <a:effectLst/>
                          <a:latin typeface="+mj-lt"/>
                        </a:rPr>
                        <a:t>1.</a:t>
                      </a:r>
                      <a:r>
                        <a:rPr lang="en-GB" sz="1200" b="0" baseline="0" dirty="0">
                          <a:solidFill>
                            <a:srgbClr val="000000"/>
                          </a:solidFill>
                          <a:effectLst/>
                          <a:latin typeface="+mj-lt"/>
                        </a:rPr>
                        <a:t> Adopt</a:t>
                      </a:r>
                      <a:r>
                        <a:rPr lang="en-GB" sz="1200" b="0" dirty="0">
                          <a:solidFill>
                            <a:srgbClr val="000000"/>
                          </a:solidFill>
                          <a:effectLst/>
                          <a:latin typeface="+mj-lt"/>
                        </a:rPr>
                        <a:t> newly refined job descriptions for the roles of Maternity</a:t>
                      </a:r>
                      <a:r>
                        <a:rPr lang="en-GB" sz="1200" b="0" baseline="0" dirty="0">
                          <a:solidFill>
                            <a:srgbClr val="000000"/>
                          </a:solidFill>
                          <a:effectLst/>
                          <a:latin typeface="+mj-lt"/>
                        </a:rPr>
                        <a:t> Care assistants (House keeper within the framework)</a:t>
                      </a:r>
                      <a:r>
                        <a:rPr lang="en-GB" sz="1200" b="0" dirty="0">
                          <a:solidFill>
                            <a:srgbClr val="000000"/>
                          </a:solidFill>
                          <a:effectLst/>
                          <a:latin typeface="+mj-lt"/>
                        </a:rPr>
                        <a:t> and MSWs i.e.., from band 2 to band 4 as developed and approved Regional Working Group</a:t>
                      </a:r>
                      <a:r>
                        <a:rPr lang="en-GB" sz="1200" b="0" baseline="0" dirty="0">
                          <a:solidFill>
                            <a:srgbClr val="000000"/>
                          </a:solidFill>
                          <a:effectLst/>
                          <a:latin typeface="+mj-lt"/>
                        </a:rPr>
                        <a:t> and the regional HOM/DOMs</a:t>
                      </a:r>
                      <a:endParaRPr lang="en-GB" sz="1200" b="0" dirty="0">
                        <a:solidFill>
                          <a:srgbClr val="000000"/>
                        </a:solidFill>
                        <a:effectLst/>
                        <a:latin typeface="+mj-lt"/>
                        <a:ea typeface="Calibri" panose="020F0502020204030204" pitchFamily="34" charset="0"/>
                        <a:cs typeface="Times New Roman" panose="02020603050405020304" pitchFamily="18" charset="0"/>
                      </a:endParaRPr>
                    </a:p>
                  </a:txBody>
                  <a:tcPr marL="51435" marR="51435" marT="25718" marB="25718"/>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0" dirty="0">
                          <a:solidFill>
                            <a:srgbClr val="000000"/>
                          </a:solidFill>
                          <a:effectLst/>
                          <a:latin typeface="+mj-lt"/>
                        </a:rPr>
                        <a:t>2. Introduce a regional skills passport</a:t>
                      </a:r>
                      <a:endParaRPr lang="en-GB" sz="1600" b="0" dirty="0">
                        <a:solidFill>
                          <a:srgbClr val="000000"/>
                        </a:solidFill>
                        <a:effectLst/>
                        <a:latin typeface="+mj-lt"/>
                        <a:ea typeface="Calibri" panose="020F0502020204030204" pitchFamily="34" charset="0"/>
                        <a:cs typeface="Times New Roman" panose="02020603050405020304" pitchFamily="18" charset="0"/>
                      </a:endParaRPr>
                    </a:p>
                    <a:p>
                      <a:endParaRPr lang="en-GB" sz="1600" dirty="0">
                        <a:solidFill>
                          <a:srgbClr val="000000"/>
                        </a:solidFill>
                        <a:latin typeface="+mj-lt"/>
                      </a:endParaRPr>
                    </a:p>
                  </a:txBody>
                  <a:tcPr marL="51435" marR="51435" marT="25718" marB="25718"/>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0" dirty="0">
                          <a:solidFill>
                            <a:srgbClr val="000000"/>
                          </a:solidFill>
                          <a:effectLst/>
                          <a:latin typeface="+mj-lt"/>
                        </a:rPr>
                        <a:t>3. </a:t>
                      </a:r>
                      <a:r>
                        <a:rPr lang="en-GB" sz="1600" b="0" kern="1200" dirty="0">
                          <a:solidFill>
                            <a:srgbClr val="000000"/>
                          </a:solidFill>
                          <a:effectLst/>
                          <a:latin typeface="+mn-lt"/>
                          <a:ea typeface="+mn-ea"/>
                          <a:cs typeface="+mn-cs"/>
                        </a:rPr>
                        <a:t>Develop a standard regional training package and development pathway to include access to fundamentals skills training</a:t>
                      </a:r>
                      <a:endParaRPr lang="en-GB" sz="1600" b="0" kern="1200" dirty="0">
                        <a:solidFill>
                          <a:srgbClr val="000000"/>
                        </a:solidFill>
                        <a:effectLst/>
                        <a:latin typeface="+mn-lt"/>
                        <a:ea typeface="Calibri" panose="020F0502020204030204" pitchFamily="34" charset="0"/>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600" dirty="0">
                        <a:solidFill>
                          <a:srgbClr val="000000"/>
                        </a:solidFill>
                        <a:latin typeface="+mj-lt"/>
                      </a:endParaRPr>
                    </a:p>
                  </a:txBody>
                  <a:tcPr marL="51435" marR="51435" marT="25718" marB="25718"/>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0" dirty="0">
                          <a:solidFill>
                            <a:srgbClr val="000000"/>
                          </a:solidFill>
                          <a:effectLst/>
                          <a:latin typeface="+mj-lt"/>
                        </a:rPr>
                        <a:t>4. </a:t>
                      </a:r>
                      <a:r>
                        <a:rPr lang="en-GB" sz="1600" b="0" kern="1200" dirty="0">
                          <a:solidFill>
                            <a:srgbClr val="000000"/>
                          </a:solidFill>
                          <a:effectLst/>
                          <a:latin typeface="+mn-lt"/>
                          <a:ea typeface="+mn-ea"/>
                          <a:cs typeface="+mn-cs"/>
                        </a:rPr>
                        <a:t>Ensure all existing MSWs have the required care certificate</a:t>
                      </a:r>
                      <a:endParaRPr lang="en-GB" sz="1600" b="0" kern="1200" dirty="0">
                        <a:solidFill>
                          <a:srgbClr val="000000"/>
                        </a:solidFill>
                        <a:effectLst/>
                        <a:latin typeface="+mn-lt"/>
                        <a:ea typeface="Calibri" panose="020F0502020204030204" pitchFamily="34" charset="0"/>
                        <a:cs typeface="Times New Roman" panose="02020603050405020304" pitchFamily="18" charset="0"/>
                      </a:endParaRPr>
                    </a:p>
                    <a:p>
                      <a:endParaRPr lang="en-GB" sz="1600" dirty="0">
                        <a:solidFill>
                          <a:srgbClr val="000000"/>
                        </a:solidFill>
                        <a:latin typeface="+mj-lt"/>
                      </a:endParaRPr>
                    </a:p>
                  </a:txBody>
                  <a:tcPr marL="51435" marR="51435" marT="25718" marB="25718"/>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79168541"/>
      </p:ext>
    </p:extLst>
  </p:cSld>
  <p:clrMapOvr>
    <a:masterClrMapping/>
  </p:clrMapOvr>
  <mc:AlternateContent xmlns:mc="http://schemas.openxmlformats.org/markup-compatibility/2006" xmlns:p14="http://schemas.microsoft.com/office/powerpoint/2010/main">
    <mc:Choice Requires="p14">
      <p:transition p14:dur="10">
        <p:dissolve/>
      </p:transition>
    </mc:Choice>
    <mc:Fallback xmlns="">
      <p:transition>
        <p:dissolv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5829300" cy="509587"/>
          </a:xfrm>
        </p:spPr>
        <p:txBody>
          <a:bodyPr/>
          <a:lstStyle/>
          <a:p>
            <a:r>
              <a:rPr lang="en-US" sz="2100" dirty="0"/>
              <a:t>Progress of deliverables 1 &amp; 2</a:t>
            </a:r>
            <a:endParaRPr lang="en-GB" sz="2100" dirty="0"/>
          </a:p>
        </p:txBody>
      </p:sp>
      <p:graphicFrame>
        <p:nvGraphicFramePr>
          <p:cNvPr id="4" name="Table 3"/>
          <p:cNvGraphicFramePr>
            <a:graphicFrameLocks noGrp="1"/>
          </p:cNvGraphicFramePr>
          <p:nvPr>
            <p:extLst>
              <p:ext uri="{D42A27DB-BD31-4B8C-83A1-F6EECF244321}">
                <p14:modId xmlns:p14="http://schemas.microsoft.com/office/powerpoint/2010/main" val="677316810"/>
              </p:ext>
            </p:extLst>
          </p:nvPr>
        </p:nvGraphicFramePr>
        <p:xfrm>
          <a:off x="80628" y="445273"/>
          <a:ext cx="6676969" cy="4500438"/>
        </p:xfrm>
        <a:graphic>
          <a:graphicData uri="http://schemas.openxmlformats.org/drawingml/2006/table">
            <a:tbl>
              <a:tblPr firstRow="1" bandRow="1">
                <a:tableStyleId>{5C22544A-7EE6-4342-B048-85BDC9FD1C3A}</a:tableStyleId>
              </a:tblPr>
              <a:tblGrid>
                <a:gridCol w="1530428">
                  <a:extLst>
                    <a:ext uri="{9D8B030D-6E8A-4147-A177-3AD203B41FA5}">
                      <a16:colId xmlns:a16="http://schemas.microsoft.com/office/drawing/2014/main" val="20000"/>
                    </a:ext>
                  </a:extLst>
                </a:gridCol>
                <a:gridCol w="1777569">
                  <a:extLst>
                    <a:ext uri="{9D8B030D-6E8A-4147-A177-3AD203B41FA5}">
                      <a16:colId xmlns:a16="http://schemas.microsoft.com/office/drawing/2014/main" val="20001"/>
                    </a:ext>
                  </a:extLst>
                </a:gridCol>
                <a:gridCol w="1514994">
                  <a:extLst>
                    <a:ext uri="{9D8B030D-6E8A-4147-A177-3AD203B41FA5}">
                      <a16:colId xmlns:a16="http://schemas.microsoft.com/office/drawing/2014/main" val="20002"/>
                    </a:ext>
                  </a:extLst>
                </a:gridCol>
                <a:gridCol w="1853978">
                  <a:extLst>
                    <a:ext uri="{9D8B030D-6E8A-4147-A177-3AD203B41FA5}">
                      <a16:colId xmlns:a16="http://schemas.microsoft.com/office/drawing/2014/main" val="20003"/>
                    </a:ext>
                  </a:extLst>
                </a:gridCol>
              </a:tblGrid>
              <a:tr h="450503">
                <a:tc>
                  <a:txBody>
                    <a:bodyPr/>
                    <a:lstStyle/>
                    <a:p>
                      <a:r>
                        <a:rPr lang="en-US" sz="1200">
                          <a:solidFill>
                            <a:srgbClr val="000000"/>
                          </a:solidFill>
                        </a:rPr>
                        <a:t>Document</a:t>
                      </a:r>
                      <a:endParaRPr lang="en-GB" sz="1200">
                        <a:solidFill>
                          <a:srgbClr val="000000"/>
                        </a:solidFill>
                      </a:endParaRPr>
                    </a:p>
                  </a:txBody>
                  <a:tcPr marL="68580" marR="68580" marT="34290" marB="34290"/>
                </a:tc>
                <a:tc>
                  <a:txBody>
                    <a:bodyPr/>
                    <a:lstStyle/>
                    <a:p>
                      <a:r>
                        <a:rPr lang="en-US" sz="1200">
                          <a:solidFill>
                            <a:srgbClr val="000000"/>
                          </a:solidFill>
                        </a:rPr>
                        <a:t>Status</a:t>
                      </a:r>
                      <a:endParaRPr lang="en-GB" sz="1200">
                        <a:solidFill>
                          <a:srgbClr val="000000"/>
                        </a:solidFill>
                      </a:endParaRPr>
                    </a:p>
                  </a:txBody>
                  <a:tcPr marL="68580" marR="68580" marT="34290" marB="34290"/>
                </a:tc>
                <a:tc>
                  <a:txBody>
                    <a:bodyPr/>
                    <a:lstStyle/>
                    <a:p>
                      <a:r>
                        <a:rPr lang="en-US" sz="1200">
                          <a:solidFill>
                            <a:srgbClr val="000000"/>
                          </a:solidFill>
                        </a:rPr>
                        <a:t>Next Steps</a:t>
                      </a:r>
                      <a:endParaRPr lang="en-GB" sz="1200">
                        <a:solidFill>
                          <a:srgbClr val="000000"/>
                        </a:solidFill>
                      </a:endParaRPr>
                    </a:p>
                  </a:txBody>
                  <a:tcPr marL="68580" marR="68580" marT="34290" marB="34290"/>
                </a:tc>
                <a:tc>
                  <a:txBody>
                    <a:bodyPr/>
                    <a:lstStyle/>
                    <a:p>
                      <a:r>
                        <a:rPr lang="en-US" sz="1200">
                          <a:solidFill>
                            <a:srgbClr val="000000"/>
                          </a:solidFill>
                        </a:rPr>
                        <a:t>Anticipated Time Frame</a:t>
                      </a:r>
                      <a:endParaRPr lang="en-GB" sz="1200">
                        <a:solidFill>
                          <a:srgbClr val="000000"/>
                        </a:solidFill>
                      </a:endParaRPr>
                    </a:p>
                  </a:txBody>
                  <a:tcPr marL="68580" marR="68580" marT="34290" marB="34290"/>
                </a:tc>
                <a:extLst>
                  <a:ext uri="{0D108BD9-81ED-4DB2-BD59-A6C34878D82A}">
                    <a16:rowId xmlns:a16="http://schemas.microsoft.com/office/drawing/2014/main" val="10000"/>
                  </a:ext>
                </a:extLst>
              </a:tr>
              <a:tr h="869414">
                <a:tc>
                  <a:txBody>
                    <a:bodyPr/>
                    <a:lstStyle/>
                    <a:p>
                      <a:r>
                        <a:rPr lang="en-US" sz="900">
                          <a:solidFill>
                            <a:srgbClr val="000000"/>
                          </a:solidFill>
                        </a:rPr>
                        <a:t>Band</a:t>
                      </a:r>
                      <a:r>
                        <a:rPr lang="en-US" sz="900" baseline="0">
                          <a:solidFill>
                            <a:srgbClr val="000000"/>
                          </a:solidFill>
                        </a:rPr>
                        <a:t> 3 JD</a:t>
                      </a:r>
                    </a:p>
                  </a:txBody>
                  <a:tcPr marL="68580" marR="68580" marT="34290" marB="34290"/>
                </a:tc>
                <a:tc>
                  <a:txBody>
                    <a:bodyPr/>
                    <a:lstStyle/>
                    <a:p>
                      <a:r>
                        <a:rPr lang="en-US" sz="900">
                          <a:solidFill>
                            <a:srgbClr val="000000"/>
                          </a:solidFill>
                        </a:rPr>
                        <a:t>Working group reviewed JD</a:t>
                      </a:r>
                      <a:r>
                        <a:rPr lang="en-US" sz="900" baseline="0">
                          <a:solidFill>
                            <a:srgbClr val="000000"/>
                          </a:solidFill>
                        </a:rPr>
                        <a:t> from HEE tool kit and others previously job matched at band 3 to develop a Regional JD that aligns to the framework. System wide agreement sort </a:t>
                      </a:r>
                      <a:endParaRPr lang="en-GB" sz="900">
                        <a:solidFill>
                          <a:srgbClr val="000000"/>
                        </a:solidFill>
                      </a:endParaRPr>
                    </a:p>
                  </a:txBody>
                  <a:tcPr marL="68580" marR="68580" marT="34290" marB="34290"/>
                </a:tc>
                <a:tc>
                  <a:txBody>
                    <a:bodyPr/>
                    <a:lstStyle/>
                    <a:p>
                      <a:r>
                        <a:rPr lang="en-US" sz="900" baseline="0">
                          <a:solidFill>
                            <a:srgbClr val="000000"/>
                          </a:solidFill>
                        </a:rPr>
                        <a:t>Trusts to apply local document format and Job match internally </a:t>
                      </a:r>
                      <a:endParaRPr lang="en-GB" sz="900">
                        <a:solidFill>
                          <a:srgbClr val="000000"/>
                        </a:solidFill>
                      </a:endParaRPr>
                    </a:p>
                  </a:txBody>
                  <a:tcPr marL="68580" marR="68580" marT="34290" marB="34290"/>
                </a:tc>
                <a:tc>
                  <a:txBody>
                    <a:bodyPr/>
                    <a:lstStyle/>
                    <a:p>
                      <a:r>
                        <a:rPr lang="en-US" sz="900">
                          <a:solidFill>
                            <a:srgbClr val="000000"/>
                          </a:solidFill>
                        </a:rPr>
                        <a:t>Each</a:t>
                      </a:r>
                      <a:r>
                        <a:rPr lang="en-US" sz="900" baseline="0">
                          <a:solidFill>
                            <a:srgbClr val="000000"/>
                          </a:solidFill>
                        </a:rPr>
                        <a:t> Trust is at various stages regarding recruitment and review of current JDs, a primary review will be required with LMNS oversite and set time frames</a:t>
                      </a:r>
                      <a:endParaRPr lang="en-GB" sz="900">
                        <a:solidFill>
                          <a:srgbClr val="000000"/>
                        </a:solidFill>
                      </a:endParaRPr>
                    </a:p>
                  </a:txBody>
                  <a:tcPr marL="68580" marR="68580" marT="34290" marB="34290"/>
                </a:tc>
                <a:extLst>
                  <a:ext uri="{0D108BD9-81ED-4DB2-BD59-A6C34878D82A}">
                    <a16:rowId xmlns:a16="http://schemas.microsoft.com/office/drawing/2014/main" val="10001"/>
                  </a:ext>
                </a:extLst>
              </a:tr>
              <a:tr h="922825">
                <a:tc>
                  <a:txBody>
                    <a:bodyPr/>
                    <a:lstStyle/>
                    <a:p>
                      <a:r>
                        <a:rPr lang="en-US" sz="900">
                          <a:solidFill>
                            <a:srgbClr val="000000"/>
                          </a:solidFill>
                        </a:rPr>
                        <a:t>Band 2 JD</a:t>
                      </a:r>
                      <a:endParaRPr lang="en-GB" sz="900">
                        <a:solidFill>
                          <a:srgbClr val="000000"/>
                        </a:solidFill>
                      </a:endParaRPr>
                    </a:p>
                  </a:txBody>
                  <a:tcPr marL="68580" marR="68580" marT="34290" marB="34290"/>
                </a:tc>
                <a:tc>
                  <a:txBody>
                    <a:bodyPr/>
                    <a:lstStyle/>
                    <a:p>
                      <a:r>
                        <a:rPr lang="en-US" sz="900">
                          <a:solidFill>
                            <a:srgbClr val="000000"/>
                          </a:solidFill>
                        </a:rPr>
                        <a:t>Working group reviewed JD</a:t>
                      </a:r>
                      <a:r>
                        <a:rPr lang="en-US" sz="900" baseline="0">
                          <a:solidFill>
                            <a:srgbClr val="000000"/>
                          </a:solidFill>
                        </a:rPr>
                        <a:t> from HEE tool kit and others previously job matched at band 2 to develop a Regional JD that aligns to the framework. System wide agreement sort </a:t>
                      </a:r>
                      <a:endParaRPr lang="en-GB" sz="900">
                        <a:solidFill>
                          <a:srgbClr val="000000"/>
                        </a:solidFill>
                      </a:endParaRPr>
                    </a:p>
                    <a:p>
                      <a:endParaRPr lang="en-GB" sz="900">
                        <a:solidFill>
                          <a:srgbClr val="000000"/>
                        </a:solidFill>
                      </a:endParaRPr>
                    </a:p>
                  </a:txBody>
                  <a:tcPr marL="68580" marR="68580" marT="34290" marB="34290"/>
                </a:tc>
                <a:tc>
                  <a:txBody>
                    <a:bodyPr/>
                    <a:lstStyle/>
                    <a:p>
                      <a:pPr marL="0" marR="0" lvl="0" indent="0" algn="l" defTabSz="514337" rtl="0" eaLnBrk="1" fontAlgn="auto" latinLnBrk="0" hangingPunct="1">
                        <a:lnSpc>
                          <a:spcPct val="100000"/>
                        </a:lnSpc>
                        <a:spcBef>
                          <a:spcPts val="0"/>
                        </a:spcBef>
                        <a:spcAft>
                          <a:spcPts val="0"/>
                        </a:spcAft>
                        <a:buClrTx/>
                        <a:buSzTx/>
                        <a:buFontTx/>
                        <a:buNone/>
                        <a:tabLst/>
                        <a:defRPr/>
                      </a:pPr>
                      <a:r>
                        <a:rPr lang="en-US" sz="900" baseline="0">
                          <a:solidFill>
                            <a:srgbClr val="000000"/>
                          </a:solidFill>
                        </a:rPr>
                        <a:t>Trusts to apply local document format and Job match internally </a:t>
                      </a:r>
                      <a:endParaRPr lang="en-GB" sz="900">
                        <a:solidFill>
                          <a:srgbClr val="000000"/>
                        </a:solidFill>
                      </a:endParaRPr>
                    </a:p>
                    <a:p>
                      <a:endParaRPr lang="en-GB" sz="900">
                        <a:solidFill>
                          <a:srgbClr val="000000"/>
                        </a:solidFill>
                      </a:endParaRPr>
                    </a:p>
                  </a:txBody>
                  <a:tcPr marL="68580" marR="68580" marT="34290" marB="34290"/>
                </a:tc>
                <a:tc>
                  <a:txBody>
                    <a:bodyPr/>
                    <a:lstStyle/>
                    <a:p>
                      <a:pPr marL="0" marR="0" lvl="0" indent="0" algn="l" defTabSz="514337" rtl="0" eaLnBrk="1" fontAlgn="auto" latinLnBrk="0" hangingPunct="1">
                        <a:lnSpc>
                          <a:spcPct val="100000"/>
                        </a:lnSpc>
                        <a:spcBef>
                          <a:spcPts val="0"/>
                        </a:spcBef>
                        <a:spcAft>
                          <a:spcPts val="0"/>
                        </a:spcAft>
                        <a:buClrTx/>
                        <a:buSzTx/>
                        <a:buFontTx/>
                        <a:buNone/>
                        <a:tabLst/>
                        <a:defRPr/>
                      </a:pPr>
                      <a:r>
                        <a:rPr lang="en-US" sz="900">
                          <a:solidFill>
                            <a:srgbClr val="000000"/>
                          </a:solidFill>
                        </a:rPr>
                        <a:t>Each</a:t>
                      </a:r>
                      <a:r>
                        <a:rPr lang="en-US" sz="900" baseline="0">
                          <a:solidFill>
                            <a:srgbClr val="000000"/>
                          </a:solidFill>
                        </a:rPr>
                        <a:t> Trust is at various stages regarding recruitment and review of current JDs, a primary review will be required with LMNS oversite and set time frames</a:t>
                      </a:r>
                      <a:endParaRPr lang="en-GB" sz="900">
                        <a:solidFill>
                          <a:srgbClr val="000000"/>
                        </a:solidFill>
                      </a:endParaRPr>
                    </a:p>
                    <a:p>
                      <a:endParaRPr lang="en-GB" sz="900">
                        <a:solidFill>
                          <a:srgbClr val="000000"/>
                        </a:solidFill>
                      </a:endParaRPr>
                    </a:p>
                  </a:txBody>
                  <a:tcPr marL="68580" marR="68580" marT="34290" marB="34290"/>
                </a:tc>
                <a:extLst>
                  <a:ext uri="{0D108BD9-81ED-4DB2-BD59-A6C34878D82A}">
                    <a16:rowId xmlns:a16="http://schemas.microsoft.com/office/drawing/2014/main" val="10002"/>
                  </a:ext>
                </a:extLst>
              </a:tr>
              <a:tr h="807175">
                <a:tc>
                  <a:txBody>
                    <a:bodyPr/>
                    <a:lstStyle/>
                    <a:p>
                      <a:r>
                        <a:rPr lang="en-US" sz="900">
                          <a:solidFill>
                            <a:srgbClr val="000000"/>
                          </a:solidFill>
                        </a:rPr>
                        <a:t>Band 4 JD</a:t>
                      </a:r>
                      <a:endParaRPr lang="en-GB" sz="900">
                        <a:solidFill>
                          <a:srgbClr val="000000"/>
                        </a:solidFill>
                      </a:endParaRPr>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a:solidFill>
                            <a:srgbClr val="000000"/>
                          </a:solidFill>
                        </a:rPr>
                        <a:t>NW London Pilot site are currently looking at band 4 roles</a:t>
                      </a:r>
                      <a:r>
                        <a:rPr lang="en-US" sz="900" baseline="0">
                          <a:solidFill>
                            <a:srgbClr val="000000"/>
                          </a:solidFill>
                        </a:rPr>
                        <a:t> JD/PS and plan to share widely when available. Working group currently reviewing local band 4 JDs – e.g., clinical support trainer roles</a:t>
                      </a:r>
                      <a:endParaRPr lang="en-GB" sz="900">
                        <a:solidFill>
                          <a:srgbClr val="000000"/>
                        </a:solidFill>
                      </a:endParaRPr>
                    </a:p>
                    <a:p>
                      <a:endParaRPr lang="en-GB" sz="900">
                        <a:solidFill>
                          <a:srgbClr val="000000"/>
                        </a:solidFill>
                      </a:endParaRPr>
                    </a:p>
                  </a:txBody>
                  <a:tcPr marL="68580" marR="68580" marT="34290" marB="34290"/>
                </a:tc>
                <a:tc>
                  <a:txBody>
                    <a:bodyPr/>
                    <a:lstStyle/>
                    <a:p>
                      <a:pPr marL="171450" indent="-171450">
                        <a:buFont typeface="Arial" pitchFamily="34" charset="0"/>
                        <a:buChar char="•"/>
                      </a:pPr>
                      <a:r>
                        <a:rPr lang="en-US" sz="900">
                          <a:solidFill>
                            <a:srgbClr val="000000"/>
                          </a:solidFill>
                        </a:rPr>
                        <a:t>Identify who plan to employ band 4 MSWs</a:t>
                      </a:r>
                    </a:p>
                    <a:p>
                      <a:pPr marL="171450" indent="-171450">
                        <a:buFont typeface="Arial" pitchFamily="34" charset="0"/>
                        <a:buChar char="•"/>
                      </a:pPr>
                      <a:r>
                        <a:rPr lang="en-US" sz="900" baseline="0">
                          <a:solidFill>
                            <a:srgbClr val="000000"/>
                          </a:solidFill>
                        </a:rPr>
                        <a:t>What does that look like?</a:t>
                      </a:r>
                    </a:p>
                    <a:p>
                      <a:pPr marL="171450" indent="-171450">
                        <a:buFont typeface="Arial" pitchFamily="34" charset="0"/>
                        <a:buChar char="•"/>
                      </a:pPr>
                      <a:r>
                        <a:rPr lang="en-US" sz="900" baseline="0">
                          <a:solidFill>
                            <a:srgbClr val="000000"/>
                          </a:solidFill>
                        </a:rPr>
                        <a:t>Share example band 4 JDs where the exist</a:t>
                      </a:r>
                      <a:endParaRPr lang="en-GB" sz="900">
                        <a:solidFill>
                          <a:srgbClr val="000000"/>
                        </a:solidFill>
                      </a:endParaRPr>
                    </a:p>
                  </a:txBody>
                  <a:tcPr marL="68580" marR="68580" marT="34290" marB="34290"/>
                </a:tc>
                <a:tc>
                  <a:txBody>
                    <a:bodyPr/>
                    <a:lstStyle/>
                    <a:p>
                      <a:r>
                        <a:rPr lang="en-US" sz="900">
                          <a:solidFill>
                            <a:srgbClr val="000000"/>
                          </a:solidFill>
                        </a:rPr>
                        <a:t>Trusts are predominantly</a:t>
                      </a:r>
                      <a:r>
                        <a:rPr lang="en-US" sz="900" baseline="0">
                          <a:solidFill>
                            <a:srgbClr val="000000"/>
                          </a:solidFill>
                        </a:rPr>
                        <a:t> concentrating on level 2 and level 3 therefore the timeframe is not yet anticipated, however the review process will commence by December 2021</a:t>
                      </a:r>
                      <a:endParaRPr lang="en-GB" sz="900">
                        <a:solidFill>
                          <a:srgbClr val="000000"/>
                        </a:solidFill>
                      </a:endParaRPr>
                    </a:p>
                  </a:txBody>
                  <a:tcPr marL="68580" marR="68580" marT="34290" marB="34290"/>
                </a:tc>
                <a:extLst>
                  <a:ext uri="{0D108BD9-81ED-4DB2-BD59-A6C34878D82A}">
                    <a16:rowId xmlns:a16="http://schemas.microsoft.com/office/drawing/2014/main" val="10003"/>
                  </a:ext>
                </a:extLst>
              </a:tr>
              <a:tr h="963835">
                <a:tc>
                  <a:txBody>
                    <a:bodyPr/>
                    <a:lstStyle/>
                    <a:p>
                      <a:r>
                        <a:rPr lang="en-US" sz="900">
                          <a:solidFill>
                            <a:srgbClr val="000000"/>
                          </a:solidFill>
                        </a:rPr>
                        <a:t>Skills passport</a:t>
                      </a:r>
                      <a:endParaRPr lang="en-GB" sz="900">
                        <a:solidFill>
                          <a:srgbClr val="000000"/>
                        </a:solidFill>
                      </a:endParaRPr>
                    </a:p>
                  </a:txBody>
                  <a:tcPr marL="68580" marR="68580" marT="34290" marB="34290"/>
                </a:tc>
                <a:tc>
                  <a:txBody>
                    <a:bodyPr/>
                    <a:lstStyle/>
                    <a:p>
                      <a:r>
                        <a:rPr lang="en-GB" sz="900">
                          <a:solidFill>
                            <a:srgbClr val="000000"/>
                          </a:solidFill>
                        </a:rPr>
                        <a:t>Subgroup are currently building a standard passport for the region based on passports from other Trusts that have been aligned to the framework</a:t>
                      </a:r>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900">
                          <a:solidFill>
                            <a:srgbClr val="000000"/>
                          </a:solidFill>
                        </a:rPr>
                        <a:t>Circulate to working group/HOMs/DOMS/LMNS for comment and approval. Launch agreed copy for local formatting and utilisation</a:t>
                      </a:r>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aseline="0" dirty="0">
                          <a:solidFill>
                            <a:srgbClr val="000000"/>
                          </a:solidFill>
                        </a:rPr>
                        <a:t>Anticipated turn around December 2021, delayed due to service pressures for LMNS oversight to support utilization</a:t>
                      </a:r>
                      <a:endParaRPr lang="en-GB" sz="900" dirty="0">
                        <a:solidFill>
                          <a:srgbClr val="000000"/>
                        </a:solidFill>
                      </a:endParaRPr>
                    </a:p>
                    <a:p>
                      <a:endParaRPr lang="en-GB" sz="900" dirty="0">
                        <a:solidFill>
                          <a:srgbClr val="000000"/>
                        </a:solidFill>
                      </a:endParaRPr>
                    </a:p>
                  </a:txBody>
                  <a:tcPr marL="68580" marR="68580" marT="34290" marB="3429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01076237"/>
      </p:ext>
    </p:extLst>
  </p:cSld>
  <p:clrMapOvr>
    <a:masterClrMapping/>
  </p:clrMapOvr>
  <mc:AlternateContent xmlns:mc="http://schemas.openxmlformats.org/markup-compatibility/2006" xmlns:p14="http://schemas.microsoft.com/office/powerpoint/2010/main">
    <mc:Choice Requires="p14">
      <p:transition p14:dur="10">
        <p:dissolve/>
      </p:transition>
    </mc:Choice>
    <mc:Fallback xmlns="">
      <p:transition>
        <p:dissolv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481" y="145234"/>
            <a:ext cx="4028667" cy="415498"/>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A00054"/>
                </a:solidFill>
                <a:effectLst/>
                <a:uLnTx/>
                <a:uFillTx/>
                <a:latin typeface="+mn-lt"/>
                <a:ea typeface="+mn-ea"/>
                <a:cs typeface="+mn-cs"/>
              </a:rPr>
              <a:t>Progress of deliverables 3 &amp; 4</a:t>
            </a:r>
            <a:endParaRPr kumimoji="0" lang="en-GB" sz="2100" b="1" i="0" u="none" strike="noStrike" kern="1200" cap="none" spc="0" normalizeH="0" baseline="0" noProof="0" dirty="0">
              <a:ln>
                <a:noFill/>
              </a:ln>
              <a:solidFill>
                <a:srgbClr val="A00054"/>
              </a:solidFill>
              <a:effectLst/>
              <a:uLnTx/>
              <a:uFillTx/>
              <a:latin typeface="+mn-lt"/>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1878429747"/>
              </p:ext>
            </p:extLst>
          </p:nvPr>
        </p:nvGraphicFramePr>
        <p:xfrm>
          <a:off x="76481" y="754535"/>
          <a:ext cx="6353912" cy="4110990"/>
        </p:xfrm>
        <a:graphic>
          <a:graphicData uri="http://schemas.openxmlformats.org/drawingml/2006/table">
            <a:tbl>
              <a:tblPr firstRow="1" bandRow="1">
                <a:tableStyleId>{5C22544A-7EE6-4342-B048-85BDC9FD1C3A}</a:tableStyleId>
              </a:tblPr>
              <a:tblGrid>
                <a:gridCol w="1588478">
                  <a:extLst>
                    <a:ext uri="{9D8B030D-6E8A-4147-A177-3AD203B41FA5}">
                      <a16:colId xmlns:a16="http://schemas.microsoft.com/office/drawing/2014/main" val="20000"/>
                    </a:ext>
                  </a:extLst>
                </a:gridCol>
                <a:gridCol w="1588478">
                  <a:extLst>
                    <a:ext uri="{9D8B030D-6E8A-4147-A177-3AD203B41FA5}">
                      <a16:colId xmlns:a16="http://schemas.microsoft.com/office/drawing/2014/main" val="20001"/>
                    </a:ext>
                  </a:extLst>
                </a:gridCol>
                <a:gridCol w="1588478">
                  <a:extLst>
                    <a:ext uri="{9D8B030D-6E8A-4147-A177-3AD203B41FA5}">
                      <a16:colId xmlns:a16="http://schemas.microsoft.com/office/drawing/2014/main" val="20002"/>
                    </a:ext>
                  </a:extLst>
                </a:gridCol>
                <a:gridCol w="1588478">
                  <a:extLst>
                    <a:ext uri="{9D8B030D-6E8A-4147-A177-3AD203B41FA5}">
                      <a16:colId xmlns:a16="http://schemas.microsoft.com/office/drawing/2014/main" val="20003"/>
                    </a:ext>
                  </a:extLst>
                </a:gridCol>
              </a:tblGrid>
              <a:tr h="38862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a:solidFill>
                            <a:srgbClr val="000000"/>
                          </a:solidFill>
                        </a:rPr>
                        <a:t>Key</a:t>
                      </a:r>
                      <a:r>
                        <a:rPr lang="en-US" sz="1100" baseline="0">
                          <a:solidFill>
                            <a:srgbClr val="000000"/>
                          </a:solidFill>
                        </a:rPr>
                        <a:t> point</a:t>
                      </a:r>
                      <a:endParaRPr lang="en-GB" sz="1100">
                        <a:solidFill>
                          <a:srgbClr val="000000"/>
                        </a:solidFill>
                      </a:endParaRPr>
                    </a:p>
                    <a:p>
                      <a:endParaRPr lang="en-GB" sz="1100">
                        <a:solidFill>
                          <a:srgbClr val="000000"/>
                        </a:solidFill>
                      </a:endParaRPr>
                    </a:p>
                  </a:txBody>
                  <a:tcPr marL="68580" marR="68580" marT="34290" marB="34290"/>
                </a:tc>
                <a:tc>
                  <a:txBody>
                    <a:bodyPr/>
                    <a:lstStyle/>
                    <a:p>
                      <a:r>
                        <a:rPr lang="en-US" sz="1100">
                          <a:solidFill>
                            <a:srgbClr val="000000"/>
                          </a:solidFill>
                        </a:rPr>
                        <a:t>Progress</a:t>
                      </a:r>
                      <a:endParaRPr lang="en-GB" sz="1100">
                        <a:solidFill>
                          <a:srgbClr val="000000"/>
                        </a:solidFill>
                      </a:endParaRPr>
                    </a:p>
                  </a:txBody>
                  <a:tcPr marL="68580" marR="68580" marT="34290" marB="34290"/>
                </a:tc>
                <a:tc>
                  <a:txBody>
                    <a:bodyPr/>
                    <a:lstStyle/>
                    <a:p>
                      <a:r>
                        <a:rPr lang="en-US" sz="1100">
                          <a:solidFill>
                            <a:srgbClr val="000000"/>
                          </a:solidFill>
                        </a:rPr>
                        <a:t>Next steps</a:t>
                      </a:r>
                      <a:endParaRPr lang="en-GB" sz="1100">
                        <a:solidFill>
                          <a:srgbClr val="000000"/>
                        </a:solidFill>
                      </a:endParaRPr>
                    </a:p>
                  </a:txBody>
                  <a:tcPr marL="68580" marR="68580" marT="34290" marB="34290"/>
                </a:tc>
                <a:tc>
                  <a:txBody>
                    <a:bodyPr/>
                    <a:lstStyle/>
                    <a:p>
                      <a:r>
                        <a:rPr lang="en-US" sz="1100">
                          <a:solidFill>
                            <a:srgbClr val="000000"/>
                          </a:solidFill>
                        </a:rPr>
                        <a:t>Anticipated Time frame</a:t>
                      </a:r>
                      <a:endParaRPr lang="en-GB" sz="1100">
                        <a:solidFill>
                          <a:srgbClr val="000000"/>
                        </a:solidFill>
                      </a:endParaRPr>
                    </a:p>
                  </a:txBody>
                  <a:tcPr marL="68580" marR="68580" marT="34290" marB="34290"/>
                </a:tc>
                <a:extLst>
                  <a:ext uri="{0D108BD9-81ED-4DB2-BD59-A6C34878D82A}">
                    <a16:rowId xmlns:a16="http://schemas.microsoft.com/office/drawing/2014/main" val="10000"/>
                  </a:ext>
                </a:extLst>
              </a:tr>
              <a:tr h="195453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800">
                          <a:solidFill>
                            <a:srgbClr val="000000"/>
                          </a:solidFill>
                        </a:rPr>
                        <a:t>3. Develop a standard regional training package and development pathway/</a:t>
                      </a:r>
                      <a:r>
                        <a:rPr lang="en-GB" sz="800" baseline="0">
                          <a:solidFill>
                            <a:srgbClr val="000000"/>
                          </a:solidFill>
                        </a:rPr>
                        <a:t> Access to Senior Healthcare Apprenticeship/ Access to fundamental skills training (maths and English) as required</a:t>
                      </a:r>
                      <a:endParaRPr lang="en-GB" sz="800">
                        <a:solidFill>
                          <a:srgbClr val="000000"/>
                        </a:solidFill>
                      </a:endParaRPr>
                    </a:p>
                    <a:p>
                      <a:endParaRPr lang="en-GB" sz="800">
                        <a:solidFill>
                          <a:srgbClr val="000000"/>
                        </a:solidFill>
                      </a:endParaRPr>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j-lt"/>
                          <a:ea typeface="Calibri" panose="020F0502020204030204" pitchFamily="34" charset="0"/>
                          <a:cs typeface="Times New Roman" panose="02020603050405020304" pitchFamily="18" charset="0"/>
                        </a:rPr>
                        <a:t>Whilst there has been attempts to review training packages within the working </a:t>
                      </a:r>
                      <a:r>
                        <a:rPr lang="en-US" sz="800" baseline="0">
                          <a:solidFill>
                            <a:srgbClr val="000000"/>
                          </a:solidFill>
                          <a:latin typeface="+mj-lt"/>
                          <a:ea typeface="Calibri" panose="020F0502020204030204" pitchFamily="34" charset="0"/>
                          <a:cs typeface="Times New Roman" panose="02020603050405020304" pitchFamily="18" charset="0"/>
                        </a:rPr>
                        <a:t> party</a:t>
                      </a:r>
                      <a:r>
                        <a:rPr lang="en-US" sz="800">
                          <a:solidFill>
                            <a:srgbClr val="000000"/>
                          </a:solidFill>
                          <a:latin typeface="+mj-lt"/>
                          <a:ea typeface="Calibri" panose="020F0502020204030204" pitchFamily="34" charset="0"/>
                          <a:cs typeface="Times New Roman" panose="02020603050405020304" pitchFamily="18" charset="0"/>
                        </a:rPr>
                        <a:t> local views are still required.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800">
                        <a:solidFill>
                          <a:srgbClr val="000000"/>
                        </a:solidFill>
                        <a:latin typeface="+mj-lt"/>
                        <a:ea typeface="Calibri" panose="020F0502020204030204" pitchFamily="34" charset="0"/>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j-lt"/>
                          <a:ea typeface="Calibri" panose="020F0502020204030204" pitchFamily="34" charset="0"/>
                          <a:cs typeface="Times New Roman" panose="02020603050405020304" pitchFamily="18" charset="0"/>
                        </a:rPr>
                        <a:t>Information has been shared across the system regarding best practice and appropriate training packages for level 3 training/level 4</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800">
                        <a:solidFill>
                          <a:srgbClr val="000000"/>
                        </a:solidFill>
                        <a:latin typeface="+mj-lt"/>
                        <a:ea typeface="Calibri" panose="020F0502020204030204" pitchFamily="34" charset="0"/>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j-lt"/>
                          <a:ea typeface="Calibri" panose="020F0502020204030204" pitchFamily="34" charset="0"/>
                          <a:cs typeface="Times New Roman" panose="02020603050405020304" pitchFamily="18" charset="0"/>
                        </a:rPr>
                        <a:t>Access to fundamental training has been shared via</a:t>
                      </a:r>
                      <a:r>
                        <a:rPr lang="en-US" sz="800" baseline="0">
                          <a:solidFill>
                            <a:srgbClr val="000000"/>
                          </a:solidFill>
                          <a:latin typeface="+mj-lt"/>
                          <a:ea typeface="Calibri" panose="020F0502020204030204" pitchFamily="34" charset="0"/>
                          <a:cs typeface="Times New Roman" panose="02020603050405020304" pitchFamily="18" charset="0"/>
                        </a:rPr>
                        <a:t> the working group</a:t>
                      </a:r>
                      <a:endParaRPr lang="en-US" sz="800">
                        <a:solidFill>
                          <a:srgbClr val="000000"/>
                        </a:solidFill>
                        <a:latin typeface="+mj-lt"/>
                        <a:ea typeface="Calibri" panose="020F0502020204030204" pitchFamily="34" charset="0"/>
                        <a:cs typeface="Times New Roman" panose="02020603050405020304" pitchFamily="18" charset="0"/>
                      </a:endParaRPr>
                    </a:p>
                    <a:p>
                      <a:endParaRPr lang="en-GB" sz="800">
                        <a:solidFill>
                          <a:srgbClr val="000000"/>
                        </a:solidFill>
                      </a:endParaRPr>
                    </a:p>
                    <a:p>
                      <a:r>
                        <a:rPr lang="en-GB" sz="800">
                          <a:solidFill>
                            <a:srgbClr val="000000"/>
                          </a:solidFill>
                        </a:rPr>
                        <a:t>Gap training is being addressed</a:t>
                      </a:r>
                    </a:p>
                    <a:p>
                      <a:endParaRPr lang="en-GB" sz="800">
                        <a:solidFill>
                          <a:srgbClr val="000000"/>
                        </a:solidFill>
                      </a:endParaRPr>
                    </a:p>
                    <a:p>
                      <a:r>
                        <a:rPr lang="en-GB" sz="800">
                          <a:solidFill>
                            <a:srgbClr val="000000"/>
                          </a:solidFill>
                        </a:rPr>
                        <a:t>Working group want to design a standardised annual update MSW training programme</a:t>
                      </a:r>
                    </a:p>
                  </a:txBody>
                  <a:tcPr marL="68580" marR="68580" marT="34290" marB="34290"/>
                </a:tc>
                <a:tc>
                  <a:txBody>
                    <a:bodyPr/>
                    <a:lstStyle/>
                    <a:p>
                      <a:r>
                        <a:rPr lang="en-US" sz="800" baseline="0">
                          <a:solidFill>
                            <a:srgbClr val="000000"/>
                          </a:solidFill>
                        </a:rPr>
                        <a:t>Trusts to speak with providers to support training and procurement arrangements to identify MSW training plans and pathway for level 3 senior healthcare apprenticeship and level 2 support worker and where applicable level 4/5 training. </a:t>
                      </a:r>
                    </a:p>
                    <a:p>
                      <a:endParaRPr lang="en-US" sz="800" baseline="0">
                        <a:solidFill>
                          <a:srgbClr val="000000"/>
                        </a:solidFill>
                      </a:endParaRPr>
                    </a:p>
                    <a:p>
                      <a:r>
                        <a:rPr lang="en-US" sz="800" baseline="0">
                          <a:solidFill>
                            <a:srgbClr val="000000"/>
                          </a:solidFill>
                        </a:rPr>
                        <a:t>Ensure gaps in training have been closed</a:t>
                      </a:r>
                    </a:p>
                    <a:p>
                      <a:endParaRPr lang="en-US" sz="800" baseline="0">
                        <a:solidFill>
                          <a:srgbClr val="000000"/>
                        </a:solidFill>
                      </a:endParaRPr>
                    </a:p>
                    <a:p>
                      <a:r>
                        <a:rPr lang="en-US" sz="800" baseline="0">
                          <a:solidFill>
                            <a:srgbClr val="000000"/>
                          </a:solidFill>
                        </a:rPr>
                        <a:t>A subgroup to review the content and timetable for an appropriate MSW annual update</a:t>
                      </a:r>
                      <a:endParaRPr lang="en-GB" sz="800">
                        <a:solidFill>
                          <a:srgbClr val="000000"/>
                        </a:solidFill>
                      </a:endParaRPr>
                    </a:p>
                  </a:txBody>
                  <a:tcPr marL="68580" marR="68580" marT="34290" marB="34290"/>
                </a:tc>
                <a:tc>
                  <a:txBody>
                    <a:bodyPr/>
                    <a:lstStyle/>
                    <a:p>
                      <a:r>
                        <a:rPr lang="en-US" sz="800">
                          <a:solidFill>
                            <a:srgbClr val="000000"/>
                          </a:solidFill>
                        </a:rPr>
                        <a:t>By ***</a:t>
                      </a:r>
                      <a:r>
                        <a:rPr lang="en-US" sz="800" baseline="0">
                          <a:solidFill>
                            <a:srgbClr val="000000"/>
                          </a:solidFill>
                        </a:rPr>
                        <a:t> 50% of all Trusts will have an identifiable training package for level 3 MSW training or closed any existing gaps to support progression</a:t>
                      </a:r>
                    </a:p>
                    <a:p>
                      <a:endParaRPr lang="en-US" sz="800" baseline="0">
                        <a:solidFill>
                          <a:srgbClr val="000000"/>
                        </a:solidFill>
                      </a:endParaRPr>
                    </a:p>
                    <a:p>
                      <a:r>
                        <a:rPr lang="en-US" sz="800" baseline="0">
                          <a:solidFill>
                            <a:srgbClr val="000000"/>
                          </a:solidFill>
                        </a:rPr>
                        <a:t>100% will have a plan to access existing training capacity for level 2 training</a:t>
                      </a:r>
                    </a:p>
                    <a:p>
                      <a:endParaRPr lang="en-US" sz="800" baseline="0">
                        <a:solidFill>
                          <a:srgbClr val="000000"/>
                        </a:solidFill>
                      </a:endParaRPr>
                    </a:p>
                    <a:p>
                      <a:r>
                        <a:rPr lang="en-US" sz="800" baseline="0">
                          <a:solidFill>
                            <a:srgbClr val="000000"/>
                          </a:solidFill>
                        </a:rPr>
                        <a:t>Level 4/5 training for the region will have been identified but anticipated to be required by a minimum number of staff</a:t>
                      </a:r>
                    </a:p>
                    <a:p>
                      <a:endParaRPr lang="en-US" sz="800" baseline="0">
                        <a:solidFill>
                          <a:srgbClr val="000000"/>
                        </a:solidFill>
                      </a:endParaRPr>
                    </a:p>
                    <a:p>
                      <a:r>
                        <a:rPr lang="en-US" sz="800" baseline="0">
                          <a:solidFill>
                            <a:srgbClr val="000000"/>
                          </a:solidFill>
                        </a:rPr>
                        <a:t>Annual update </a:t>
                      </a:r>
                      <a:r>
                        <a:rPr lang="en-US" sz="800" baseline="0" err="1">
                          <a:solidFill>
                            <a:srgbClr val="000000"/>
                          </a:solidFill>
                        </a:rPr>
                        <a:t>programme</a:t>
                      </a:r>
                      <a:r>
                        <a:rPr lang="en-US" sz="800" baseline="0">
                          <a:solidFill>
                            <a:srgbClr val="000000"/>
                          </a:solidFill>
                        </a:rPr>
                        <a:t> to be ready for review by December 2021</a:t>
                      </a:r>
                      <a:endParaRPr lang="en-GB" sz="800">
                        <a:solidFill>
                          <a:srgbClr val="000000"/>
                        </a:solidFill>
                      </a:endParaRPr>
                    </a:p>
                  </a:txBody>
                  <a:tcPr marL="68580" marR="68580" marT="34290" marB="34290"/>
                </a:tc>
                <a:extLst>
                  <a:ext uri="{0D108BD9-81ED-4DB2-BD59-A6C34878D82A}">
                    <a16:rowId xmlns:a16="http://schemas.microsoft.com/office/drawing/2014/main" val="10001"/>
                  </a:ext>
                </a:extLst>
              </a:tr>
              <a:tr h="12001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800" b="0">
                          <a:solidFill>
                            <a:srgbClr val="000000"/>
                          </a:solidFill>
                          <a:effectLst/>
                        </a:rPr>
                        <a:t>4. Ensure all existing MSWs have the required care certificate</a:t>
                      </a:r>
                      <a:endParaRPr lang="en-GB" sz="8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sz="800">
                        <a:solidFill>
                          <a:srgbClr val="000000"/>
                        </a:solidFill>
                      </a:endParaRPr>
                    </a:p>
                    <a:p>
                      <a:endParaRPr lang="en-GB" sz="800">
                        <a:solidFill>
                          <a:srgbClr val="000000"/>
                        </a:solidFill>
                      </a:endParaRPr>
                    </a:p>
                  </a:txBody>
                  <a:tcPr marL="68580" marR="68580" marT="34290" marB="34290"/>
                </a:tc>
                <a:tc>
                  <a:txBody>
                    <a:bodyPr/>
                    <a:lstStyle/>
                    <a:p>
                      <a:r>
                        <a:rPr lang="en-US" sz="800">
                          <a:solidFill>
                            <a:srgbClr val="000000"/>
                          </a:solidFill>
                        </a:rPr>
                        <a:t>Each area has now scoped the workforce and can identify those who require care certification.  This is being achieved through local arrangements,</a:t>
                      </a:r>
                      <a:r>
                        <a:rPr lang="en-US" sz="800" baseline="0">
                          <a:solidFill>
                            <a:srgbClr val="000000"/>
                          </a:solidFill>
                        </a:rPr>
                        <a:t> for example ELearning for health care certificate/ self certification route/inhouse training </a:t>
                      </a:r>
                      <a:endParaRPr lang="en-GB" sz="800">
                        <a:solidFill>
                          <a:srgbClr val="000000"/>
                        </a:solidFill>
                      </a:endParaRPr>
                    </a:p>
                  </a:txBody>
                  <a:tcPr marL="68580" marR="68580" marT="34290" marB="34290"/>
                </a:tc>
                <a:tc>
                  <a:txBody>
                    <a:bodyPr/>
                    <a:lstStyle/>
                    <a:p>
                      <a:r>
                        <a:rPr lang="en-US" sz="800">
                          <a:solidFill>
                            <a:srgbClr val="000000"/>
                          </a:solidFill>
                        </a:rPr>
                        <a:t>Care</a:t>
                      </a:r>
                      <a:r>
                        <a:rPr lang="en-US" sz="800" baseline="0">
                          <a:solidFill>
                            <a:srgbClr val="000000"/>
                          </a:solidFill>
                        </a:rPr>
                        <a:t> certification is part of the MSW mapping process, therefore on completion of data collection each Trust should arrange care certification to be arranged locally within each Trust</a:t>
                      </a:r>
                      <a:endParaRPr lang="en-GB" sz="800">
                        <a:solidFill>
                          <a:srgbClr val="000000"/>
                        </a:solidFill>
                      </a:endParaRPr>
                    </a:p>
                  </a:txBody>
                  <a:tcPr marL="68580" marR="68580" marT="34290" marB="34290"/>
                </a:tc>
                <a:tc>
                  <a:txBody>
                    <a:bodyPr/>
                    <a:lstStyle/>
                    <a:p>
                      <a:r>
                        <a:rPr lang="en-US" sz="800" dirty="0">
                          <a:solidFill>
                            <a:srgbClr val="000000"/>
                          </a:solidFill>
                        </a:rPr>
                        <a:t>100%</a:t>
                      </a:r>
                      <a:r>
                        <a:rPr lang="en-US" sz="800" baseline="0" dirty="0">
                          <a:solidFill>
                            <a:srgbClr val="000000"/>
                          </a:solidFill>
                        </a:rPr>
                        <a:t> of all existing MSWs will have completed care certification – LMNS to set time frames</a:t>
                      </a:r>
                      <a:endParaRPr lang="en-GB" sz="800" dirty="0">
                        <a:solidFill>
                          <a:srgbClr val="000000"/>
                        </a:solidFill>
                      </a:endParaRPr>
                    </a:p>
                  </a:txBody>
                  <a:tcPr marL="68580" marR="68580" marT="34290" marB="3429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33768558"/>
      </p:ext>
    </p:extLst>
  </p:cSld>
  <p:clrMapOvr>
    <a:masterClrMapping/>
  </p:clrMapOvr>
  <mc:AlternateContent xmlns:mc="http://schemas.openxmlformats.org/markup-compatibility/2006" xmlns:p14="http://schemas.microsoft.com/office/powerpoint/2010/main">
    <mc:Choice Requires="p14">
      <p:transition p14:dur="10">
        <p:dissolve/>
      </p:transition>
    </mc:Choice>
    <mc:Fallback xmlns="">
      <p:transition>
        <p:dissolv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30AAA8F-5313-4397-8147-C46153715A92}"/>
              </a:ext>
              <a:ext uri="{C183D7F6-B498-43B3-948B-1728B52AA6E4}">
                <adec:decorative xmlns:adec="http://schemas.microsoft.com/office/drawing/2017/decorative" val="1"/>
              </a:ext>
            </a:extLst>
          </p:cNvPr>
          <p:cNvPicPr>
            <a:picLocks noChangeAspect="1"/>
          </p:cNvPicPr>
          <p:nvPr/>
        </p:nvPicPr>
        <p:blipFill>
          <a:blip r:embed="rId2" cstate="screen">
            <a:alphaModFix amt="59000"/>
            <a:extLst>
              <a:ext uri="{28A0092B-C50C-407E-A947-70E740481C1C}">
                <a14:useLocalDpi xmlns:a14="http://schemas.microsoft.com/office/drawing/2010/main"/>
              </a:ext>
            </a:extLst>
          </a:blip>
          <a:stretch>
            <a:fillRect/>
          </a:stretch>
        </p:blipFill>
        <p:spPr>
          <a:xfrm>
            <a:off x="0" y="30227"/>
            <a:ext cx="6858000" cy="50284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ctrTitle"/>
          </p:nvPr>
        </p:nvSpPr>
        <p:spPr>
          <a:xfrm>
            <a:off x="250031" y="487873"/>
            <a:ext cx="5829300" cy="509587"/>
          </a:xfrm>
        </p:spPr>
        <p:txBody>
          <a:bodyPr/>
          <a:lstStyle/>
          <a:p>
            <a:r>
              <a:rPr lang="en-US"/>
              <a:t>Next steps</a:t>
            </a:r>
            <a:endParaRPr lang="en-GB"/>
          </a:p>
        </p:txBody>
      </p:sp>
      <p:graphicFrame>
        <p:nvGraphicFramePr>
          <p:cNvPr id="8" name="Diagram 7" descr="Diagram:&#10;Next Steps.&#10;1. Support systems through working group.&#10;2. Each system to identify appropriate individual MSWs to allocate revised ESR code.&#10;3. Establish region-wide agreement on implementation.">
            <a:extLst>
              <a:ext uri="{FF2B5EF4-FFF2-40B4-BE49-F238E27FC236}">
                <a16:creationId xmlns:a16="http://schemas.microsoft.com/office/drawing/2014/main" id="{D6B433A4-7FD0-45FB-B420-2C2F19709203}"/>
              </a:ext>
            </a:extLst>
          </p:cNvPr>
          <p:cNvGraphicFramePr/>
          <p:nvPr>
            <p:extLst>
              <p:ext uri="{D42A27DB-BD31-4B8C-83A1-F6EECF244321}">
                <p14:modId xmlns:p14="http://schemas.microsoft.com/office/powerpoint/2010/main" val="3039051250"/>
              </p:ext>
            </p:extLst>
          </p:nvPr>
        </p:nvGraphicFramePr>
        <p:xfrm>
          <a:off x="-139304" y="548173"/>
          <a:ext cx="6607969" cy="3343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2095712"/>
      </p:ext>
    </p:extLst>
  </p:cSld>
  <p:clrMapOvr>
    <a:masterClrMapping/>
  </p:clrMapOvr>
  <mc:AlternateContent xmlns:mc="http://schemas.openxmlformats.org/markup-compatibility/2006" xmlns:p14="http://schemas.microsoft.com/office/powerpoint/2010/main">
    <mc:Choice Requires="p14">
      <p:transition p14:dur="10">
        <p:dissolve/>
      </p:transition>
    </mc:Choice>
    <mc:Fallback xmlns="">
      <p:transition>
        <p:dissolv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A1FA2C-3A30-4C8E-B59D-64B45FB8D521}"/>
              </a:ext>
            </a:extLst>
          </p:cNvPr>
          <p:cNvSpPr>
            <a:spLocks noGrp="1"/>
          </p:cNvSpPr>
          <p:nvPr>
            <p:ph type="title"/>
          </p:nvPr>
        </p:nvSpPr>
        <p:spPr>
          <a:xfrm>
            <a:off x="314947" y="1046377"/>
            <a:ext cx="5915025" cy="994172"/>
          </a:xfrm>
        </p:spPr>
        <p:txBody>
          <a:bodyPr>
            <a:normAutofit/>
          </a:bodyPr>
          <a:lstStyle/>
          <a:p>
            <a:r>
              <a:rPr lang="en-GB"/>
              <a:t>Overcoming the Challenges together</a:t>
            </a:r>
          </a:p>
        </p:txBody>
      </p:sp>
      <p:pic>
        <p:nvPicPr>
          <p:cNvPr id="7" name="Picture Placeholder 6" descr="Large skydiving group mid-air">
            <a:extLst>
              <a:ext uri="{FF2B5EF4-FFF2-40B4-BE49-F238E27FC236}">
                <a16:creationId xmlns:a16="http://schemas.microsoft.com/office/drawing/2014/main" id="{17D1FB7E-E101-4F1B-966A-DF5C394F0FA4}"/>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314947" y="2141757"/>
            <a:ext cx="5915025" cy="1704691"/>
          </a:xfrm>
          <a:prstGeom prst="rect">
            <a:avLst/>
          </a:prstGeom>
          <a:noFill/>
        </p:spPr>
      </p:pic>
    </p:spTree>
    <p:extLst>
      <p:ext uri="{BB962C8B-B14F-4D97-AF65-F5344CB8AC3E}">
        <p14:creationId xmlns:p14="http://schemas.microsoft.com/office/powerpoint/2010/main" val="1161454925"/>
      </p:ext>
    </p:extLst>
  </p:cSld>
  <p:clrMapOvr>
    <a:masterClrMapping/>
  </p:clrMapOvr>
  <mc:AlternateContent xmlns:mc="http://schemas.openxmlformats.org/markup-compatibility/2006" xmlns:p14="http://schemas.microsoft.com/office/powerpoint/2010/main">
    <mc:Choice Requires="p14">
      <p:transition p14:dur="10">
        <p:dissolve/>
      </p:transition>
    </mc:Choice>
    <mc:Fallback xmlns="">
      <p:transition>
        <p:dissolv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2F428-632E-458F-8C11-C93241805E42}"/>
              </a:ext>
            </a:extLst>
          </p:cNvPr>
          <p:cNvSpPr>
            <a:spLocks noGrp="1"/>
          </p:cNvSpPr>
          <p:nvPr>
            <p:ph type="ctrTitle"/>
          </p:nvPr>
        </p:nvSpPr>
        <p:spPr>
          <a:xfrm>
            <a:off x="84803" y="301451"/>
            <a:ext cx="5829300" cy="509587"/>
          </a:xfrm>
        </p:spPr>
        <p:txBody>
          <a:bodyPr>
            <a:normAutofit fontScale="90000"/>
          </a:bodyPr>
          <a:lstStyle/>
          <a:p>
            <a:r>
              <a:rPr lang="en-US" sz="2800"/>
              <a:t>What will enable us to grow?</a:t>
            </a:r>
            <a:br>
              <a:rPr lang="en-US"/>
            </a:br>
            <a:endParaRPr lang="en-GB"/>
          </a:p>
        </p:txBody>
      </p:sp>
      <p:sp>
        <p:nvSpPr>
          <p:cNvPr id="3" name="Text Placeholder 2">
            <a:extLst>
              <a:ext uri="{FF2B5EF4-FFF2-40B4-BE49-F238E27FC236}">
                <a16:creationId xmlns:a16="http://schemas.microsoft.com/office/drawing/2014/main" id="{80D1182E-351F-48FD-AD81-7B7ACBC0B6D0}"/>
              </a:ext>
            </a:extLst>
          </p:cNvPr>
          <p:cNvSpPr>
            <a:spLocks noGrp="1"/>
          </p:cNvSpPr>
          <p:nvPr>
            <p:ph type="body" sz="quarter" idx="13"/>
          </p:nvPr>
        </p:nvSpPr>
        <p:spPr>
          <a:xfrm>
            <a:off x="252797" y="817845"/>
            <a:ext cx="5779293" cy="3776278"/>
          </a:xfrm>
        </p:spPr>
        <p:txBody>
          <a:bodyPr vert="horz" lIns="91440" tIns="45720" rIns="91440" bIns="45720" rtlCol="0" anchor="t">
            <a:noAutofit/>
          </a:bodyPr>
          <a:lstStyle/>
          <a:p>
            <a:pPr marL="0" indent="0">
              <a:buNone/>
            </a:pPr>
            <a:r>
              <a:rPr lang="en-GB" sz="1600"/>
              <a:t>The evidence from the forthcoming report will determine what educational provision is required to support full implementation</a:t>
            </a:r>
          </a:p>
          <a:p>
            <a:pPr marL="0" indent="0">
              <a:buNone/>
            </a:pPr>
            <a:r>
              <a:rPr lang="en-GB" sz="1600"/>
              <a:t>- whilst </a:t>
            </a:r>
            <a:r>
              <a:rPr lang="en-GB" sz="1600" b="1"/>
              <a:t>all organisations remain publicly committed </a:t>
            </a:r>
            <a:r>
              <a:rPr lang="en-GB" sz="1600"/>
              <a:t>to:</a:t>
            </a:r>
            <a:endParaRPr lang="en-GB" sz="1600">
              <a:cs typeface="Arial"/>
            </a:endParaRPr>
          </a:p>
          <a:p>
            <a:pPr marL="0" indent="0">
              <a:buNone/>
            </a:pPr>
            <a:endParaRPr lang="en-GB" sz="1600" b="1">
              <a:solidFill>
                <a:srgbClr val="003893"/>
              </a:solidFill>
            </a:endParaRPr>
          </a:p>
          <a:p>
            <a:pPr marL="160655" indent="-160655"/>
            <a:r>
              <a:rPr lang="en-GB" sz="1200" b="1">
                <a:solidFill>
                  <a:srgbClr val="0070C0"/>
                </a:solidFill>
              </a:rPr>
              <a:t>Undertake learning needs assessments and create development plans to enable implementation of the framework for their MSW workforce</a:t>
            </a:r>
            <a:endParaRPr lang="en-GB" sz="1200" b="1">
              <a:solidFill>
                <a:srgbClr val="0070C0"/>
              </a:solidFill>
              <a:cs typeface="Arial"/>
            </a:endParaRPr>
          </a:p>
          <a:p>
            <a:pPr marL="0" indent="0">
              <a:buNone/>
            </a:pPr>
            <a:endParaRPr lang="en-GB" sz="1200">
              <a:solidFill>
                <a:srgbClr val="0070C0"/>
              </a:solidFill>
            </a:endParaRPr>
          </a:p>
          <a:p>
            <a:pPr marL="160655" indent="-160655"/>
            <a:r>
              <a:rPr lang="en-US" sz="1200" b="1">
                <a:solidFill>
                  <a:srgbClr val="0070C0"/>
                </a:solidFill>
              </a:rPr>
              <a:t>Train future MSWs in line with the requirements of the framework</a:t>
            </a:r>
            <a:endParaRPr lang="en-US" sz="1200" b="1">
              <a:solidFill>
                <a:srgbClr val="0070C0"/>
              </a:solidFill>
              <a:cs typeface="Arial"/>
            </a:endParaRPr>
          </a:p>
          <a:p>
            <a:pPr marL="0" indent="0">
              <a:buNone/>
            </a:pPr>
            <a:endParaRPr lang="en-US" sz="1200" b="1">
              <a:solidFill>
                <a:srgbClr val="0070C0"/>
              </a:solidFill>
            </a:endParaRPr>
          </a:p>
          <a:p>
            <a:pPr marL="160655" indent="-160655"/>
            <a:r>
              <a:rPr lang="en-GB" sz="1200" b="1">
                <a:solidFill>
                  <a:srgbClr val="0070C0"/>
                </a:solidFill>
              </a:rPr>
              <a:t>Assignment to</a:t>
            </a:r>
            <a:endParaRPr lang="en-GB" sz="1200" b="1">
              <a:solidFill>
                <a:srgbClr val="0070C0"/>
              </a:solidFill>
              <a:cs typeface="Arial"/>
            </a:endParaRPr>
          </a:p>
          <a:p>
            <a:pPr marL="160655" indent="-160655"/>
            <a:endParaRPr lang="en-GB" sz="1200" b="1">
              <a:solidFill>
                <a:srgbClr val="0070C0"/>
              </a:solidFill>
              <a:cs typeface="Arial"/>
            </a:endParaRPr>
          </a:p>
          <a:p>
            <a:pPr marL="160655" indent="-160655"/>
            <a:r>
              <a:rPr lang="en-GB" sz="1200" b="1">
                <a:solidFill>
                  <a:srgbClr val="0070C0"/>
                </a:solidFill>
              </a:rPr>
              <a:t> a redefined electronic staffing record (ESR)</a:t>
            </a:r>
            <a:endParaRPr lang="en-GB" sz="1200" b="1">
              <a:solidFill>
                <a:srgbClr val="0070C0"/>
              </a:solidFill>
              <a:cs typeface="Arial"/>
            </a:endParaRPr>
          </a:p>
          <a:p>
            <a:pPr marL="160655" indent="-160655"/>
            <a:endParaRPr lang="en-GB" sz="1200" b="1">
              <a:solidFill>
                <a:srgbClr val="0070C0"/>
              </a:solidFill>
              <a:cs typeface="Arial"/>
            </a:endParaRPr>
          </a:p>
          <a:p>
            <a:pPr marL="0" indent="0">
              <a:buNone/>
            </a:pPr>
            <a:r>
              <a:rPr lang="en-US" sz="1200" b="1"/>
              <a:t>HEE regional maternity lead, and Clinical Fellows will be supporting implementation plans.</a:t>
            </a:r>
            <a:endParaRPr lang="en-US" sz="1200" b="1">
              <a:cs typeface="Arial"/>
            </a:endParaRPr>
          </a:p>
          <a:p>
            <a:pPr marL="160655" indent="-160655"/>
            <a:endParaRPr lang="en-GB" sz="1200" b="1">
              <a:solidFill>
                <a:srgbClr val="0070C0"/>
              </a:solidFill>
              <a:cs typeface="Arial" panose="020B0604020202020204"/>
            </a:endParaRPr>
          </a:p>
        </p:txBody>
      </p:sp>
    </p:spTree>
    <p:extLst>
      <p:ext uri="{BB962C8B-B14F-4D97-AF65-F5344CB8AC3E}">
        <p14:creationId xmlns:p14="http://schemas.microsoft.com/office/powerpoint/2010/main" val="9153702"/>
      </p:ext>
    </p:extLst>
  </p:cSld>
  <p:clrMapOvr>
    <a:masterClrMapping/>
  </p:clrMapOvr>
  <mc:AlternateContent xmlns:mc="http://schemas.openxmlformats.org/markup-compatibility/2006" xmlns:p14="http://schemas.microsoft.com/office/powerpoint/2010/main">
    <mc:Choice Requires="p14">
      <p:transition p14:dur="10">
        <p:dissolve/>
      </p:transition>
    </mc:Choice>
    <mc:Fallback xmlns="">
      <p:transition>
        <p:dissolv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055" y="182897"/>
            <a:ext cx="5829300" cy="509587"/>
          </a:xfrm>
        </p:spPr>
        <p:txBody>
          <a:bodyPr>
            <a:normAutofit fontScale="90000"/>
          </a:bodyPr>
          <a:lstStyle/>
          <a:p>
            <a:r>
              <a:rPr lang="en-GB"/>
              <a:t>LMNS to take the workforce </a:t>
            </a:r>
            <a:br>
              <a:rPr lang="en-GB"/>
            </a:br>
            <a:r>
              <a:rPr lang="en-GB"/>
              <a:t>with them on the journey</a:t>
            </a:r>
          </a:p>
        </p:txBody>
      </p:sp>
      <p:sp>
        <p:nvSpPr>
          <p:cNvPr id="3" name="Text Placeholder 2"/>
          <p:cNvSpPr>
            <a:spLocks noGrp="1"/>
          </p:cNvSpPr>
          <p:nvPr>
            <p:ph type="body" sz="quarter" idx="13"/>
          </p:nvPr>
        </p:nvSpPr>
        <p:spPr>
          <a:xfrm>
            <a:off x="67251" y="935925"/>
            <a:ext cx="3608389" cy="3663284"/>
          </a:xfrm>
        </p:spPr>
        <p:txBody>
          <a:bodyPr vert="horz" lIns="91440" tIns="45720" rIns="91440" bIns="45720" rtlCol="0" anchor="t">
            <a:noAutofit/>
          </a:bodyPr>
          <a:lstStyle/>
          <a:p>
            <a:pPr marL="0" indent="0">
              <a:buNone/>
            </a:pPr>
            <a:r>
              <a:rPr lang="en-GB" sz="1050"/>
              <a:t>Whilst undertaking this work some unrest could have unintentionally been caused amongst the MSW workforce if they perceived to be under review, therefore we need to consider:</a:t>
            </a:r>
            <a:endParaRPr lang="en-GB" sz="1050">
              <a:cs typeface="Arial"/>
            </a:endParaRPr>
          </a:p>
          <a:p>
            <a:pPr marL="0" indent="0">
              <a:buNone/>
            </a:pPr>
            <a:endParaRPr lang="en-GB" sz="1050">
              <a:cs typeface="Arial"/>
            </a:endParaRPr>
          </a:p>
          <a:p>
            <a:pPr marL="128270" indent="-128270"/>
            <a:r>
              <a:rPr lang="en-GB" sz="1050"/>
              <a:t>MSW involvement</a:t>
            </a:r>
            <a:endParaRPr lang="en-GB" sz="1050">
              <a:cs typeface="Arial"/>
            </a:endParaRPr>
          </a:p>
          <a:p>
            <a:pPr marL="128270" indent="-128270"/>
            <a:r>
              <a:rPr lang="en-GB" sz="1050"/>
              <a:t>Focus groups</a:t>
            </a:r>
            <a:endParaRPr lang="en-GB" sz="1050">
              <a:cs typeface="Arial"/>
            </a:endParaRPr>
          </a:p>
          <a:p>
            <a:pPr marL="128270" indent="-128270"/>
            <a:r>
              <a:rPr lang="en-GB" sz="1050"/>
              <a:t>Keep midwives informed of the developing MSW role</a:t>
            </a:r>
            <a:endParaRPr lang="en-GB" sz="1050">
              <a:cs typeface="Arial"/>
            </a:endParaRPr>
          </a:p>
          <a:p>
            <a:pPr marL="128270" indent="-128270"/>
            <a:r>
              <a:rPr lang="en-GB" sz="1050"/>
              <a:t>Good communication is essential</a:t>
            </a:r>
            <a:endParaRPr lang="en-GB" sz="1050">
              <a:cs typeface="Arial"/>
            </a:endParaRPr>
          </a:p>
          <a:p>
            <a:pPr marL="0" indent="0">
              <a:buNone/>
            </a:pPr>
            <a:endParaRPr lang="en-GB" sz="1050">
              <a:cs typeface="Arial"/>
            </a:endParaRPr>
          </a:p>
          <a:p>
            <a:pPr marL="0" indent="0">
              <a:buNone/>
            </a:pPr>
            <a:r>
              <a:rPr lang="en-GB" sz="1050"/>
              <a:t>Organisational change may be required to determine new structures of band 2, 3, and 4 workforces and the role and aspects they deliver may change following training. </a:t>
            </a:r>
            <a:endParaRPr lang="en-GB" sz="1050">
              <a:cs typeface="Arial"/>
            </a:endParaRPr>
          </a:p>
          <a:p>
            <a:pPr marL="0" indent="0">
              <a:buNone/>
            </a:pPr>
            <a:endParaRPr lang="en-GB" sz="1050">
              <a:cs typeface="Arial"/>
            </a:endParaRPr>
          </a:p>
          <a:p>
            <a:pPr marL="0" indent="0">
              <a:buNone/>
            </a:pPr>
            <a:r>
              <a:rPr lang="en-GB" sz="1050"/>
              <a:t>Supporting MSWs with continued professional development is the employees’ responsibility. </a:t>
            </a:r>
            <a:endParaRPr lang="en-GB" sz="1050">
              <a:cs typeface="Arial"/>
            </a:endParaRPr>
          </a:p>
          <a:p>
            <a:pPr marL="0" indent="0">
              <a:buNone/>
            </a:pPr>
            <a:endParaRPr lang="en-GB" sz="1050">
              <a:cs typeface="Arial"/>
            </a:endParaRPr>
          </a:p>
          <a:p>
            <a:pPr marL="0" indent="0">
              <a:buNone/>
            </a:pPr>
            <a:r>
              <a:rPr lang="en-GB" sz="1050"/>
              <a:t>Through the use of apprenticeships, experienced MSWs may also wish to train as midwives; an LMNS that supports a ‘grow your own’ philosophy will also have an approach that addresses midwifery workforce supply.</a:t>
            </a:r>
            <a:endParaRPr lang="en-GB" sz="1050">
              <a:cs typeface="Arial"/>
            </a:endParaRPr>
          </a:p>
        </p:txBody>
      </p:sp>
      <p:pic>
        <p:nvPicPr>
          <p:cNvPr id="6" name="Picture Placeholder 5" descr="Twisting road thorugh hills and a valley at sunset">
            <a:extLst>
              <a:ext uri="{FF2B5EF4-FFF2-40B4-BE49-F238E27FC236}">
                <a16:creationId xmlns:a16="http://schemas.microsoft.com/office/drawing/2014/main" id="{58C2BC38-790E-432E-B84F-190CDC554F95}"/>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a:xfrm>
            <a:off x="3857626" y="1172498"/>
            <a:ext cx="2897135" cy="3052916"/>
          </a:xfrm>
          <a:prstGeom prst="rect">
            <a:avLst/>
          </a:prstGeom>
        </p:spPr>
      </p:pic>
    </p:spTree>
    <p:extLst>
      <p:ext uri="{BB962C8B-B14F-4D97-AF65-F5344CB8AC3E}">
        <p14:creationId xmlns:p14="http://schemas.microsoft.com/office/powerpoint/2010/main" val="1222071430"/>
      </p:ext>
    </p:extLst>
  </p:cSld>
  <p:clrMapOvr>
    <a:masterClrMapping/>
  </p:clrMapOvr>
  <mc:AlternateContent xmlns:mc="http://schemas.openxmlformats.org/markup-compatibility/2006" xmlns:p14="http://schemas.microsoft.com/office/powerpoint/2010/main">
    <mc:Choice Requires="p14">
      <p:transition p14:dur="10">
        <p:dissolve/>
      </p:transition>
    </mc:Choice>
    <mc:Fallback xmlns="">
      <p:transition>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6583BD-3E3D-415F-92C9-9F3EFB2EBA88}"/>
              </a:ext>
            </a:extLst>
          </p:cNvPr>
          <p:cNvSpPr>
            <a:spLocks noGrp="1"/>
          </p:cNvSpPr>
          <p:nvPr>
            <p:ph type="title"/>
          </p:nvPr>
        </p:nvSpPr>
        <p:spPr/>
        <p:txBody>
          <a:bodyPr>
            <a:normAutofit fontScale="90000"/>
          </a:bodyPr>
          <a:lstStyle/>
          <a:p>
            <a:pPr>
              <a:lnSpc>
                <a:spcPct val="100000"/>
              </a:lnSpc>
            </a:pPr>
            <a:r>
              <a:rPr lang="en-GB"/>
              <a:t>MSW Transformation Fund Project Background</a:t>
            </a:r>
          </a:p>
        </p:txBody>
      </p:sp>
      <p:sp>
        <p:nvSpPr>
          <p:cNvPr id="5" name="Content Placeholder 4">
            <a:extLst>
              <a:ext uri="{FF2B5EF4-FFF2-40B4-BE49-F238E27FC236}">
                <a16:creationId xmlns:a16="http://schemas.microsoft.com/office/drawing/2014/main" id="{47003676-1BB7-4E87-AAEE-9D34FB2906A0}"/>
              </a:ext>
            </a:extLst>
          </p:cNvPr>
          <p:cNvSpPr>
            <a:spLocks noGrp="1"/>
          </p:cNvSpPr>
          <p:nvPr>
            <p:ph idx="1"/>
          </p:nvPr>
        </p:nvSpPr>
        <p:spPr/>
        <p:txBody>
          <a:bodyPr/>
          <a:lstStyle/>
          <a:p>
            <a:pPr marL="0" indent="0">
              <a:lnSpc>
                <a:spcPct val="100000"/>
              </a:lnSpc>
              <a:buNone/>
            </a:pPr>
            <a:r>
              <a:rPr lang="en-GB" sz="1600" b="1">
                <a:solidFill>
                  <a:schemeClr val="accent4"/>
                </a:solidFill>
              </a:rPr>
              <a:t>Sally Ashton-May</a:t>
            </a:r>
          </a:p>
          <a:p>
            <a:pPr marL="0" indent="0">
              <a:lnSpc>
                <a:spcPct val="100000"/>
              </a:lnSpc>
              <a:buNone/>
            </a:pPr>
            <a:r>
              <a:rPr lang="en-GB" sz="1600">
                <a:solidFill>
                  <a:schemeClr val="accent4"/>
                </a:solidFill>
              </a:rPr>
              <a:t>Lead Midwife</a:t>
            </a:r>
          </a:p>
          <a:p>
            <a:pPr marL="0" indent="0">
              <a:lnSpc>
                <a:spcPct val="100000"/>
              </a:lnSpc>
              <a:buNone/>
            </a:pPr>
            <a:r>
              <a:rPr lang="en-GB" sz="1600">
                <a:solidFill>
                  <a:schemeClr val="accent4"/>
                </a:solidFill>
              </a:rPr>
              <a:t>HEE National Maternity Programme</a:t>
            </a:r>
          </a:p>
          <a:p>
            <a:endParaRPr lang="en-GB"/>
          </a:p>
        </p:txBody>
      </p:sp>
      <p:pic>
        <p:nvPicPr>
          <p:cNvPr id="2" name="Picture 1">
            <a:extLst>
              <a:ext uri="{FF2B5EF4-FFF2-40B4-BE49-F238E27FC236}">
                <a16:creationId xmlns:a16="http://schemas.microsoft.com/office/drawing/2014/main" id="{1DFB1356-6E6E-4235-B809-D03F54E0F765}"/>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86350" y="0"/>
            <a:ext cx="1771650" cy="671801"/>
          </a:xfrm>
          <a:prstGeom prst="rect">
            <a:avLst/>
          </a:prstGeom>
        </p:spPr>
      </p:pic>
    </p:spTree>
    <p:extLst>
      <p:ext uri="{BB962C8B-B14F-4D97-AF65-F5344CB8AC3E}">
        <p14:creationId xmlns:p14="http://schemas.microsoft.com/office/powerpoint/2010/main" val="2633703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B4B7C-8FAA-4853-AD40-7B62F135DB54}"/>
              </a:ext>
            </a:extLst>
          </p:cNvPr>
          <p:cNvSpPr>
            <a:spLocks noGrp="1"/>
          </p:cNvSpPr>
          <p:nvPr>
            <p:ph type="ctrTitle" idx="4294967295"/>
          </p:nvPr>
        </p:nvSpPr>
        <p:spPr>
          <a:xfrm>
            <a:off x="191564" y="310982"/>
            <a:ext cx="1844675" cy="509587"/>
          </a:xfrm>
          <a:prstGeom prst="rect">
            <a:avLst/>
          </a:prstGeom>
        </p:spPr>
        <p:txBody>
          <a:bodyPr/>
          <a:lstStyle/>
          <a:p>
            <a:r>
              <a:rPr lang="en-GB"/>
              <a:t>LMNS</a:t>
            </a:r>
          </a:p>
        </p:txBody>
      </p:sp>
      <p:sp>
        <p:nvSpPr>
          <p:cNvPr id="3" name="Text Placeholder 2">
            <a:extLst>
              <a:ext uri="{FF2B5EF4-FFF2-40B4-BE49-F238E27FC236}">
                <a16:creationId xmlns:a16="http://schemas.microsoft.com/office/drawing/2014/main" id="{AA547435-F160-4BE1-939D-CE8B00485F14}"/>
              </a:ext>
            </a:extLst>
          </p:cNvPr>
          <p:cNvSpPr>
            <a:spLocks noGrp="1"/>
          </p:cNvSpPr>
          <p:nvPr>
            <p:ph type="body" sz="quarter" idx="4294967295"/>
          </p:nvPr>
        </p:nvSpPr>
        <p:spPr>
          <a:xfrm>
            <a:off x="2905125" y="823913"/>
            <a:ext cx="3952875" cy="3770210"/>
          </a:xfrm>
          <a:prstGeom prst="rect">
            <a:avLst/>
          </a:prstGeom>
        </p:spPr>
        <p:txBody>
          <a:bodyPr vert="horz" lIns="68580" tIns="34290" rIns="68580" bIns="34290" rtlCol="0" anchor="t">
            <a:normAutofit/>
          </a:bodyPr>
          <a:lstStyle/>
          <a:p>
            <a:pPr marL="0" indent="0">
              <a:buNone/>
            </a:pPr>
            <a:r>
              <a:rPr lang="en-GB" sz="1100" b="1">
                <a:solidFill>
                  <a:srgbClr val="003893"/>
                </a:solidFill>
              </a:rPr>
              <a:t>LMNS oversight is required to ensure commitment for implementation of the MSW framework continues:</a:t>
            </a:r>
            <a:endParaRPr lang="en-GB" sz="1050">
              <a:cs typeface="Arial" panose="020B0604020202020204"/>
            </a:endParaRPr>
          </a:p>
          <a:p>
            <a:pPr marL="0" indent="0">
              <a:buNone/>
            </a:pPr>
            <a:endParaRPr lang="en-GB" sz="1050" b="1">
              <a:solidFill>
                <a:srgbClr val="003893"/>
              </a:solidFill>
            </a:endParaRPr>
          </a:p>
          <a:p>
            <a:pPr marL="128270" indent="-128270">
              <a:buClr>
                <a:srgbClr val="E28C05"/>
              </a:buClr>
              <a:buFont typeface="Wingdings" panose="05000000000000000000" pitchFamily="2" charset="2"/>
              <a:buChar char="Ø"/>
            </a:pPr>
            <a:r>
              <a:rPr lang="en-GB" sz="1200"/>
              <a:t>Ensuring that the training requirements identified are being implemented ideally through apprenticeships where required </a:t>
            </a:r>
          </a:p>
          <a:p>
            <a:pPr marL="128270" indent="-128270">
              <a:buClr>
                <a:srgbClr val="E28C05"/>
              </a:buClr>
              <a:buFont typeface="Wingdings" panose="05000000000000000000" pitchFamily="2" charset="2"/>
              <a:buChar char="Ø"/>
            </a:pPr>
            <a:endParaRPr lang="en-GB" sz="1200">
              <a:cs typeface="Arial" panose="020B0604020202020204"/>
            </a:endParaRPr>
          </a:p>
          <a:p>
            <a:pPr marL="128270" indent="-128270">
              <a:buClr>
                <a:srgbClr val="E28C05"/>
              </a:buClr>
              <a:buFont typeface="Wingdings" panose="05000000000000000000" pitchFamily="2" charset="2"/>
              <a:buChar char="Ø"/>
            </a:pPr>
            <a:r>
              <a:rPr lang="en-GB" sz="1200"/>
              <a:t>That staff are trained and signed off against the framework within a specific timescale</a:t>
            </a:r>
            <a:endParaRPr lang="en-GB" sz="1200">
              <a:cs typeface="Arial"/>
            </a:endParaRPr>
          </a:p>
          <a:p>
            <a:pPr marL="128270" indent="-128270">
              <a:buClr>
                <a:srgbClr val="E28C05"/>
              </a:buClr>
              <a:buFont typeface="Wingdings" panose="05000000000000000000" pitchFamily="2" charset="2"/>
              <a:buChar char="Ø"/>
            </a:pPr>
            <a:endParaRPr lang="en-GB" sz="1200">
              <a:cs typeface="Arial"/>
            </a:endParaRPr>
          </a:p>
          <a:p>
            <a:pPr marL="128270" indent="-128270">
              <a:buClr>
                <a:srgbClr val="E28C05"/>
              </a:buClr>
              <a:buFont typeface="Wingdings" panose="05000000000000000000" pitchFamily="2" charset="2"/>
              <a:buChar char="Ø"/>
            </a:pPr>
            <a:r>
              <a:rPr lang="en-GB" sz="1200"/>
              <a:t>Bank and agency MSW staff meet the framework requirements against the role for which they are employed. </a:t>
            </a:r>
            <a:endParaRPr lang="en-GB" sz="1200">
              <a:cs typeface="Arial"/>
            </a:endParaRPr>
          </a:p>
          <a:p>
            <a:pPr marL="128270" indent="-128270">
              <a:buClr>
                <a:srgbClr val="E28C05"/>
              </a:buClr>
              <a:buFont typeface="Wingdings" panose="05000000000000000000" pitchFamily="2" charset="2"/>
              <a:buChar char="Ø"/>
            </a:pPr>
            <a:endParaRPr lang="en-GB" sz="1200">
              <a:cs typeface="Arial"/>
            </a:endParaRPr>
          </a:p>
          <a:p>
            <a:pPr marL="128270" indent="-128270">
              <a:buClr>
                <a:srgbClr val="E28C05"/>
              </a:buClr>
              <a:buFont typeface="Wingdings" panose="05000000000000000000" pitchFamily="2" charset="2"/>
              <a:buChar char="Ø"/>
            </a:pPr>
            <a:r>
              <a:rPr lang="en-GB" sz="1200"/>
              <a:t>(Recruitment and retention could be affected in Trusts who are not following implementation and there could be migration of the workforce into bordering areas and LMNS who are providing those opportunities). </a:t>
            </a:r>
            <a:endParaRPr lang="en-GB" sz="1200">
              <a:cs typeface="Arial"/>
            </a:endParaRPr>
          </a:p>
          <a:p>
            <a:pPr marL="0" indent="0">
              <a:buNone/>
            </a:pPr>
            <a:endParaRPr lang="en-GB" sz="1050"/>
          </a:p>
          <a:p>
            <a:pPr marL="128270" indent="-128270"/>
            <a:endParaRPr lang="en-GB" sz="1050">
              <a:cs typeface="Arial" panose="020B0604020202020204"/>
            </a:endParaRPr>
          </a:p>
          <a:p>
            <a:pPr marL="128270" indent="-128270">
              <a:buFont typeface="Wingdings" panose="05000000000000000000" pitchFamily="2" charset="2"/>
              <a:buChar char="§"/>
            </a:pPr>
            <a:endParaRPr lang="en-US">
              <a:cs typeface="Arial"/>
            </a:endParaRPr>
          </a:p>
        </p:txBody>
      </p:sp>
      <p:pic>
        <p:nvPicPr>
          <p:cNvPr id="5" name="Picture 4" descr="Screenshot of a guide for local maternity systems overseeing implementation of the MSW career framework.">
            <a:extLst>
              <a:ext uri="{FF2B5EF4-FFF2-40B4-BE49-F238E27FC236}">
                <a16:creationId xmlns:a16="http://schemas.microsoft.com/office/drawing/2014/main" id="{B6CAF591-3615-4BA9-9C47-18792005971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14165" y="921909"/>
            <a:ext cx="2439119" cy="3574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7438949"/>
      </p:ext>
    </p:extLst>
  </p:cSld>
  <p:clrMapOvr>
    <a:masterClrMapping/>
  </p:clrMapOvr>
  <mc:AlternateContent xmlns:mc="http://schemas.openxmlformats.org/markup-compatibility/2006" xmlns:p14="http://schemas.microsoft.com/office/powerpoint/2010/main">
    <mc:Choice Requires="p14">
      <p:transition p14:dur="10">
        <p:dissolve/>
      </p:transition>
    </mc:Choice>
    <mc:Fallback xmlns="">
      <p:transition>
        <p:dissolv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DFD25EE-3989-4710-B540-3D6AB354B62D}"/>
              </a:ext>
            </a:extLst>
          </p:cNvPr>
          <p:cNvSpPr>
            <a:spLocks noGrp="1"/>
          </p:cNvSpPr>
          <p:nvPr>
            <p:ph type="ctrTitle"/>
          </p:nvPr>
        </p:nvSpPr>
        <p:spPr>
          <a:xfrm>
            <a:off x="180418" y="266055"/>
            <a:ext cx="5829300" cy="509587"/>
          </a:xfrm>
          <a:prstGeom prst="rect">
            <a:avLst/>
          </a:prstGeom>
        </p:spPr>
        <p:txBody>
          <a:bodyPr>
            <a:normAutofit fontScale="90000"/>
          </a:bodyPr>
          <a:lstStyle/>
          <a:p>
            <a:r>
              <a:rPr lang="en-GB" sz="2800"/>
              <a:t>LMNS </a:t>
            </a:r>
            <a:r>
              <a:rPr lang="en-GB" sz="2800" b="1"/>
              <a:t>Presentation:</a:t>
            </a:r>
            <a:br>
              <a:rPr lang="en-GB" sz="2800" b="1"/>
            </a:br>
            <a:endParaRPr lang="en-GB"/>
          </a:p>
        </p:txBody>
      </p:sp>
      <p:pic>
        <p:nvPicPr>
          <p:cNvPr id="10" name="Picture 3">
            <a:extLs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7583" y="837694"/>
            <a:ext cx="2414079" cy="18843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77015" y="2694051"/>
            <a:ext cx="3601672" cy="18843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a:extLst>
              <a:ext uri="{C183D7F6-B498-43B3-948B-1728B52AA6E4}">
                <adec:decorative xmlns:adec="http://schemas.microsoft.com/office/drawing/2017/decorative" val="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3796121">
            <a:off x="3889581" y="844924"/>
            <a:ext cx="2689193" cy="26891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89670" y="1190874"/>
            <a:ext cx="984565" cy="307777"/>
          </a:xfrm>
          <a:prstGeom prst="rect">
            <a:avLst/>
          </a:prstGeom>
          <a:noFill/>
        </p:spPr>
        <p:txBody>
          <a:bodyPr wrap="none" rtlCol="0">
            <a:spAutoFit/>
          </a:bodyPr>
          <a:lstStyle/>
          <a:p>
            <a:r>
              <a:rPr lang="en-GB" sz="1400" b="1"/>
              <a:t>DRIVERS</a:t>
            </a:r>
          </a:p>
        </p:txBody>
      </p:sp>
      <p:sp>
        <p:nvSpPr>
          <p:cNvPr id="6" name="TextBox 5"/>
          <p:cNvSpPr txBox="1"/>
          <p:nvPr/>
        </p:nvSpPr>
        <p:spPr>
          <a:xfrm>
            <a:off x="1638095" y="2839571"/>
            <a:ext cx="1674433" cy="307777"/>
          </a:xfrm>
          <a:prstGeom prst="rect">
            <a:avLst/>
          </a:prstGeom>
          <a:noFill/>
        </p:spPr>
        <p:txBody>
          <a:bodyPr wrap="none" rtlCol="0">
            <a:spAutoFit/>
          </a:bodyPr>
          <a:lstStyle/>
          <a:p>
            <a:r>
              <a:rPr lang="en-GB" sz="1400" b="1" dirty="0">
                <a:solidFill>
                  <a:schemeClr val="bg1"/>
                </a:solidFill>
              </a:rPr>
              <a:t>CURRENT STATE</a:t>
            </a:r>
          </a:p>
        </p:txBody>
      </p:sp>
      <p:sp>
        <p:nvSpPr>
          <p:cNvPr id="7" name="TextBox 6"/>
          <p:cNvSpPr txBox="1"/>
          <p:nvPr/>
        </p:nvSpPr>
        <p:spPr>
          <a:xfrm>
            <a:off x="4017883" y="1803146"/>
            <a:ext cx="992579" cy="307777"/>
          </a:xfrm>
          <a:prstGeom prst="rect">
            <a:avLst/>
          </a:prstGeom>
          <a:noFill/>
        </p:spPr>
        <p:txBody>
          <a:bodyPr wrap="none" rtlCol="0">
            <a:spAutoFit/>
          </a:bodyPr>
          <a:lstStyle/>
          <a:p>
            <a:r>
              <a:rPr lang="en-GB" sz="1400" b="1"/>
              <a:t>ACTIONS</a:t>
            </a:r>
          </a:p>
        </p:txBody>
      </p:sp>
    </p:spTree>
  </p:cSld>
  <p:clrMapOvr>
    <a:masterClrMapping/>
  </p:clrMapOvr>
  <mc:AlternateContent xmlns:mc="http://schemas.openxmlformats.org/markup-compatibility/2006" xmlns:p14="http://schemas.microsoft.com/office/powerpoint/2010/main">
    <mc:Choice Requires="p14">
      <p:transition p14:dur="10">
        <p:dissolve/>
      </p:transition>
    </mc:Choice>
    <mc:Fallback xmlns="">
      <p:transition>
        <p:dissolv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00758-636A-4EFC-8C1B-7F3565A2FF11}"/>
              </a:ext>
            </a:extLst>
          </p:cNvPr>
          <p:cNvSpPr>
            <a:spLocks noGrp="1"/>
          </p:cNvSpPr>
          <p:nvPr>
            <p:ph type="title" idx="4294967295"/>
          </p:nvPr>
        </p:nvSpPr>
        <p:spPr>
          <a:xfrm>
            <a:off x="471488" y="-994172"/>
            <a:ext cx="5915025" cy="994172"/>
          </a:xfrm>
        </p:spPr>
        <p:txBody>
          <a:bodyPr vert="horz" lIns="91440" tIns="45720" rIns="91440" bIns="45720" rtlCol="0" anchor="b">
            <a:normAutofit/>
          </a:bodyPr>
          <a:lstStyle/>
          <a:p>
            <a:r>
              <a:rPr lang="en-GB" dirty="0"/>
              <a:t>Midlands comms example</a:t>
            </a:r>
          </a:p>
        </p:txBody>
      </p:sp>
      <p:pic>
        <p:nvPicPr>
          <p:cNvPr id="7" name="Picture 6" descr="Screenshot of comms plans for MSW framework implementation (1)">
            <a:extLst>
              <a:ext uri="{FF2B5EF4-FFF2-40B4-BE49-F238E27FC236}">
                <a16:creationId xmlns:a16="http://schemas.microsoft.com/office/drawing/2014/main" id="{DD69D42F-24CE-4A3C-87AE-41FDFDF7DC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3398"/>
            <a:ext cx="3818310" cy="2440978"/>
          </a:xfrm>
          <a:prstGeom prst="rect">
            <a:avLst/>
          </a:prstGeom>
        </p:spPr>
      </p:pic>
      <p:pic>
        <p:nvPicPr>
          <p:cNvPr id="9" name="Picture 8" descr="Screenshot of comms plans for MSW framework implementation (2)">
            <a:extLst>
              <a:ext uri="{FF2B5EF4-FFF2-40B4-BE49-F238E27FC236}">
                <a16:creationId xmlns:a16="http://schemas.microsoft.com/office/drawing/2014/main" id="{1FF4BF74-72A6-42FC-AC3B-8A1EC3C958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39251" y="1572312"/>
            <a:ext cx="3818310" cy="2512718"/>
          </a:xfrm>
          <a:prstGeom prst="rect">
            <a:avLst/>
          </a:prstGeom>
        </p:spPr>
      </p:pic>
      <p:pic>
        <p:nvPicPr>
          <p:cNvPr id="11" name="Picture 10" descr="Screenshot of comms plans for MSW framework implementation (3)">
            <a:extLst>
              <a:ext uri="{FF2B5EF4-FFF2-40B4-BE49-F238E27FC236}">
                <a16:creationId xmlns:a16="http://schemas.microsoft.com/office/drawing/2014/main" id="{16E79B95-2BA7-472F-89C3-8F086B9DE3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83310" y="2828671"/>
            <a:ext cx="3974690" cy="2339389"/>
          </a:xfrm>
          <a:prstGeom prst="rect">
            <a:avLst/>
          </a:prstGeom>
        </p:spPr>
      </p:pic>
    </p:spTree>
    <p:extLst>
      <p:ext uri="{BB962C8B-B14F-4D97-AF65-F5344CB8AC3E}">
        <p14:creationId xmlns:p14="http://schemas.microsoft.com/office/powerpoint/2010/main" val="2710627338"/>
      </p:ext>
    </p:extLst>
  </p:cSld>
  <p:clrMapOvr>
    <a:masterClrMapping/>
  </p:clrMapOvr>
  <mc:AlternateContent xmlns:mc="http://schemas.openxmlformats.org/markup-compatibility/2006" xmlns:p14="http://schemas.microsoft.com/office/powerpoint/2010/main">
    <mc:Choice Requires="p14">
      <p:transition p14:dur="10">
        <p:dissolve/>
      </p:transition>
    </mc:Choice>
    <mc:Fallback xmlns="">
      <p:transition>
        <p:dissolv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DC88ED-FD51-4767-A5A6-7E4EA6931868}"/>
              </a:ext>
            </a:extLst>
          </p:cNvPr>
          <p:cNvSpPr>
            <a:spLocks noGrp="1"/>
          </p:cNvSpPr>
          <p:nvPr>
            <p:ph type="title" idx="4294967295"/>
          </p:nvPr>
        </p:nvSpPr>
        <p:spPr>
          <a:xfrm>
            <a:off x="471488" y="-994172"/>
            <a:ext cx="5915025" cy="994172"/>
          </a:xfrm>
        </p:spPr>
        <p:txBody>
          <a:bodyPr vert="horz" lIns="91440" tIns="45720" rIns="91440" bIns="45720" rtlCol="0" anchor="b">
            <a:normAutofit/>
          </a:bodyPr>
          <a:lstStyle/>
          <a:p>
            <a:r>
              <a:rPr lang="en-GB" dirty="0"/>
              <a:t>ESR codes</a:t>
            </a:r>
          </a:p>
        </p:txBody>
      </p:sp>
      <p:pic>
        <p:nvPicPr>
          <p:cNvPr id="1030" name="Picture 6">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0438" y="-106623"/>
            <a:ext cx="6017125" cy="5356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38817" y="120254"/>
            <a:ext cx="5779183" cy="1384995"/>
          </a:xfrm>
          <a:prstGeom prst="rect">
            <a:avLst/>
          </a:prstGeom>
        </p:spPr>
        <p:txBody>
          <a:bodyPr wrap="square" lIns="91440" tIns="45720" rIns="91440" bIns="45720" anchor="t">
            <a:spAutoFit/>
          </a:bodyPr>
          <a:lstStyle/>
          <a:p>
            <a:r>
              <a:rPr lang="en-GB" sz="1400" b="1">
                <a:solidFill>
                  <a:schemeClr val="bg1"/>
                </a:solidFill>
              </a:rPr>
              <a:t>The MSW workforce that map at level 3/band 3 and above will be assigned to a redefined electronic staffing record (ESR) code from late summer which will identify them as being appropriately trained and competent to deliver clinical care and can be utilised to make up 10% of the midwifery workforce as recommended by </a:t>
            </a:r>
            <a:r>
              <a:rPr lang="en-GB" sz="1400" b="1" err="1">
                <a:solidFill>
                  <a:schemeClr val="bg1"/>
                </a:solidFill>
              </a:rPr>
              <a:t>Birthrate</a:t>
            </a:r>
            <a:r>
              <a:rPr lang="en-GB" sz="1400" b="1">
                <a:solidFill>
                  <a:schemeClr val="bg1"/>
                </a:solidFill>
              </a:rPr>
              <a:t> plus (NICE 2016). </a:t>
            </a:r>
          </a:p>
        </p:txBody>
      </p:sp>
      <p:sp>
        <p:nvSpPr>
          <p:cNvPr id="4" name="Rectangle 7"/>
          <p:cNvSpPr>
            <a:spLocks noChangeArrowheads="1"/>
          </p:cNvSpPr>
          <p:nvPr/>
        </p:nvSpPr>
        <p:spPr bwMode="auto">
          <a:xfrm>
            <a:off x="538817" y="3638252"/>
            <a:ext cx="5778000" cy="1146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fontAlgn="base">
              <a:spcBef>
                <a:spcPct val="0"/>
              </a:spcBef>
              <a:spcAft>
                <a:spcPct val="0"/>
              </a:spcAft>
            </a:pPr>
            <a:r>
              <a:rPr lang="en-GB" sz="1400" b="1">
                <a:solidFill>
                  <a:schemeClr val="bg1"/>
                </a:solidFill>
                <a:ea typeface="Calibri" pitchFamily="34" charset="0"/>
                <a:cs typeface="Times New Roman"/>
              </a:rPr>
              <a:t>Therefore, Trusts will look at what their mapping has shown, identify actions to up skill/ uplift bands/ calculate skill mix and know who can be coded as an MSW or MSW apprentice (those on the programme) in pipeline. </a:t>
            </a:r>
            <a:endParaRPr lang="en-GB" sz="1400" b="1">
              <a:solidFill>
                <a:schemeClr val="bg1"/>
              </a:solidFill>
              <a:cs typeface="Arial" pitchFamily="34" charset="0"/>
            </a:endParaRPr>
          </a:p>
          <a:p>
            <a:pPr eaLnBrk="0" fontAlgn="base" hangingPunct="0">
              <a:spcBef>
                <a:spcPct val="0"/>
              </a:spcBef>
              <a:spcAft>
                <a:spcPct val="0"/>
              </a:spcAft>
            </a:pPr>
            <a:endParaRPr lang="en-GB" sz="1400">
              <a:solidFill>
                <a:srgbClr val="000000"/>
              </a:solidFill>
              <a:cs typeface="Times New Roman"/>
            </a:endParaRPr>
          </a:p>
        </p:txBody>
      </p:sp>
    </p:spTree>
    <p:extLst>
      <p:ext uri="{BB962C8B-B14F-4D97-AF65-F5344CB8AC3E}">
        <p14:creationId xmlns:p14="http://schemas.microsoft.com/office/powerpoint/2010/main" val="1814858357"/>
      </p:ext>
    </p:extLst>
  </p:cSld>
  <p:clrMapOvr>
    <a:masterClrMapping/>
  </p:clrMapOvr>
  <mc:AlternateContent xmlns:mc="http://schemas.openxmlformats.org/markup-compatibility/2006" xmlns:p14="http://schemas.microsoft.com/office/powerpoint/2010/main">
    <mc:Choice Requires="p14">
      <p:transition p14:dur="10">
        <p:dissolve/>
      </p:transition>
    </mc:Choice>
    <mc:Fallback xmlns="">
      <p:transition>
        <p:dissolv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72F6B-A6C0-4336-8F4A-D6D7D61136EF}"/>
              </a:ext>
            </a:extLst>
          </p:cNvPr>
          <p:cNvSpPr>
            <a:spLocks noGrp="1"/>
          </p:cNvSpPr>
          <p:nvPr>
            <p:ph type="ctrTitle"/>
          </p:nvPr>
        </p:nvSpPr>
        <p:spPr>
          <a:xfrm>
            <a:off x="24657" y="56194"/>
            <a:ext cx="5829300" cy="509587"/>
          </a:xfrm>
          <a:prstGeom prst="rect">
            <a:avLst/>
          </a:prstGeom>
        </p:spPr>
        <p:txBody>
          <a:bodyPr/>
          <a:lstStyle/>
          <a:p>
            <a:r>
              <a:rPr lang="en-GB" sz="2200"/>
              <a:t>Raising the profile…</a:t>
            </a:r>
          </a:p>
        </p:txBody>
      </p:sp>
      <p:graphicFrame>
        <p:nvGraphicFramePr>
          <p:cNvPr id="7" name="Diagram 6" descr="Diagram:&#10;Celebration webinar for MSWs.&#10;1. networking chance.&#10;2. celebration of MSWs.&#10;3. info from HEE lead midwife.&#10;4. hearing from MSWs about their roles.&#10;5. hearing about development options.&#10;6. identifying challenges.">
            <a:extLst>
              <a:ext uri="{FF2B5EF4-FFF2-40B4-BE49-F238E27FC236}">
                <a16:creationId xmlns:a16="http://schemas.microsoft.com/office/drawing/2014/main" id="{B10AC951-B5E4-452B-A14D-4B9631C34122}"/>
              </a:ext>
            </a:extLst>
          </p:cNvPr>
          <p:cNvGraphicFramePr/>
          <p:nvPr>
            <p:extLst>
              <p:ext uri="{D42A27DB-BD31-4B8C-83A1-F6EECF244321}">
                <p14:modId xmlns:p14="http://schemas.microsoft.com/office/powerpoint/2010/main" val="3748068274"/>
              </p:ext>
            </p:extLst>
          </p:nvPr>
        </p:nvGraphicFramePr>
        <p:xfrm>
          <a:off x="1004043" y="420992"/>
          <a:ext cx="4849914" cy="4411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3058399"/>
      </p:ext>
    </p:extLst>
  </p:cSld>
  <p:clrMapOvr>
    <a:masterClrMapping/>
  </p:clrMapOvr>
  <mc:AlternateContent xmlns:mc="http://schemas.openxmlformats.org/markup-compatibility/2006" xmlns:p14="http://schemas.microsoft.com/office/powerpoint/2010/main">
    <mc:Choice Requires="p14">
      <p:transition p14:dur="10">
        <p:dissolve/>
      </p:transition>
    </mc:Choice>
    <mc:Fallback xmlns="">
      <p:transition>
        <p:dissolv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80D42-1E0F-4EB7-8B1B-6035666E4909}"/>
              </a:ext>
            </a:extLst>
          </p:cNvPr>
          <p:cNvSpPr>
            <a:spLocks noGrp="1"/>
          </p:cNvSpPr>
          <p:nvPr>
            <p:ph type="title" idx="4294967295"/>
          </p:nvPr>
        </p:nvSpPr>
        <p:spPr>
          <a:xfrm>
            <a:off x="471488" y="-994172"/>
            <a:ext cx="5915025" cy="994172"/>
          </a:xfrm>
        </p:spPr>
        <p:txBody>
          <a:bodyPr vert="horz" lIns="91440" tIns="45720" rIns="91440" bIns="45720" rtlCol="0" anchor="b">
            <a:normAutofit/>
          </a:bodyPr>
          <a:lstStyle/>
          <a:p>
            <a:r>
              <a:rPr lang="en-GB" dirty="0"/>
              <a:t>Webinar</a:t>
            </a:r>
          </a:p>
        </p:txBody>
      </p:sp>
      <p:pic>
        <p:nvPicPr>
          <p:cNvPr id="4" name="Picture 5" descr="Graphic with text: interactive webinar">
            <a:extLst>
              <a:ext uri="{FF2B5EF4-FFF2-40B4-BE49-F238E27FC236}">
                <a16:creationId xmlns:a16="http://schemas.microsoft.com/office/drawing/2014/main" id="{1C364D93-4B40-44E0-9844-8F135DAAD85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63379" y="175597"/>
            <a:ext cx="2286000" cy="16144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6EA8EE6-16C8-4395-8BAF-848DE35AE8F6}"/>
              </a:ext>
            </a:extLst>
          </p:cNvPr>
          <p:cNvSpPr txBox="1"/>
          <p:nvPr/>
        </p:nvSpPr>
        <p:spPr>
          <a:xfrm>
            <a:off x="929148" y="1979558"/>
            <a:ext cx="4354461" cy="2031325"/>
          </a:xfrm>
          <a:prstGeom prst="rect">
            <a:avLst/>
          </a:prstGeom>
          <a:noFill/>
        </p:spPr>
        <p:txBody>
          <a:bodyPr wrap="square">
            <a:spAutoFit/>
          </a:bodyPr>
          <a:lstStyle/>
          <a:p>
            <a:pPr marL="214313" indent="-214313">
              <a:buClr>
                <a:srgbClr val="E28C05"/>
              </a:buClr>
              <a:buFont typeface="Wingdings" panose="05000000000000000000" pitchFamily="2" charset="2"/>
              <a:buChar char="Ø"/>
            </a:pPr>
            <a:r>
              <a:rPr lang="en-US" sz="1400"/>
              <a:t>Distributing, sharing and promoting the Maternity Support Worker Competency, Education and Career Development Framework</a:t>
            </a:r>
          </a:p>
          <a:p>
            <a:pPr marL="0" indent="0">
              <a:buClr>
                <a:srgbClr val="E28C05"/>
              </a:buClr>
              <a:buNone/>
            </a:pPr>
            <a:endParaRPr lang="en-US" sz="1400"/>
          </a:p>
          <a:p>
            <a:pPr marL="214313" indent="-214313">
              <a:buClr>
                <a:srgbClr val="E28C05"/>
              </a:buClr>
              <a:buFont typeface="Wingdings" panose="05000000000000000000" pitchFamily="2" charset="2"/>
              <a:buChar char="Ø"/>
            </a:pPr>
            <a:r>
              <a:rPr lang="en-US" sz="1400"/>
              <a:t>Engaging with the senior workforce to ensure the </a:t>
            </a:r>
            <a:r>
              <a:rPr lang="en-US" sz="1400" err="1"/>
              <a:t>standardisation</a:t>
            </a:r>
            <a:r>
              <a:rPr lang="en-US" sz="1400"/>
              <a:t> of the MSW workforce is high on their agenda</a:t>
            </a:r>
          </a:p>
          <a:p>
            <a:pPr marL="0" indent="0">
              <a:buClr>
                <a:srgbClr val="E28C05"/>
              </a:buClr>
              <a:buNone/>
            </a:pPr>
            <a:endParaRPr lang="en-US" sz="1400"/>
          </a:p>
          <a:p>
            <a:pPr marL="214313" indent="-214313">
              <a:buClr>
                <a:srgbClr val="E28C05"/>
              </a:buClr>
              <a:buFont typeface="Wingdings" panose="05000000000000000000" pitchFamily="2" charset="2"/>
              <a:buChar char="Ø"/>
            </a:pPr>
            <a:r>
              <a:rPr lang="en-US" sz="1400"/>
              <a:t>Providing a catalogue of webinars for the MSWs</a:t>
            </a:r>
            <a:endParaRPr lang="en-GB"/>
          </a:p>
        </p:txBody>
      </p:sp>
    </p:spTree>
    <p:extLst>
      <p:ext uri="{BB962C8B-B14F-4D97-AF65-F5344CB8AC3E}">
        <p14:creationId xmlns:p14="http://schemas.microsoft.com/office/powerpoint/2010/main" val="1741298275"/>
      </p:ext>
    </p:extLst>
  </p:cSld>
  <p:clrMapOvr>
    <a:masterClrMapping/>
  </p:clrMapOvr>
  <mc:AlternateContent xmlns:mc="http://schemas.openxmlformats.org/markup-compatibility/2006" xmlns:p14="http://schemas.microsoft.com/office/powerpoint/2010/main">
    <mc:Choice Requires="p14">
      <p:transition p14:dur="10">
        <p:dissolve/>
      </p:transition>
    </mc:Choice>
    <mc:Fallback xmlns="">
      <p:transition>
        <p:dissolv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587" y="287200"/>
            <a:ext cx="5829300" cy="509587"/>
          </a:xfrm>
        </p:spPr>
        <p:txBody>
          <a:bodyPr/>
          <a:lstStyle/>
          <a:p>
            <a:r>
              <a:rPr lang="en-US"/>
              <a:t>Webinar outcome</a:t>
            </a:r>
            <a:endParaRPr lang="en-GB"/>
          </a:p>
        </p:txBody>
      </p:sp>
      <p:sp>
        <p:nvSpPr>
          <p:cNvPr id="3" name="Text Placeholder 2"/>
          <p:cNvSpPr>
            <a:spLocks noGrp="1"/>
          </p:cNvSpPr>
          <p:nvPr>
            <p:ph type="body" sz="quarter" idx="13"/>
          </p:nvPr>
        </p:nvSpPr>
        <p:spPr>
          <a:xfrm>
            <a:off x="107173" y="1113075"/>
            <a:ext cx="6527091" cy="3663205"/>
          </a:xfrm>
        </p:spPr>
        <p:txBody>
          <a:bodyPr vert="horz" lIns="91440" tIns="45720" rIns="91440" bIns="45720" rtlCol="0" anchor="t">
            <a:normAutofit/>
          </a:bodyPr>
          <a:lstStyle/>
          <a:p>
            <a:pPr marL="128270" indent="-128270"/>
            <a:r>
              <a:rPr lang="en-US">
                <a:solidFill>
                  <a:srgbClr val="000000"/>
                </a:solidFill>
              </a:rPr>
              <a:t>100 + attendees between Midlands and East of England (unable to identify specific MSW attendees)</a:t>
            </a:r>
            <a:endParaRPr lang="en-US">
              <a:solidFill>
                <a:srgbClr val="000000"/>
              </a:solidFill>
              <a:cs typeface="Arial"/>
            </a:endParaRPr>
          </a:p>
          <a:p>
            <a:pPr marL="128270" indent="-128270"/>
            <a:endParaRPr lang="en-US">
              <a:solidFill>
                <a:srgbClr val="000000"/>
              </a:solidFill>
              <a:cs typeface="Arial"/>
            </a:endParaRPr>
          </a:p>
          <a:p>
            <a:pPr marL="128270" indent="-128270"/>
            <a:r>
              <a:rPr lang="en-US">
                <a:solidFill>
                  <a:srgbClr val="000000"/>
                </a:solidFill>
              </a:rPr>
              <a:t>To continue with MSW engagement through offering future MSW webinars/support</a:t>
            </a:r>
            <a:endParaRPr lang="en-US">
              <a:solidFill>
                <a:srgbClr val="000000"/>
              </a:solidFill>
              <a:cs typeface="Arial"/>
            </a:endParaRPr>
          </a:p>
          <a:p>
            <a:pPr marL="128270" indent="-128270"/>
            <a:endParaRPr lang="en-US">
              <a:solidFill>
                <a:srgbClr val="000000"/>
              </a:solidFill>
              <a:cs typeface="Arial"/>
            </a:endParaRPr>
          </a:p>
          <a:p>
            <a:pPr marL="128270" indent="-128270"/>
            <a:r>
              <a:rPr lang="en-US">
                <a:solidFill>
                  <a:srgbClr val="000000"/>
                </a:solidFill>
              </a:rPr>
              <a:t>Definite interest for development opportunities – enquiries about level 3 and level 4 training</a:t>
            </a:r>
            <a:endParaRPr lang="en-US">
              <a:solidFill>
                <a:srgbClr val="000000"/>
              </a:solidFill>
              <a:cs typeface="Arial"/>
            </a:endParaRPr>
          </a:p>
          <a:p>
            <a:pPr marL="128270" indent="-128270"/>
            <a:endParaRPr lang="en-US">
              <a:solidFill>
                <a:srgbClr val="000000"/>
              </a:solidFill>
              <a:cs typeface="Arial"/>
            </a:endParaRPr>
          </a:p>
          <a:p>
            <a:pPr marL="128270" indent="-128270"/>
            <a:r>
              <a:rPr lang="en-US">
                <a:solidFill>
                  <a:srgbClr val="000000"/>
                </a:solidFill>
              </a:rPr>
              <a:t>Presentations and recordings available on the HEE website</a:t>
            </a:r>
            <a:endParaRPr lang="en-GB">
              <a:solidFill>
                <a:srgbClr val="000000"/>
              </a:solidFill>
              <a:cs typeface="Arial" panose="020B0604020202020204"/>
            </a:endParaRPr>
          </a:p>
        </p:txBody>
      </p:sp>
    </p:spTree>
    <p:extLst>
      <p:ext uri="{BB962C8B-B14F-4D97-AF65-F5344CB8AC3E}">
        <p14:creationId xmlns:p14="http://schemas.microsoft.com/office/powerpoint/2010/main" val="1606661444"/>
      </p:ext>
    </p:extLst>
  </p:cSld>
  <p:clrMapOvr>
    <a:masterClrMapping/>
  </p:clrMapOvr>
  <mc:AlternateContent xmlns:mc="http://schemas.openxmlformats.org/markup-compatibility/2006" xmlns:p14="http://schemas.microsoft.com/office/powerpoint/2010/main">
    <mc:Choice Requires="p14">
      <p:transition p14:dur="10">
        <p:dissolve/>
      </p:transition>
    </mc:Choice>
    <mc:Fallback xmlns="">
      <p:transition>
        <p:dissolv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AE2EA5-2321-4DCF-93CA-EA940CA6A9C9}"/>
              </a:ext>
            </a:extLst>
          </p:cNvPr>
          <p:cNvSpPr>
            <a:spLocks noGrp="1"/>
          </p:cNvSpPr>
          <p:nvPr>
            <p:ph type="title"/>
          </p:nvPr>
        </p:nvSpPr>
        <p:spPr>
          <a:xfrm>
            <a:off x="314945" y="832370"/>
            <a:ext cx="5915025" cy="477154"/>
          </a:xfrm>
        </p:spPr>
        <p:txBody>
          <a:bodyPr>
            <a:noAutofit/>
          </a:bodyPr>
          <a:lstStyle/>
          <a:p>
            <a:pPr>
              <a:lnSpc>
                <a:spcPct val="100000"/>
              </a:lnSpc>
            </a:pPr>
            <a:r>
              <a:rPr lang="en-GB" sz="2400"/>
              <a:t>Implementing the Framework: the experience of North West London</a:t>
            </a:r>
          </a:p>
        </p:txBody>
      </p:sp>
      <p:sp>
        <p:nvSpPr>
          <p:cNvPr id="6" name="Content Placeholder 4">
            <a:extLst>
              <a:ext uri="{FF2B5EF4-FFF2-40B4-BE49-F238E27FC236}">
                <a16:creationId xmlns:a16="http://schemas.microsoft.com/office/drawing/2014/main" id="{94E90904-9120-44D7-8445-EE8C1B9CF74D}"/>
              </a:ext>
            </a:extLst>
          </p:cNvPr>
          <p:cNvSpPr>
            <a:spLocks noGrp="1"/>
          </p:cNvSpPr>
          <p:nvPr>
            <p:ph idx="1"/>
          </p:nvPr>
        </p:nvSpPr>
        <p:spPr>
          <a:xfrm>
            <a:off x="314945" y="1614791"/>
            <a:ext cx="4247327" cy="2850204"/>
          </a:xfrm>
        </p:spPr>
        <p:txBody>
          <a:bodyPr>
            <a:normAutofit/>
          </a:bodyPr>
          <a:lstStyle/>
          <a:p>
            <a:pPr marL="0" indent="0">
              <a:lnSpc>
                <a:spcPct val="100000"/>
              </a:lnSpc>
              <a:buNone/>
            </a:pPr>
            <a:r>
              <a:rPr lang="en-GB" sz="1400" b="1">
                <a:solidFill>
                  <a:schemeClr val="accent4"/>
                </a:solidFill>
              </a:rPr>
              <a:t>Alison Smith</a:t>
            </a:r>
          </a:p>
          <a:p>
            <a:pPr marL="0" indent="0">
              <a:lnSpc>
                <a:spcPct val="100000"/>
              </a:lnSpc>
              <a:buNone/>
            </a:pPr>
            <a:r>
              <a:rPr lang="en-GB" sz="1400">
                <a:solidFill>
                  <a:schemeClr val="accent4"/>
                </a:solidFill>
              </a:rPr>
              <a:t>Senior Project Manager</a:t>
            </a:r>
          </a:p>
          <a:p>
            <a:pPr marL="0" indent="0">
              <a:lnSpc>
                <a:spcPct val="100000"/>
              </a:lnSpc>
              <a:buNone/>
            </a:pPr>
            <a:r>
              <a:rPr lang="en-GB" sz="1400">
                <a:solidFill>
                  <a:schemeClr val="accent4"/>
                </a:solidFill>
              </a:rPr>
              <a:t>HEE National Maternity Programme</a:t>
            </a:r>
          </a:p>
          <a:p>
            <a:pPr marL="0" indent="0">
              <a:lnSpc>
                <a:spcPct val="100000"/>
              </a:lnSpc>
              <a:buNone/>
            </a:pPr>
            <a:endParaRPr lang="en-GB" sz="1400"/>
          </a:p>
          <a:p>
            <a:pPr marL="0" indent="0">
              <a:lnSpc>
                <a:spcPct val="100000"/>
              </a:lnSpc>
              <a:buNone/>
            </a:pPr>
            <a:r>
              <a:rPr lang="en-GB" sz="1200" i="1"/>
              <a:t>Provided by</a:t>
            </a:r>
          </a:p>
          <a:p>
            <a:pPr marL="0" indent="0">
              <a:lnSpc>
                <a:spcPct val="100000"/>
              </a:lnSpc>
              <a:buNone/>
            </a:pPr>
            <a:r>
              <a:rPr lang="en-GB" sz="1400" b="1"/>
              <a:t>Richard Griffin</a:t>
            </a:r>
            <a:r>
              <a:rPr lang="en-GB" sz="1400"/>
              <a:t>, Professor of Healthcare Management, Kings College London</a:t>
            </a:r>
          </a:p>
          <a:p>
            <a:pPr marL="0" indent="0">
              <a:lnSpc>
                <a:spcPct val="100000"/>
              </a:lnSpc>
              <a:buNone/>
            </a:pPr>
            <a:r>
              <a:rPr lang="en-GB" sz="1200"/>
              <a:t>&amp;</a:t>
            </a:r>
          </a:p>
          <a:p>
            <a:pPr marL="0" indent="0">
              <a:lnSpc>
                <a:spcPct val="100000"/>
              </a:lnSpc>
              <a:buNone/>
            </a:pPr>
            <a:r>
              <a:rPr lang="en-GB" sz="1400" b="1"/>
              <a:t>June Mensah</a:t>
            </a:r>
            <a:r>
              <a:rPr lang="en-GB" sz="1400"/>
              <a:t>, Practice Development Midwife, Hillingdon Hospital NHS Foundation Trust</a:t>
            </a:r>
          </a:p>
        </p:txBody>
      </p:sp>
      <p:pic>
        <p:nvPicPr>
          <p:cNvPr id="5" name="Picture 4">
            <a:extLst>
              <a:ext uri="{FF2B5EF4-FFF2-40B4-BE49-F238E27FC236}">
                <a16:creationId xmlns:a16="http://schemas.microsoft.com/office/drawing/2014/main" id="{5A4FCF47-CC1A-43E2-AE2A-8CD10AF37C8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86350" y="0"/>
            <a:ext cx="1771650" cy="671801"/>
          </a:xfrm>
          <a:prstGeom prst="rect">
            <a:avLst/>
          </a:prstGeom>
        </p:spPr>
      </p:pic>
    </p:spTree>
    <p:extLst>
      <p:ext uri="{BB962C8B-B14F-4D97-AF65-F5344CB8AC3E}">
        <p14:creationId xmlns:p14="http://schemas.microsoft.com/office/powerpoint/2010/main" val="42239410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AD446-25EA-432C-BA9D-AA6280D046F4}"/>
              </a:ext>
            </a:extLst>
          </p:cNvPr>
          <p:cNvSpPr>
            <a:spLocks noGrp="1"/>
          </p:cNvSpPr>
          <p:nvPr>
            <p:ph type="title"/>
          </p:nvPr>
        </p:nvSpPr>
        <p:spPr>
          <a:xfrm>
            <a:off x="314946" y="297349"/>
            <a:ext cx="5915025" cy="477154"/>
          </a:xfrm>
        </p:spPr>
        <p:txBody>
          <a:bodyPr/>
          <a:lstStyle/>
          <a:p>
            <a:r>
              <a:rPr lang="en-US" b="1">
                <a:latin typeface="+mn-lt"/>
              </a:rPr>
              <a:t>Approach</a:t>
            </a:r>
            <a:endParaRPr lang="en-GB"/>
          </a:p>
        </p:txBody>
      </p:sp>
      <p:sp>
        <p:nvSpPr>
          <p:cNvPr id="3" name="Content Placeholder 2">
            <a:extLst>
              <a:ext uri="{FF2B5EF4-FFF2-40B4-BE49-F238E27FC236}">
                <a16:creationId xmlns:a16="http://schemas.microsoft.com/office/drawing/2014/main" id="{CCE021B3-1271-4FED-AAF3-165CEFB16776}"/>
              </a:ext>
            </a:extLst>
          </p:cNvPr>
          <p:cNvSpPr>
            <a:spLocks noGrp="1"/>
          </p:cNvSpPr>
          <p:nvPr>
            <p:ph idx="1"/>
          </p:nvPr>
        </p:nvSpPr>
        <p:spPr>
          <a:xfrm>
            <a:off x="313115" y="904671"/>
            <a:ext cx="6231769" cy="3391243"/>
          </a:xfrm>
        </p:spPr>
        <p:txBody>
          <a:bodyPr>
            <a:noAutofit/>
          </a:bodyPr>
          <a:lstStyle/>
          <a:p>
            <a:pPr>
              <a:lnSpc>
                <a:spcPct val="100000"/>
              </a:lnSpc>
            </a:pPr>
            <a:r>
              <a:rPr lang="en-US" sz="1500"/>
              <a:t>System-wide (four NHS trusts and six maternity services)</a:t>
            </a:r>
          </a:p>
          <a:p>
            <a:pPr>
              <a:lnSpc>
                <a:spcPct val="100000"/>
              </a:lnSpc>
            </a:pPr>
            <a:r>
              <a:rPr lang="en-US" sz="1500"/>
              <a:t>Single band 2, band 3 and band 4 Job Descriptions mapped against Framework </a:t>
            </a:r>
          </a:p>
          <a:p>
            <a:pPr>
              <a:lnSpc>
                <a:spcPct val="100000"/>
              </a:lnSpc>
            </a:pPr>
            <a:r>
              <a:rPr lang="en-US" sz="1500"/>
              <a:t>Single approach to education via apprenticeships (started with band 3/</a:t>
            </a:r>
            <a:r>
              <a:rPr lang="en-US" sz="1500" i="1"/>
              <a:t>Senior Healthcare Support Worker </a:t>
            </a:r>
            <a:r>
              <a:rPr lang="en-US" sz="1500"/>
              <a:t>apprenticeship)</a:t>
            </a:r>
          </a:p>
          <a:p>
            <a:pPr>
              <a:lnSpc>
                <a:spcPct val="100000"/>
              </a:lnSpc>
            </a:pPr>
            <a:r>
              <a:rPr lang="en-US" sz="1500"/>
              <a:t>Apprenticeship co-delivered. PDMs taught clinical elements. Return of levy.</a:t>
            </a:r>
          </a:p>
          <a:p>
            <a:pPr>
              <a:lnSpc>
                <a:spcPct val="100000"/>
              </a:lnSpc>
            </a:pPr>
            <a:r>
              <a:rPr lang="en-US" sz="1500"/>
              <a:t>Looking at new entry-level supply routes via Technical Levels (FE colleges)</a:t>
            </a:r>
          </a:p>
          <a:p>
            <a:pPr>
              <a:lnSpc>
                <a:spcPct val="100000"/>
              </a:lnSpc>
            </a:pPr>
            <a:r>
              <a:rPr lang="en-US" sz="1500"/>
              <a:t>Enabling progression into midwifery degrees/degree apprenticeship</a:t>
            </a:r>
          </a:p>
          <a:p>
            <a:pPr marL="0" indent="0">
              <a:lnSpc>
                <a:spcPct val="100000"/>
              </a:lnSpc>
              <a:buNone/>
            </a:pPr>
            <a:endParaRPr lang="en-US" sz="1200"/>
          </a:p>
          <a:p>
            <a:pPr marL="0" indent="0" algn="ctr">
              <a:lnSpc>
                <a:spcPct val="100000"/>
              </a:lnSpc>
              <a:buNone/>
            </a:pPr>
            <a:r>
              <a:rPr lang="en-US" sz="1500"/>
              <a:t>Framework delivers - </a:t>
            </a:r>
            <a:r>
              <a:rPr lang="en-US" sz="1500" b="1"/>
              <a:t>consistency, standardisation, transferability, increased capacity and capability</a:t>
            </a:r>
            <a:endParaRPr lang="en-GB" sz="1500"/>
          </a:p>
        </p:txBody>
      </p:sp>
    </p:spTree>
    <p:extLst>
      <p:ext uri="{BB962C8B-B14F-4D97-AF65-F5344CB8AC3E}">
        <p14:creationId xmlns:p14="http://schemas.microsoft.com/office/powerpoint/2010/main" val="21203309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AD446-25EA-432C-BA9D-AA6280D046F4}"/>
              </a:ext>
            </a:extLst>
          </p:cNvPr>
          <p:cNvSpPr>
            <a:spLocks noGrp="1"/>
          </p:cNvSpPr>
          <p:nvPr>
            <p:ph type="title"/>
          </p:nvPr>
        </p:nvSpPr>
        <p:spPr>
          <a:xfrm>
            <a:off x="314946" y="297349"/>
            <a:ext cx="5915025" cy="477154"/>
          </a:xfrm>
        </p:spPr>
        <p:txBody>
          <a:bodyPr>
            <a:noAutofit/>
          </a:bodyPr>
          <a:lstStyle/>
          <a:p>
            <a:pPr>
              <a:lnSpc>
                <a:spcPct val="100000"/>
              </a:lnSpc>
            </a:pPr>
            <a:r>
              <a:rPr lang="en-US" sz="2400" b="1">
                <a:latin typeface="+mn-lt"/>
              </a:rPr>
              <a:t>What do NW London MSWs think of the HEE Framework</a:t>
            </a:r>
            <a:r>
              <a:rPr lang="en-US" sz="2400" b="1"/>
              <a:t>?</a:t>
            </a:r>
            <a:endParaRPr lang="en-GB" sz="2400"/>
          </a:p>
        </p:txBody>
      </p:sp>
      <p:sp>
        <p:nvSpPr>
          <p:cNvPr id="3" name="Content Placeholder 2">
            <a:extLst>
              <a:ext uri="{FF2B5EF4-FFF2-40B4-BE49-F238E27FC236}">
                <a16:creationId xmlns:a16="http://schemas.microsoft.com/office/drawing/2014/main" id="{CCE021B3-1271-4FED-AAF3-165CEFB16776}"/>
              </a:ext>
            </a:extLst>
          </p:cNvPr>
          <p:cNvSpPr>
            <a:spLocks noGrp="1"/>
          </p:cNvSpPr>
          <p:nvPr>
            <p:ph idx="1"/>
          </p:nvPr>
        </p:nvSpPr>
        <p:spPr>
          <a:xfrm>
            <a:off x="313115" y="1079769"/>
            <a:ext cx="6231769" cy="3216145"/>
          </a:xfrm>
        </p:spPr>
        <p:txBody>
          <a:bodyPr>
            <a:noAutofit/>
          </a:bodyPr>
          <a:lstStyle/>
          <a:p>
            <a:pPr>
              <a:lnSpc>
                <a:spcPct val="100000"/>
              </a:lnSpc>
              <a:buFont typeface="Wingdings" pitchFamily="2" charset="2"/>
              <a:buChar char="Ø"/>
            </a:pPr>
            <a:r>
              <a:rPr lang="en-US" sz="1700"/>
              <a:t>All positive</a:t>
            </a:r>
          </a:p>
          <a:p>
            <a:pPr marL="0" indent="0">
              <a:lnSpc>
                <a:spcPct val="100000"/>
              </a:lnSpc>
              <a:buNone/>
            </a:pPr>
            <a:endParaRPr lang="en-US" sz="1700"/>
          </a:p>
          <a:p>
            <a:pPr marL="0" indent="0" algn="ctr">
              <a:lnSpc>
                <a:spcPct val="100000"/>
              </a:lnSpc>
              <a:buNone/>
            </a:pPr>
            <a:r>
              <a:rPr lang="en-GB" sz="1700" i="1"/>
              <a:t>“I think the framework is very clearly defined and easy to understand. The framework will help Maternity Support Workers to be more recognised and further understanding of how important their work is for maternity and patient care.</a:t>
            </a:r>
          </a:p>
          <a:p>
            <a:pPr marL="0" indent="0" algn="ctr">
              <a:lnSpc>
                <a:spcPct val="100000"/>
              </a:lnSpc>
              <a:buNone/>
            </a:pPr>
            <a:r>
              <a:rPr lang="en-GB" sz="1700" i="1"/>
              <a:t>The far-reaching recognition of Maternity Support Workers within and around the UK will allow their skills to be transferable between trusts and different health care organisations which will be a great boost for the profession.” </a:t>
            </a:r>
          </a:p>
          <a:p>
            <a:pPr marL="0" indent="0" algn="r">
              <a:lnSpc>
                <a:spcPct val="100000"/>
              </a:lnSpc>
              <a:buNone/>
            </a:pPr>
            <a:r>
              <a:rPr lang="en-GB" sz="1700" i="1"/>
              <a:t>(MSW)</a:t>
            </a:r>
            <a:endParaRPr lang="en-GB" sz="1700"/>
          </a:p>
        </p:txBody>
      </p:sp>
    </p:spTree>
    <p:extLst>
      <p:ext uri="{BB962C8B-B14F-4D97-AF65-F5344CB8AC3E}">
        <p14:creationId xmlns:p14="http://schemas.microsoft.com/office/powerpoint/2010/main" val="4000665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E406D2-A51E-4124-BBE3-FBB92704032F}"/>
              </a:ext>
            </a:extLst>
          </p:cNvPr>
          <p:cNvSpPr txBox="1">
            <a:spLocks noGrp="1"/>
          </p:cNvSpPr>
          <p:nvPr>
            <p:ph type="title" idx="4294967295"/>
          </p:nvPr>
        </p:nvSpPr>
        <p:spPr>
          <a:xfrm>
            <a:off x="314943" y="137217"/>
            <a:ext cx="6228000"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accent5"/>
                </a:solidFill>
                <a:effectLst/>
                <a:uLnTx/>
                <a:uFillTx/>
                <a:latin typeface="+mn-lt"/>
                <a:ea typeface="+mn-ea"/>
                <a:cs typeface="+mn-cs"/>
              </a:rPr>
              <a:t>Context</a:t>
            </a:r>
          </a:p>
        </p:txBody>
      </p:sp>
      <p:sp>
        <p:nvSpPr>
          <p:cNvPr id="5" name="TextBox 4">
            <a:extLst>
              <a:ext uri="{FF2B5EF4-FFF2-40B4-BE49-F238E27FC236}">
                <a16:creationId xmlns:a16="http://schemas.microsoft.com/office/drawing/2014/main" id="{077AC91F-3E71-4B67-8BB4-F21A86719263}"/>
              </a:ext>
            </a:extLst>
          </p:cNvPr>
          <p:cNvSpPr txBox="1"/>
          <p:nvPr/>
        </p:nvSpPr>
        <p:spPr>
          <a:xfrm>
            <a:off x="314945" y="499592"/>
            <a:ext cx="6228108" cy="3808089"/>
          </a:xfrm>
          <a:prstGeom prst="rect">
            <a:avLst/>
          </a:prstGeom>
        </p:spPr>
        <p:txBody>
          <a:bodyPr vert="horz" lIns="91440" tIns="45720" rIns="91440" bIns="45720" rtlCol="0" anchor="t">
            <a:noAutofit/>
          </a:bodyPr>
          <a:lstStyle/>
          <a:p>
            <a:pPr defTabSz="514337">
              <a:lnSpc>
                <a:spcPct val="150000"/>
              </a:lnSpc>
              <a:spcBef>
                <a:spcPct val="0"/>
              </a:spcBef>
            </a:pPr>
            <a:r>
              <a:rPr lang="en-GB" sz="1050" kern="1200">
                <a:solidFill>
                  <a:schemeClr val="bg2">
                    <a:lumMod val="10000"/>
                  </a:schemeClr>
                </a:solidFill>
                <a:ea typeface="+mj-ea"/>
                <a:cs typeface="+mj-cs"/>
              </a:rPr>
              <a:t>Better Births (2016), highlighted the need for multi-professional working, breaking down barriers between midwives, obstetricians and other health professionals to deliver world-class safe, personalised care for women and their babies.</a:t>
            </a:r>
          </a:p>
          <a:p>
            <a:pPr defTabSz="514337">
              <a:spcBef>
                <a:spcPct val="0"/>
              </a:spcBef>
            </a:pPr>
            <a:endParaRPr lang="en-GB" sz="1050" kern="1200">
              <a:solidFill>
                <a:schemeClr val="bg2">
                  <a:lumMod val="10000"/>
                </a:schemeClr>
              </a:solidFill>
              <a:ea typeface="+mj-ea"/>
              <a:cs typeface="+mj-cs"/>
            </a:endParaRPr>
          </a:p>
          <a:p>
            <a:pPr defTabSz="514337">
              <a:lnSpc>
                <a:spcPct val="150000"/>
              </a:lnSpc>
              <a:spcBef>
                <a:spcPct val="0"/>
              </a:spcBef>
            </a:pPr>
            <a:r>
              <a:rPr lang="en-GB" sz="1050" kern="1200">
                <a:solidFill>
                  <a:schemeClr val="bg2">
                    <a:lumMod val="10000"/>
                  </a:schemeClr>
                </a:solidFill>
                <a:ea typeface="+mj-ea"/>
                <a:cs typeface="+mj-cs"/>
              </a:rPr>
              <a:t>Maternity support workers (MSWs) are an integral part of the maternity workforce and play an important role in supporting midwives and the wider maternity teams, mothers and their babies through pregnancy, labour and during the postnatal period. However, within the current workforce, the roles, responsibilities and job titles of MSWs in England vary widely.</a:t>
            </a:r>
          </a:p>
          <a:p>
            <a:pPr defTabSz="514337">
              <a:spcBef>
                <a:spcPct val="0"/>
              </a:spcBef>
            </a:pPr>
            <a:endParaRPr lang="en-GB" sz="1050" kern="1200">
              <a:solidFill>
                <a:schemeClr val="bg2">
                  <a:lumMod val="10000"/>
                </a:schemeClr>
              </a:solidFill>
              <a:ea typeface="+mj-ea"/>
              <a:cs typeface="+mj-cs"/>
            </a:endParaRPr>
          </a:p>
          <a:p>
            <a:pPr defTabSz="514337">
              <a:lnSpc>
                <a:spcPct val="150000"/>
              </a:lnSpc>
              <a:spcBef>
                <a:spcPct val="0"/>
              </a:spcBef>
            </a:pPr>
            <a:r>
              <a:rPr lang="en-GB" sz="1050" kern="1200">
                <a:solidFill>
                  <a:schemeClr val="bg2">
                    <a:lumMod val="10000"/>
                  </a:schemeClr>
                </a:solidFill>
                <a:ea typeface="+mj-ea"/>
                <a:cs typeface="+mj-cs"/>
              </a:rPr>
              <a:t>In March 2018, the Secretary of State for Health and Social Care announced a package of measures aimed at professionalising the maternity support worker role.</a:t>
            </a:r>
          </a:p>
          <a:p>
            <a:pPr defTabSz="514337">
              <a:spcBef>
                <a:spcPct val="0"/>
              </a:spcBef>
            </a:pPr>
            <a:endParaRPr lang="en-GB" sz="1050" kern="1200">
              <a:solidFill>
                <a:schemeClr val="bg2">
                  <a:lumMod val="10000"/>
                </a:schemeClr>
              </a:solidFill>
              <a:ea typeface="+mj-ea"/>
              <a:cs typeface="+mj-cs"/>
            </a:endParaRPr>
          </a:p>
          <a:p>
            <a:pPr defTabSz="514337">
              <a:lnSpc>
                <a:spcPct val="150000"/>
              </a:lnSpc>
              <a:spcBef>
                <a:spcPct val="0"/>
              </a:spcBef>
            </a:pPr>
            <a:r>
              <a:rPr lang="en-GB" sz="1050" kern="1200">
                <a:solidFill>
                  <a:schemeClr val="bg2">
                    <a:lumMod val="10000"/>
                  </a:schemeClr>
                </a:solidFill>
                <a:ea typeface="+mj-ea"/>
                <a:cs typeface="+mj-cs"/>
              </a:rPr>
              <a:t>HEE has led this important piece of work and developed the </a:t>
            </a:r>
            <a:r>
              <a:rPr lang="en-GB" sz="1050" b="1" kern="1200">
                <a:solidFill>
                  <a:schemeClr val="bg2">
                    <a:lumMod val="10000"/>
                  </a:schemeClr>
                </a:solidFill>
                <a:ea typeface="+mj-ea"/>
                <a:cs typeface="+mj-cs"/>
                <a:hlinkClick r:id="rId3"/>
              </a:rPr>
              <a:t>Maternity Support Worker Competency, Education and Career Development Framework</a:t>
            </a:r>
            <a:r>
              <a:rPr lang="en-GB" sz="1050" b="1" kern="1200">
                <a:solidFill>
                  <a:schemeClr val="bg2">
                    <a:lumMod val="10000"/>
                  </a:schemeClr>
                </a:solidFill>
                <a:ea typeface="+mj-ea"/>
                <a:cs typeface="+mj-cs"/>
              </a:rPr>
              <a:t> </a:t>
            </a:r>
            <a:r>
              <a:rPr lang="en-GB" sz="1050" kern="1200">
                <a:solidFill>
                  <a:schemeClr val="bg2">
                    <a:lumMod val="10000"/>
                  </a:schemeClr>
                </a:solidFill>
                <a:ea typeface="+mj-ea"/>
                <a:cs typeface="+mj-cs"/>
              </a:rPr>
              <a:t>working closely with a wide range of partners and stakeholders. The framework draws from and builds upon excellent examples of good practice from across the system. It outlines the competence and education levels required to support the delivery of Better Births and the Long Term Plan.</a:t>
            </a:r>
            <a:endParaRPr lang="en-GB" sz="1050" kern="1200">
              <a:solidFill>
                <a:srgbClr val="000000"/>
              </a:solidFill>
              <a:ea typeface="+mj-ea"/>
              <a:cs typeface="+mj-cs"/>
            </a:endParaRPr>
          </a:p>
        </p:txBody>
      </p:sp>
    </p:spTree>
    <p:extLst>
      <p:ext uri="{BB962C8B-B14F-4D97-AF65-F5344CB8AC3E}">
        <p14:creationId xmlns:p14="http://schemas.microsoft.com/office/powerpoint/2010/main" val="1868017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AD446-25EA-432C-BA9D-AA6280D046F4}"/>
              </a:ext>
            </a:extLst>
          </p:cNvPr>
          <p:cNvSpPr>
            <a:spLocks noGrp="1"/>
          </p:cNvSpPr>
          <p:nvPr>
            <p:ph type="title"/>
          </p:nvPr>
        </p:nvSpPr>
        <p:spPr>
          <a:xfrm>
            <a:off x="314946" y="297349"/>
            <a:ext cx="6229938" cy="477154"/>
          </a:xfrm>
        </p:spPr>
        <p:txBody>
          <a:bodyPr>
            <a:normAutofit fontScale="90000"/>
          </a:bodyPr>
          <a:lstStyle/>
          <a:p>
            <a:pPr>
              <a:lnSpc>
                <a:spcPct val="100000"/>
              </a:lnSpc>
            </a:pPr>
            <a:r>
              <a:rPr lang="en-US" b="1">
                <a:latin typeface="+mn-lt"/>
              </a:rPr>
              <a:t>What benefits do NW London </a:t>
            </a:r>
            <a:r>
              <a:rPr lang="en-US" b="1" err="1">
                <a:latin typeface="+mn-lt"/>
              </a:rPr>
              <a:t>HoMs</a:t>
            </a:r>
            <a:r>
              <a:rPr lang="en-US" b="1">
                <a:latin typeface="+mn-lt"/>
              </a:rPr>
              <a:t> think the Framework will deliver?</a:t>
            </a:r>
            <a:endParaRPr lang="en-GB"/>
          </a:p>
        </p:txBody>
      </p:sp>
      <p:sp>
        <p:nvSpPr>
          <p:cNvPr id="3" name="Content Placeholder 2">
            <a:extLst>
              <a:ext uri="{FF2B5EF4-FFF2-40B4-BE49-F238E27FC236}">
                <a16:creationId xmlns:a16="http://schemas.microsoft.com/office/drawing/2014/main" id="{CCE021B3-1271-4FED-AAF3-165CEFB16776}"/>
              </a:ext>
            </a:extLst>
          </p:cNvPr>
          <p:cNvSpPr>
            <a:spLocks noGrp="1"/>
          </p:cNvSpPr>
          <p:nvPr>
            <p:ph idx="1"/>
          </p:nvPr>
        </p:nvSpPr>
        <p:spPr>
          <a:xfrm>
            <a:off x="313115" y="1206229"/>
            <a:ext cx="6231769" cy="3089685"/>
          </a:xfrm>
        </p:spPr>
        <p:txBody>
          <a:bodyPr>
            <a:noAutofit/>
          </a:bodyPr>
          <a:lstStyle/>
          <a:p>
            <a:pPr lvl="0">
              <a:lnSpc>
                <a:spcPct val="100000"/>
              </a:lnSpc>
              <a:buFont typeface="Wingdings" pitchFamily="2" charset="2"/>
              <a:buChar char="Ø"/>
            </a:pPr>
            <a:r>
              <a:rPr lang="en-GB" sz="1800"/>
              <a:t>Releasing time for registered midwives.</a:t>
            </a:r>
          </a:p>
          <a:p>
            <a:pPr lvl="0">
              <a:lnSpc>
                <a:spcPct val="100000"/>
              </a:lnSpc>
              <a:buFont typeface="Wingdings" pitchFamily="2" charset="2"/>
              <a:buChar char="Ø"/>
            </a:pPr>
            <a:r>
              <a:rPr lang="en-GB" sz="1800"/>
              <a:t>Improved safety.</a:t>
            </a:r>
          </a:p>
          <a:p>
            <a:pPr lvl="0">
              <a:lnSpc>
                <a:spcPct val="100000"/>
              </a:lnSpc>
              <a:buFont typeface="Wingdings" pitchFamily="2" charset="2"/>
              <a:buChar char="Ø"/>
            </a:pPr>
            <a:r>
              <a:rPr lang="en-GB" sz="1800"/>
              <a:t>Improved functional skills.</a:t>
            </a:r>
          </a:p>
          <a:p>
            <a:pPr lvl="0">
              <a:lnSpc>
                <a:spcPct val="100000"/>
              </a:lnSpc>
              <a:buFont typeface="Wingdings" pitchFamily="2" charset="2"/>
              <a:buChar char="Ø"/>
            </a:pPr>
            <a:r>
              <a:rPr lang="en-GB" sz="1800"/>
              <a:t>A more diverse and inclusive workforce.</a:t>
            </a:r>
          </a:p>
          <a:p>
            <a:pPr lvl="0">
              <a:lnSpc>
                <a:spcPct val="100000"/>
              </a:lnSpc>
              <a:buFont typeface="Wingdings" pitchFamily="2" charset="2"/>
              <a:buChar char="Ø"/>
            </a:pPr>
            <a:r>
              <a:rPr lang="en-GB" sz="1800"/>
              <a:t>Service improvements such as increased rates of breast feeding, smoking cessation, vaccinations and improved observations.</a:t>
            </a:r>
          </a:p>
          <a:p>
            <a:pPr lvl="0">
              <a:lnSpc>
                <a:spcPct val="100000"/>
              </a:lnSpc>
              <a:buFont typeface="Wingdings" pitchFamily="2" charset="2"/>
              <a:buChar char="Ø"/>
            </a:pPr>
            <a:r>
              <a:rPr lang="en-GB" sz="1800"/>
              <a:t>Reduced turnover due to a more satisfied maternity support workforce.</a:t>
            </a:r>
          </a:p>
        </p:txBody>
      </p:sp>
    </p:spTree>
    <p:extLst>
      <p:ext uri="{BB962C8B-B14F-4D97-AF65-F5344CB8AC3E}">
        <p14:creationId xmlns:p14="http://schemas.microsoft.com/office/powerpoint/2010/main" val="21766109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AD446-25EA-432C-BA9D-AA6280D046F4}"/>
              </a:ext>
            </a:extLst>
          </p:cNvPr>
          <p:cNvSpPr>
            <a:spLocks noGrp="1"/>
          </p:cNvSpPr>
          <p:nvPr>
            <p:ph type="title"/>
          </p:nvPr>
        </p:nvSpPr>
        <p:spPr>
          <a:xfrm>
            <a:off x="314946" y="297349"/>
            <a:ext cx="6229938" cy="477154"/>
          </a:xfrm>
        </p:spPr>
        <p:txBody>
          <a:bodyPr>
            <a:normAutofit fontScale="90000"/>
          </a:bodyPr>
          <a:lstStyle/>
          <a:p>
            <a:pPr>
              <a:lnSpc>
                <a:spcPct val="100000"/>
              </a:lnSpc>
            </a:pPr>
            <a:r>
              <a:rPr lang="en-US" b="1">
                <a:latin typeface="+mn-lt"/>
              </a:rPr>
              <a:t>What difference has the apprenticeship training made to MSW practice?</a:t>
            </a:r>
            <a:endParaRPr lang="en-GB"/>
          </a:p>
        </p:txBody>
      </p:sp>
      <p:sp>
        <p:nvSpPr>
          <p:cNvPr id="3" name="Content Placeholder 2">
            <a:extLst>
              <a:ext uri="{FF2B5EF4-FFF2-40B4-BE49-F238E27FC236}">
                <a16:creationId xmlns:a16="http://schemas.microsoft.com/office/drawing/2014/main" id="{CCE021B3-1271-4FED-AAF3-165CEFB16776}"/>
              </a:ext>
            </a:extLst>
          </p:cNvPr>
          <p:cNvSpPr>
            <a:spLocks noGrp="1"/>
          </p:cNvSpPr>
          <p:nvPr>
            <p:ph idx="1"/>
          </p:nvPr>
        </p:nvSpPr>
        <p:spPr>
          <a:xfrm>
            <a:off x="313115" y="1206229"/>
            <a:ext cx="6231769" cy="3089685"/>
          </a:xfrm>
        </p:spPr>
        <p:txBody>
          <a:bodyPr>
            <a:noAutofit/>
          </a:bodyPr>
          <a:lstStyle/>
          <a:p>
            <a:pPr>
              <a:lnSpc>
                <a:spcPct val="100000"/>
              </a:lnSpc>
              <a:buFont typeface="Wingdings" pitchFamily="2" charset="2"/>
              <a:buChar char="Ø"/>
            </a:pPr>
            <a:r>
              <a:rPr lang="en-US" sz="2000"/>
              <a:t>Greater clarity about tasks they can/cannot perform</a:t>
            </a:r>
          </a:p>
          <a:p>
            <a:pPr>
              <a:lnSpc>
                <a:spcPct val="100000"/>
              </a:lnSpc>
              <a:buFont typeface="Wingdings" pitchFamily="2" charset="2"/>
              <a:buChar char="Ø"/>
            </a:pPr>
            <a:r>
              <a:rPr lang="en-US" sz="2000"/>
              <a:t>Greater understanding of why they carry out tasks</a:t>
            </a:r>
          </a:p>
          <a:p>
            <a:pPr>
              <a:lnSpc>
                <a:spcPct val="100000"/>
              </a:lnSpc>
              <a:buFont typeface="Wingdings" pitchFamily="2" charset="2"/>
              <a:buChar char="Ø"/>
            </a:pPr>
            <a:r>
              <a:rPr lang="en-US" sz="2000"/>
              <a:t>Able to work more effectively</a:t>
            </a:r>
          </a:p>
          <a:p>
            <a:pPr>
              <a:lnSpc>
                <a:spcPct val="100000"/>
              </a:lnSpc>
              <a:buFont typeface="Wingdings" pitchFamily="2" charset="2"/>
              <a:buChar char="Ø"/>
            </a:pPr>
            <a:r>
              <a:rPr lang="en-US" sz="2000"/>
              <a:t>More confident</a:t>
            </a:r>
          </a:p>
          <a:p>
            <a:pPr>
              <a:lnSpc>
                <a:spcPct val="100000"/>
              </a:lnSpc>
              <a:buFont typeface="Wingdings" pitchFamily="2" charset="2"/>
              <a:buChar char="Ø"/>
            </a:pPr>
            <a:r>
              <a:rPr lang="en-US" sz="2000"/>
              <a:t>Able to improve care to women by taking on more tasks and responsibilities (capacity)</a:t>
            </a:r>
          </a:p>
          <a:p>
            <a:pPr>
              <a:lnSpc>
                <a:spcPct val="100000"/>
              </a:lnSpc>
              <a:buFont typeface="Wingdings" pitchFamily="2" charset="2"/>
              <a:buChar char="Ø"/>
            </a:pPr>
            <a:r>
              <a:rPr lang="en-US" sz="2000"/>
              <a:t>More likely to remain with their employer (keen also to develop their career further)</a:t>
            </a:r>
          </a:p>
        </p:txBody>
      </p:sp>
    </p:spTree>
    <p:extLst>
      <p:ext uri="{BB962C8B-B14F-4D97-AF65-F5344CB8AC3E}">
        <p14:creationId xmlns:p14="http://schemas.microsoft.com/office/powerpoint/2010/main" val="8521167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AD446-25EA-432C-BA9D-AA6280D046F4}"/>
              </a:ext>
            </a:extLst>
          </p:cNvPr>
          <p:cNvSpPr>
            <a:spLocks noGrp="1"/>
          </p:cNvSpPr>
          <p:nvPr>
            <p:ph type="title"/>
          </p:nvPr>
        </p:nvSpPr>
        <p:spPr>
          <a:xfrm>
            <a:off x="314946" y="297349"/>
            <a:ext cx="6229938" cy="477154"/>
          </a:xfrm>
        </p:spPr>
        <p:txBody>
          <a:bodyPr>
            <a:normAutofit fontScale="90000"/>
          </a:bodyPr>
          <a:lstStyle/>
          <a:p>
            <a:pPr>
              <a:lnSpc>
                <a:spcPct val="100000"/>
              </a:lnSpc>
            </a:pPr>
            <a:r>
              <a:rPr lang="en-US" b="1">
                <a:latin typeface="+mn-lt"/>
              </a:rPr>
              <a:t>What difference has the apprenticeship training made to MSW practice?</a:t>
            </a:r>
            <a:endParaRPr lang="en-GB"/>
          </a:p>
        </p:txBody>
      </p:sp>
      <p:sp>
        <p:nvSpPr>
          <p:cNvPr id="3" name="Content Placeholder 2">
            <a:extLst>
              <a:ext uri="{FF2B5EF4-FFF2-40B4-BE49-F238E27FC236}">
                <a16:creationId xmlns:a16="http://schemas.microsoft.com/office/drawing/2014/main" id="{CCE021B3-1271-4FED-AAF3-165CEFB16776}"/>
              </a:ext>
            </a:extLst>
          </p:cNvPr>
          <p:cNvSpPr>
            <a:spLocks noGrp="1"/>
          </p:cNvSpPr>
          <p:nvPr>
            <p:ph idx="1"/>
          </p:nvPr>
        </p:nvSpPr>
        <p:spPr>
          <a:xfrm>
            <a:off x="313115" y="1206230"/>
            <a:ext cx="5280289" cy="1507788"/>
          </a:xfrm>
        </p:spPr>
        <p:txBody>
          <a:bodyPr>
            <a:noAutofit/>
          </a:bodyPr>
          <a:lstStyle/>
          <a:p>
            <a:pPr marL="0" indent="0">
              <a:lnSpc>
                <a:spcPct val="100000"/>
              </a:lnSpc>
              <a:buNone/>
            </a:pPr>
            <a:r>
              <a:rPr lang="en-GB" sz="1700" i="1"/>
              <a:t>“In terms of baby observation, before we had little or no knowledge on the subject which made us vulnerable to miss any critical signs of deterioration of the baby, but now we know the vital signs to look for when observing and can report back effectively to the midwife when needed.”</a:t>
            </a:r>
            <a:endParaRPr lang="en-GB" sz="1700"/>
          </a:p>
        </p:txBody>
      </p:sp>
      <p:sp>
        <p:nvSpPr>
          <p:cNvPr id="5" name="TextBox 4">
            <a:extLst>
              <a:ext uri="{FF2B5EF4-FFF2-40B4-BE49-F238E27FC236}">
                <a16:creationId xmlns:a16="http://schemas.microsoft.com/office/drawing/2014/main" id="{D440C385-5F02-4280-9F61-57029A3B1D5D}"/>
              </a:ext>
            </a:extLst>
          </p:cNvPr>
          <p:cNvSpPr txBox="1"/>
          <p:nvPr/>
        </p:nvSpPr>
        <p:spPr>
          <a:xfrm>
            <a:off x="1264596" y="3145745"/>
            <a:ext cx="5280288" cy="877163"/>
          </a:xfrm>
          <a:prstGeom prst="rect">
            <a:avLst/>
          </a:prstGeom>
          <a:noFill/>
        </p:spPr>
        <p:txBody>
          <a:bodyPr wrap="square" rtlCol="0">
            <a:spAutoFit/>
          </a:bodyPr>
          <a:lstStyle/>
          <a:p>
            <a:r>
              <a:rPr lang="en-GB" sz="1700" i="1">
                <a:solidFill>
                  <a:schemeClr val="bg2">
                    <a:lumMod val="25000"/>
                  </a:schemeClr>
                </a:solidFill>
              </a:rPr>
              <a:t>“As a result of training I will improve my task and responsibility. I am feeling more confident as a lead of a team.”</a:t>
            </a:r>
          </a:p>
        </p:txBody>
      </p:sp>
    </p:spTree>
    <p:extLst>
      <p:ext uri="{BB962C8B-B14F-4D97-AF65-F5344CB8AC3E}">
        <p14:creationId xmlns:p14="http://schemas.microsoft.com/office/powerpoint/2010/main" val="40012227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AD446-25EA-432C-BA9D-AA6280D046F4}"/>
              </a:ext>
            </a:extLst>
          </p:cNvPr>
          <p:cNvSpPr>
            <a:spLocks noGrp="1"/>
          </p:cNvSpPr>
          <p:nvPr>
            <p:ph type="title"/>
          </p:nvPr>
        </p:nvSpPr>
        <p:spPr>
          <a:xfrm>
            <a:off x="314946" y="297349"/>
            <a:ext cx="6229938" cy="477154"/>
          </a:xfrm>
        </p:spPr>
        <p:txBody>
          <a:bodyPr>
            <a:normAutofit fontScale="90000"/>
          </a:bodyPr>
          <a:lstStyle/>
          <a:p>
            <a:pPr>
              <a:lnSpc>
                <a:spcPct val="100000"/>
              </a:lnSpc>
            </a:pPr>
            <a:r>
              <a:rPr lang="en-US" b="1">
                <a:latin typeface="+mn-lt"/>
              </a:rPr>
              <a:t>What difference has the apprenticeship training made to MSW practice?</a:t>
            </a:r>
            <a:endParaRPr lang="en-GB"/>
          </a:p>
        </p:txBody>
      </p:sp>
      <p:sp>
        <p:nvSpPr>
          <p:cNvPr id="3" name="Content Placeholder 2">
            <a:extLst>
              <a:ext uri="{FF2B5EF4-FFF2-40B4-BE49-F238E27FC236}">
                <a16:creationId xmlns:a16="http://schemas.microsoft.com/office/drawing/2014/main" id="{CCE021B3-1271-4FED-AAF3-165CEFB16776}"/>
              </a:ext>
            </a:extLst>
          </p:cNvPr>
          <p:cNvSpPr>
            <a:spLocks noGrp="1"/>
          </p:cNvSpPr>
          <p:nvPr>
            <p:ph idx="1"/>
          </p:nvPr>
        </p:nvSpPr>
        <p:spPr>
          <a:xfrm>
            <a:off x="313116" y="1239778"/>
            <a:ext cx="5280289" cy="1021404"/>
          </a:xfrm>
        </p:spPr>
        <p:txBody>
          <a:bodyPr>
            <a:noAutofit/>
          </a:bodyPr>
          <a:lstStyle/>
          <a:p>
            <a:pPr marL="0" indent="0">
              <a:lnSpc>
                <a:spcPct val="100000"/>
              </a:lnSpc>
              <a:buNone/>
            </a:pPr>
            <a:r>
              <a:rPr lang="en-GB" sz="1700" i="1"/>
              <a:t>“I have found new challenge and opportunity to improve my career. Understand and improve my development skills”.</a:t>
            </a:r>
          </a:p>
        </p:txBody>
      </p:sp>
      <p:sp>
        <p:nvSpPr>
          <p:cNvPr id="5" name="TextBox 4">
            <a:extLst>
              <a:ext uri="{FF2B5EF4-FFF2-40B4-BE49-F238E27FC236}">
                <a16:creationId xmlns:a16="http://schemas.microsoft.com/office/drawing/2014/main" id="{D440C385-5F02-4280-9F61-57029A3B1D5D}"/>
              </a:ext>
            </a:extLst>
          </p:cNvPr>
          <p:cNvSpPr txBox="1"/>
          <p:nvPr/>
        </p:nvSpPr>
        <p:spPr>
          <a:xfrm>
            <a:off x="1264596" y="2571750"/>
            <a:ext cx="5280288" cy="1661993"/>
          </a:xfrm>
          <a:prstGeom prst="rect">
            <a:avLst/>
          </a:prstGeom>
          <a:noFill/>
        </p:spPr>
        <p:txBody>
          <a:bodyPr wrap="square" rtlCol="0">
            <a:spAutoFit/>
          </a:bodyPr>
          <a:lstStyle/>
          <a:p>
            <a:r>
              <a:rPr lang="en-GB" sz="1700" i="1">
                <a:solidFill>
                  <a:schemeClr val="bg2">
                    <a:lumMod val="25000"/>
                  </a:schemeClr>
                </a:solidFill>
              </a:rPr>
              <a:t>“This training is designed to develop the MSWs. It is practically useful and it is work-based. It helps to enforce the understanding of roles and responsibilities of MSWs and service standards which in turns helps us develop and provide better services.”</a:t>
            </a:r>
          </a:p>
        </p:txBody>
      </p:sp>
    </p:spTree>
    <p:extLst>
      <p:ext uri="{BB962C8B-B14F-4D97-AF65-F5344CB8AC3E}">
        <p14:creationId xmlns:p14="http://schemas.microsoft.com/office/powerpoint/2010/main" val="911548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AD446-25EA-432C-BA9D-AA6280D046F4}"/>
              </a:ext>
            </a:extLst>
          </p:cNvPr>
          <p:cNvSpPr>
            <a:spLocks noGrp="1"/>
          </p:cNvSpPr>
          <p:nvPr>
            <p:ph type="title"/>
          </p:nvPr>
        </p:nvSpPr>
        <p:spPr>
          <a:xfrm>
            <a:off x="314946" y="297349"/>
            <a:ext cx="6229938" cy="477154"/>
          </a:xfrm>
        </p:spPr>
        <p:txBody>
          <a:bodyPr>
            <a:normAutofit fontScale="90000"/>
          </a:bodyPr>
          <a:lstStyle/>
          <a:p>
            <a:pPr>
              <a:lnSpc>
                <a:spcPct val="100000"/>
              </a:lnSpc>
            </a:pPr>
            <a:r>
              <a:rPr lang="en-US" b="1">
                <a:latin typeface="+mn-lt"/>
              </a:rPr>
              <a:t>Feedback from Practice Development Midwives</a:t>
            </a:r>
            <a:endParaRPr lang="en-GB"/>
          </a:p>
        </p:txBody>
      </p:sp>
      <p:sp>
        <p:nvSpPr>
          <p:cNvPr id="3" name="Content Placeholder 2">
            <a:extLst>
              <a:ext uri="{FF2B5EF4-FFF2-40B4-BE49-F238E27FC236}">
                <a16:creationId xmlns:a16="http://schemas.microsoft.com/office/drawing/2014/main" id="{CCE021B3-1271-4FED-AAF3-165CEFB16776}"/>
              </a:ext>
            </a:extLst>
          </p:cNvPr>
          <p:cNvSpPr>
            <a:spLocks noGrp="1"/>
          </p:cNvSpPr>
          <p:nvPr>
            <p:ph idx="1"/>
          </p:nvPr>
        </p:nvSpPr>
        <p:spPr>
          <a:xfrm>
            <a:off x="313115" y="1026907"/>
            <a:ext cx="6231769" cy="3089685"/>
          </a:xfrm>
        </p:spPr>
        <p:txBody>
          <a:bodyPr>
            <a:noAutofit/>
          </a:bodyPr>
          <a:lstStyle/>
          <a:p>
            <a:pPr>
              <a:lnSpc>
                <a:spcPct val="100000"/>
              </a:lnSpc>
              <a:buFont typeface="Wingdings" pitchFamily="2" charset="2"/>
              <a:buChar char="Ø"/>
            </a:pPr>
            <a:r>
              <a:rPr lang="en-US" sz="1400"/>
              <a:t>Working towards apprenticeship alongside undertaking Care Certificate and Functional Skills sometimes too much work for MSWs</a:t>
            </a:r>
          </a:p>
          <a:p>
            <a:pPr>
              <a:lnSpc>
                <a:spcPct val="100000"/>
              </a:lnSpc>
              <a:buFont typeface="Wingdings" pitchFamily="2" charset="2"/>
              <a:buChar char="Ø"/>
            </a:pPr>
            <a:endParaRPr lang="en-US" sz="800"/>
          </a:p>
          <a:p>
            <a:pPr>
              <a:lnSpc>
                <a:spcPct val="100000"/>
              </a:lnSpc>
              <a:buFont typeface="Wingdings" pitchFamily="2" charset="2"/>
              <a:buChar char="Ø"/>
            </a:pPr>
            <a:r>
              <a:rPr lang="en-US" sz="1400"/>
              <a:t>Would recommend Care Certificate and Functional Skills are completed prior to recruitment to apprenticeship</a:t>
            </a:r>
          </a:p>
          <a:p>
            <a:pPr>
              <a:lnSpc>
                <a:spcPct val="100000"/>
              </a:lnSpc>
              <a:buFont typeface="Wingdings" pitchFamily="2" charset="2"/>
              <a:buChar char="Ø"/>
            </a:pPr>
            <a:endParaRPr lang="en-US" sz="800"/>
          </a:p>
          <a:p>
            <a:pPr>
              <a:lnSpc>
                <a:spcPct val="100000"/>
              </a:lnSpc>
              <a:buFont typeface="Wingdings" pitchFamily="2" charset="2"/>
              <a:buChar char="Ø"/>
            </a:pPr>
            <a:r>
              <a:rPr lang="en-US" sz="1400"/>
              <a:t>Need to understand upfront amount of work set by course providers – little surprised at amount of work and reflective activities given</a:t>
            </a:r>
          </a:p>
          <a:p>
            <a:pPr>
              <a:lnSpc>
                <a:spcPct val="100000"/>
              </a:lnSpc>
              <a:buFont typeface="Wingdings" pitchFamily="2" charset="2"/>
              <a:buChar char="Ø"/>
            </a:pPr>
            <a:endParaRPr lang="en-US" sz="800"/>
          </a:p>
          <a:p>
            <a:pPr>
              <a:lnSpc>
                <a:spcPct val="100000"/>
              </a:lnSpc>
              <a:buFont typeface="Wingdings" pitchFamily="2" charset="2"/>
              <a:buChar char="Ø"/>
            </a:pPr>
            <a:r>
              <a:rPr lang="en-US" sz="1400"/>
              <a:t>Pilot cohort did not have chance to rotate due to COVID, but would recommend rotation for exposure to different areas of care</a:t>
            </a:r>
          </a:p>
          <a:p>
            <a:pPr>
              <a:lnSpc>
                <a:spcPct val="100000"/>
              </a:lnSpc>
              <a:buFont typeface="Wingdings" pitchFamily="2" charset="2"/>
              <a:buChar char="Ø"/>
            </a:pPr>
            <a:endParaRPr lang="en-US" sz="800"/>
          </a:p>
          <a:p>
            <a:pPr>
              <a:lnSpc>
                <a:spcPct val="100000"/>
              </a:lnSpc>
              <a:buFont typeface="Wingdings" pitchFamily="2" charset="2"/>
              <a:buChar char="Ø"/>
            </a:pPr>
            <a:r>
              <a:rPr lang="en-US" sz="1400"/>
              <a:t>MSWs felt better able to signpost, escalate and were more involved in activities such as screening</a:t>
            </a:r>
          </a:p>
        </p:txBody>
      </p:sp>
    </p:spTree>
    <p:extLst>
      <p:ext uri="{BB962C8B-B14F-4D97-AF65-F5344CB8AC3E}">
        <p14:creationId xmlns:p14="http://schemas.microsoft.com/office/powerpoint/2010/main" val="10332542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D6B23B-C715-42CC-ACB1-052401CD53A1}"/>
              </a:ext>
            </a:extLst>
          </p:cNvPr>
          <p:cNvSpPr>
            <a:spLocks noGrp="1"/>
          </p:cNvSpPr>
          <p:nvPr>
            <p:ph type="title"/>
          </p:nvPr>
        </p:nvSpPr>
        <p:spPr/>
        <p:txBody>
          <a:bodyPr>
            <a:normAutofit fontScale="90000"/>
          </a:bodyPr>
          <a:lstStyle/>
          <a:p>
            <a:r>
              <a:rPr lang="en-GB"/>
              <a:t>Where to find learning resources and support</a:t>
            </a:r>
          </a:p>
        </p:txBody>
      </p:sp>
      <p:sp>
        <p:nvSpPr>
          <p:cNvPr id="5" name="Content Placeholder 4">
            <a:extLst>
              <a:ext uri="{FF2B5EF4-FFF2-40B4-BE49-F238E27FC236}">
                <a16:creationId xmlns:a16="http://schemas.microsoft.com/office/drawing/2014/main" id="{4E7FA475-9DE5-4295-9575-A4583F18AA37}"/>
              </a:ext>
            </a:extLst>
          </p:cNvPr>
          <p:cNvSpPr>
            <a:spLocks noGrp="1"/>
          </p:cNvSpPr>
          <p:nvPr>
            <p:ph idx="1"/>
          </p:nvPr>
        </p:nvSpPr>
        <p:spPr/>
        <p:txBody>
          <a:bodyPr/>
          <a:lstStyle/>
          <a:p>
            <a:pPr marL="0" indent="0">
              <a:lnSpc>
                <a:spcPct val="100000"/>
              </a:lnSpc>
              <a:buNone/>
            </a:pPr>
            <a:r>
              <a:rPr lang="en-GB" sz="1600" b="1">
                <a:solidFill>
                  <a:schemeClr val="accent4"/>
                </a:solidFill>
              </a:rPr>
              <a:t>Alison Smith</a:t>
            </a:r>
          </a:p>
          <a:p>
            <a:pPr marL="0" indent="0">
              <a:lnSpc>
                <a:spcPct val="100000"/>
              </a:lnSpc>
              <a:buNone/>
            </a:pPr>
            <a:r>
              <a:rPr lang="en-GB" sz="1600">
                <a:solidFill>
                  <a:schemeClr val="accent4"/>
                </a:solidFill>
              </a:rPr>
              <a:t>Senior Project Manager</a:t>
            </a:r>
          </a:p>
          <a:p>
            <a:pPr marL="0" indent="0">
              <a:lnSpc>
                <a:spcPct val="100000"/>
              </a:lnSpc>
              <a:buNone/>
            </a:pPr>
            <a:r>
              <a:rPr lang="en-GB" sz="1600">
                <a:solidFill>
                  <a:schemeClr val="accent4"/>
                </a:solidFill>
              </a:rPr>
              <a:t>HEE National Maternity Programme</a:t>
            </a:r>
          </a:p>
          <a:p>
            <a:endParaRPr lang="en-GB"/>
          </a:p>
        </p:txBody>
      </p:sp>
      <p:pic>
        <p:nvPicPr>
          <p:cNvPr id="6" name="Picture 5">
            <a:extLst>
              <a:ext uri="{FF2B5EF4-FFF2-40B4-BE49-F238E27FC236}">
                <a16:creationId xmlns:a16="http://schemas.microsoft.com/office/drawing/2014/main" id="{43B3AC34-8FE8-4767-B48D-29C0AE8A67B2}"/>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86350" y="0"/>
            <a:ext cx="1771650" cy="671801"/>
          </a:xfrm>
          <a:prstGeom prst="rect">
            <a:avLst/>
          </a:prstGeom>
        </p:spPr>
      </p:pic>
    </p:spTree>
    <p:extLst>
      <p:ext uri="{BB962C8B-B14F-4D97-AF65-F5344CB8AC3E}">
        <p14:creationId xmlns:p14="http://schemas.microsoft.com/office/powerpoint/2010/main" val="27770379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3B2E2D-4D57-41E3-AF10-06CD4A22AF87}"/>
              </a:ext>
            </a:extLst>
          </p:cNvPr>
          <p:cNvSpPr>
            <a:spLocks noGrp="1"/>
          </p:cNvSpPr>
          <p:nvPr>
            <p:ph type="title"/>
          </p:nvPr>
        </p:nvSpPr>
        <p:spPr>
          <a:xfrm>
            <a:off x="314946" y="367721"/>
            <a:ext cx="5915025" cy="489529"/>
          </a:xfrm>
        </p:spPr>
        <p:txBody>
          <a:bodyPr/>
          <a:lstStyle/>
          <a:p>
            <a:r>
              <a:rPr lang="en-GB"/>
              <a:t>Care Certificate</a:t>
            </a:r>
          </a:p>
        </p:txBody>
      </p:sp>
      <p:sp>
        <p:nvSpPr>
          <p:cNvPr id="5" name="Content Placeholder 4">
            <a:extLst>
              <a:ext uri="{FF2B5EF4-FFF2-40B4-BE49-F238E27FC236}">
                <a16:creationId xmlns:a16="http://schemas.microsoft.com/office/drawing/2014/main" id="{1C354D0F-2C1D-4C06-A583-24831D56AC09}"/>
              </a:ext>
            </a:extLst>
          </p:cNvPr>
          <p:cNvSpPr>
            <a:spLocks noGrp="1"/>
          </p:cNvSpPr>
          <p:nvPr>
            <p:ph idx="1"/>
          </p:nvPr>
        </p:nvSpPr>
        <p:spPr>
          <a:xfrm>
            <a:off x="314946" y="978695"/>
            <a:ext cx="6243017" cy="3407568"/>
          </a:xfrm>
        </p:spPr>
        <p:txBody>
          <a:bodyPr>
            <a:normAutofit fontScale="92500" lnSpcReduction="10000"/>
          </a:bodyPr>
          <a:lstStyle/>
          <a:p>
            <a:pPr>
              <a:lnSpc>
                <a:spcPct val="110000"/>
              </a:lnSpc>
            </a:pPr>
            <a:r>
              <a:rPr lang="en-GB" sz="1600">
                <a:cs typeface="Arial"/>
              </a:rPr>
              <a:t>Care Certificate frequently cited as one of the main education gaps.</a:t>
            </a:r>
          </a:p>
          <a:p>
            <a:pPr>
              <a:lnSpc>
                <a:spcPct val="110000"/>
              </a:lnSpc>
            </a:pPr>
            <a:endParaRPr lang="en-GB" sz="900">
              <a:cs typeface="Arial"/>
            </a:endParaRPr>
          </a:p>
          <a:p>
            <a:pPr>
              <a:lnSpc>
                <a:spcPct val="110000"/>
              </a:lnSpc>
            </a:pPr>
            <a:r>
              <a:rPr lang="en-GB" sz="1600">
                <a:cs typeface="Arial"/>
              </a:rPr>
              <a:t>Jointly developed by HEE, Skills for Health and Skills for Care.</a:t>
            </a:r>
          </a:p>
          <a:p>
            <a:pPr>
              <a:lnSpc>
                <a:spcPct val="110000"/>
              </a:lnSpc>
            </a:pPr>
            <a:endParaRPr lang="en-GB" sz="900">
              <a:cs typeface="Arial"/>
            </a:endParaRPr>
          </a:p>
          <a:p>
            <a:pPr>
              <a:lnSpc>
                <a:spcPct val="110000"/>
              </a:lnSpc>
            </a:pPr>
            <a:r>
              <a:rPr lang="en-GB" sz="1600">
                <a:cs typeface="Arial"/>
              </a:rPr>
              <a:t>Made up of 15 minimum standards that those new to healthcare support roles should meet – </a:t>
            </a:r>
            <a:r>
              <a:rPr lang="en-GB" sz="1600" i="1">
                <a:cs typeface="Arial"/>
              </a:rPr>
              <a:t>all MSWs </a:t>
            </a:r>
            <a:r>
              <a:rPr lang="en-GB" sz="1600">
                <a:cs typeface="Arial"/>
              </a:rPr>
              <a:t>expected to hold the Care Certificate.</a:t>
            </a:r>
          </a:p>
          <a:p>
            <a:pPr>
              <a:lnSpc>
                <a:spcPct val="110000"/>
              </a:lnSpc>
            </a:pPr>
            <a:endParaRPr lang="en-GB" sz="900">
              <a:cs typeface="Arial"/>
            </a:endParaRPr>
          </a:p>
          <a:p>
            <a:pPr>
              <a:lnSpc>
                <a:spcPct val="110000"/>
              </a:lnSpc>
            </a:pPr>
            <a:r>
              <a:rPr lang="en-GB" sz="1600">
                <a:cs typeface="Arial"/>
              </a:rPr>
              <a:t>Care Certificate modules available on eLearning for Healthcare.</a:t>
            </a:r>
          </a:p>
          <a:p>
            <a:pPr>
              <a:lnSpc>
                <a:spcPct val="110000"/>
              </a:lnSpc>
            </a:pPr>
            <a:endParaRPr lang="en-GB" sz="800">
              <a:cs typeface="Arial"/>
            </a:endParaRPr>
          </a:p>
          <a:p>
            <a:pPr>
              <a:lnSpc>
                <a:spcPct val="110000"/>
              </a:lnSpc>
            </a:pPr>
            <a:r>
              <a:rPr lang="en-GB" sz="1600">
                <a:cs typeface="Arial"/>
              </a:rPr>
              <a:t>Materials to support learners and employers implementing the Care Certificate, including revised standards and guidance, are available to download from the </a:t>
            </a:r>
            <a:r>
              <a:rPr lang="en-GB" sz="1600">
                <a:cs typeface="Arial"/>
                <a:hlinkClick r:id="rId3"/>
              </a:rPr>
              <a:t>Skills for Health</a:t>
            </a:r>
            <a:r>
              <a:rPr lang="en-GB" sz="1600">
                <a:cs typeface="Arial"/>
              </a:rPr>
              <a:t> and </a:t>
            </a:r>
            <a:r>
              <a:rPr lang="en-GB" sz="1600">
                <a:cs typeface="Arial"/>
                <a:hlinkClick r:id="rId4"/>
              </a:rPr>
              <a:t>Skills for Care</a:t>
            </a:r>
            <a:r>
              <a:rPr lang="en-GB" sz="1600">
                <a:cs typeface="Arial"/>
              </a:rPr>
              <a:t> websites.</a:t>
            </a:r>
          </a:p>
        </p:txBody>
      </p:sp>
    </p:spTree>
    <p:extLst>
      <p:ext uri="{BB962C8B-B14F-4D97-AF65-F5344CB8AC3E}">
        <p14:creationId xmlns:p14="http://schemas.microsoft.com/office/powerpoint/2010/main" val="29129566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3B2E2D-4D57-41E3-AF10-06CD4A22AF87}"/>
              </a:ext>
            </a:extLst>
          </p:cNvPr>
          <p:cNvSpPr>
            <a:spLocks noGrp="1"/>
          </p:cNvSpPr>
          <p:nvPr>
            <p:ph type="title"/>
          </p:nvPr>
        </p:nvSpPr>
        <p:spPr>
          <a:xfrm>
            <a:off x="314946" y="367721"/>
            <a:ext cx="5915025" cy="489529"/>
          </a:xfrm>
        </p:spPr>
        <p:txBody>
          <a:bodyPr/>
          <a:lstStyle/>
          <a:p>
            <a:r>
              <a:rPr lang="en-GB"/>
              <a:t>Public Health Initiatives</a:t>
            </a:r>
          </a:p>
        </p:txBody>
      </p:sp>
      <p:sp>
        <p:nvSpPr>
          <p:cNvPr id="5" name="Content Placeholder 4">
            <a:extLst>
              <a:ext uri="{FF2B5EF4-FFF2-40B4-BE49-F238E27FC236}">
                <a16:creationId xmlns:a16="http://schemas.microsoft.com/office/drawing/2014/main" id="{1C354D0F-2C1D-4C06-A583-24831D56AC09}"/>
              </a:ext>
            </a:extLst>
          </p:cNvPr>
          <p:cNvSpPr>
            <a:spLocks noGrp="1"/>
          </p:cNvSpPr>
          <p:nvPr>
            <p:ph idx="1"/>
          </p:nvPr>
        </p:nvSpPr>
        <p:spPr>
          <a:xfrm>
            <a:off x="314946" y="978695"/>
            <a:ext cx="6243017" cy="3407568"/>
          </a:xfrm>
        </p:spPr>
        <p:txBody>
          <a:bodyPr>
            <a:normAutofit fontScale="92500" lnSpcReduction="20000"/>
          </a:bodyPr>
          <a:lstStyle/>
          <a:p>
            <a:pPr>
              <a:lnSpc>
                <a:spcPct val="110000"/>
              </a:lnSpc>
            </a:pPr>
            <a:r>
              <a:rPr lang="en-GB" sz="1600">
                <a:cs typeface="Arial"/>
              </a:rPr>
              <a:t>Competency 6 on public health initiatives was a commonly cited competency gap.</a:t>
            </a:r>
          </a:p>
          <a:p>
            <a:pPr>
              <a:lnSpc>
                <a:spcPct val="110000"/>
              </a:lnSpc>
            </a:pPr>
            <a:endParaRPr lang="en-GB" sz="800">
              <a:cs typeface="Arial"/>
            </a:endParaRPr>
          </a:p>
          <a:p>
            <a:pPr>
              <a:lnSpc>
                <a:spcPct val="110000"/>
              </a:lnSpc>
            </a:pPr>
            <a:r>
              <a:rPr lang="en-GB" sz="1600">
                <a:cs typeface="Arial"/>
              </a:rPr>
              <a:t>eLearning for Healthcare has wealth of modules related to public health and maternity.</a:t>
            </a:r>
          </a:p>
          <a:p>
            <a:pPr>
              <a:lnSpc>
                <a:spcPct val="110000"/>
              </a:lnSpc>
            </a:pPr>
            <a:endParaRPr lang="en-GB" sz="800">
              <a:cs typeface="Arial"/>
            </a:endParaRPr>
          </a:p>
          <a:p>
            <a:pPr>
              <a:lnSpc>
                <a:spcPct val="110000"/>
              </a:lnSpc>
            </a:pPr>
            <a:r>
              <a:rPr lang="en-GB" sz="1600">
                <a:cs typeface="Arial"/>
              </a:rPr>
              <a:t>All free to NHS organisations, including:</a:t>
            </a:r>
          </a:p>
          <a:p>
            <a:pPr lvl="1">
              <a:lnSpc>
                <a:spcPct val="110000"/>
              </a:lnSpc>
            </a:pPr>
            <a:r>
              <a:rPr lang="en-GB" sz="1600">
                <a:cs typeface="Arial"/>
              </a:rPr>
              <a:t>Maternity Support Worker (includes 4 modules necessary for framework)</a:t>
            </a:r>
          </a:p>
          <a:p>
            <a:pPr lvl="1">
              <a:lnSpc>
                <a:spcPct val="110000"/>
              </a:lnSpc>
            </a:pPr>
            <a:r>
              <a:rPr lang="en-GB" sz="1600">
                <a:cs typeface="Arial"/>
              </a:rPr>
              <a:t>Screening </a:t>
            </a:r>
          </a:p>
          <a:p>
            <a:pPr lvl="1">
              <a:lnSpc>
                <a:spcPct val="110000"/>
              </a:lnSpc>
            </a:pPr>
            <a:r>
              <a:rPr lang="en-GB" sz="1600">
                <a:cs typeface="Arial"/>
              </a:rPr>
              <a:t>Immunisation</a:t>
            </a:r>
          </a:p>
          <a:p>
            <a:pPr lvl="1">
              <a:lnSpc>
                <a:spcPct val="110000"/>
              </a:lnSpc>
            </a:pPr>
            <a:r>
              <a:rPr lang="en-GB" sz="1600">
                <a:cs typeface="Arial"/>
              </a:rPr>
              <a:t>Infant Feeding</a:t>
            </a:r>
          </a:p>
          <a:p>
            <a:pPr lvl="1">
              <a:lnSpc>
                <a:spcPct val="110000"/>
              </a:lnSpc>
            </a:pPr>
            <a:r>
              <a:rPr lang="en-GB" sz="1600">
                <a:cs typeface="Arial"/>
              </a:rPr>
              <a:t>Anatomy and Physiology </a:t>
            </a:r>
          </a:p>
          <a:p>
            <a:pPr lvl="1">
              <a:lnSpc>
                <a:spcPct val="110000"/>
              </a:lnSpc>
            </a:pPr>
            <a:r>
              <a:rPr lang="en-GB" sz="1600">
                <a:cs typeface="Arial"/>
              </a:rPr>
              <a:t>Legal and Ethical</a:t>
            </a:r>
          </a:p>
        </p:txBody>
      </p:sp>
    </p:spTree>
    <p:extLst>
      <p:ext uri="{BB962C8B-B14F-4D97-AF65-F5344CB8AC3E}">
        <p14:creationId xmlns:p14="http://schemas.microsoft.com/office/powerpoint/2010/main" val="7138530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AD7A6-623E-514F-BFE9-9BDEC796272C}"/>
              </a:ext>
            </a:extLst>
          </p:cNvPr>
          <p:cNvSpPr>
            <a:spLocks noGrp="1"/>
          </p:cNvSpPr>
          <p:nvPr>
            <p:ph type="ctrTitle"/>
          </p:nvPr>
        </p:nvSpPr>
        <p:spPr>
          <a:xfrm>
            <a:off x="101407" y="810093"/>
            <a:ext cx="6453554" cy="656492"/>
          </a:xfrm>
        </p:spPr>
        <p:txBody>
          <a:bodyPr>
            <a:normAutofit fontScale="90000"/>
          </a:bodyPr>
          <a:lstStyle/>
          <a:p>
            <a:r>
              <a:rPr lang="en-GB"/>
              <a:t>MSW National Procurement Framework and Functional Skills Offer</a:t>
            </a:r>
            <a:endParaRPr lang="en-US"/>
          </a:p>
        </p:txBody>
      </p:sp>
      <p:sp>
        <p:nvSpPr>
          <p:cNvPr id="3" name="Subtitle 2">
            <a:extLst>
              <a:ext uri="{FF2B5EF4-FFF2-40B4-BE49-F238E27FC236}">
                <a16:creationId xmlns:a16="http://schemas.microsoft.com/office/drawing/2014/main" id="{9C61A5FE-A2DA-F048-8E22-57F2866C6F74}"/>
              </a:ext>
            </a:extLst>
          </p:cNvPr>
          <p:cNvSpPr>
            <a:spLocks noGrp="1"/>
          </p:cNvSpPr>
          <p:nvPr>
            <p:ph type="subTitle" idx="1"/>
          </p:nvPr>
        </p:nvSpPr>
        <p:spPr>
          <a:xfrm>
            <a:off x="243254" y="4077795"/>
            <a:ext cx="6487746" cy="640119"/>
          </a:xfrm>
        </p:spPr>
        <p:txBody>
          <a:bodyPr>
            <a:normAutofit/>
          </a:bodyPr>
          <a:lstStyle/>
          <a:p>
            <a:pPr>
              <a:lnSpc>
                <a:spcPct val="110000"/>
              </a:lnSpc>
            </a:pPr>
            <a:r>
              <a:rPr lang="en-GB" sz="1600"/>
              <a:t>Elaine Lancaster </a:t>
            </a:r>
            <a:r>
              <a:rPr lang="en-US" sz="1200"/>
              <a:t>– Relationship Manager, Apprenticeships (South East). Talent for Care, HEE.</a:t>
            </a:r>
            <a:endParaRPr lang="en-US" sz="1200" b="0"/>
          </a:p>
        </p:txBody>
      </p:sp>
      <p:pic>
        <p:nvPicPr>
          <p:cNvPr id="6" name="Picture 5" descr="A healthcare worker">
            <a:extLst>
              <a:ext uri="{FF2B5EF4-FFF2-40B4-BE49-F238E27FC236}">
                <a16:creationId xmlns:a16="http://schemas.microsoft.com/office/drawing/2014/main" id="{DF0C2814-CCA9-414A-8DF6-42A726E7D61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541654"/>
            <a:ext cx="3383658" cy="2227053"/>
          </a:xfrm>
          <a:prstGeom prst="rect">
            <a:avLst/>
          </a:prstGeom>
        </p:spPr>
      </p:pic>
      <p:sp>
        <p:nvSpPr>
          <p:cNvPr id="11" name="Triangle 10">
            <a:extLst>
              <a:ext uri="{FF2B5EF4-FFF2-40B4-BE49-F238E27FC236}">
                <a16:creationId xmlns:a16="http://schemas.microsoft.com/office/drawing/2014/main" id="{8E81544A-A4CA-384F-937F-7EAC77B67FBC}"/>
              </a:ext>
              <a:ext uri="{C183D7F6-B498-43B3-948B-1728B52AA6E4}">
                <adec:decorative xmlns:adec="http://schemas.microsoft.com/office/drawing/2017/decorative" val="1"/>
              </a:ext>
            </a:extLst>
          </p:cNvPr>
          <p:cNvSpPr/>
          <p:nvPr/>
        </p:nvSpPr>
        <p:spPr>
          <a:xfrm rot="10800000">
            <a:off x="303039" y="1541654"/>
            <a:ext cx="584887" cy="240204"/>
          </a:xfrm>
          <a:prstGeom prst="triangle">
            <a:avLst>
              <a:gd name="adj" fmla="val 4718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28372D-C4B4-BF45-BF8F-065FBDC2AA95}"/>
              </a:ext>
              <a:ext uri="{C183D7F6-B498-43B3-948B-1728B52AA6E4}">
                <adec:decorative xmlns:adec="http://schemas.microsoft.com/office/drawing/2017/decorative" val="1"/>
              </a:ext>
            </a:extLst>
          </p:cNvPr>
          <p:cNvSpPr/>
          <p:nvPr/>
        </p:nvSpPr>
        <p:spPr>
          <a:xfrm>
            <a:off x="0" y="3710429"/>
            <a:ext cx="6858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1DA40B3-60F1-AC4C-BC75-1DFB592B81D3}"/>
              </a:ext>
              <a:ext uri="{C183D7F6-B498-43B3-948B-1728B52AA6E4}">
                <adec:decorative xmlns:adec="http://schemas.microsoft.com/office/drawing/2017/decorative" val="1"/>
              </a:ext>
            </a:extLst>
          </p:cNvPr>
          <p:cNvSpPr/>
          <p:nvPr/>
        </p:nvSpPr>
        <p:spPr>
          <a:xfrm>
            <a:off x="0" y="3839521"/>
            <a:ext cx="6858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10" name="Picture 9">
            <a:extLst>
              <a:ext uri="{FF2B5EF4-FFF2-40B4-BE49-F238E27FC236}">
                <a16:creationId xmlns:a16="http://schemas.microsoft.com/office/drawing/2014/main" id="{24E6A320-C1FB-4D8F-A70F-9113B7E23AAF}"/>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86350" y="0"/>
            <a:ext cx="1771650" cy="671801"/>
          </a:xfrm>
          <a:prstGeom prst="rect">
            <a:avLst/>
          </a:prstGeom>
        </p:spPr>
      </p:pic>
    </p:spTree>
    <p:extLst>
      <p:ext uri="{BB962C8B-B14F-4D97-AF65-F5344CB8AC3E}">
        <p14:creationId xmlns:p14="http://schemas.microsoft.com/office/powerpoint/2010/main" val="17706477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E49C8-DFFB-4BBD-8C57-3C2C4EFB05CF}"/>
              </a:ext>
            </a:extLst>
          </p:cNvPr>
          <p:cNvSpPr>
            <a:spLocks noGrp="1"/>
          </p:cNvSpPr>
          <p:nvPr>
            <p:ph type="title"/>
          </p:nvPr>
        </p:nvSpPr>
        <p:spPr>
          <a:xfrm>
            <a:off x="191575" y="255348"/>
            <a:ext cx="5915025" cy="994172"/>
          </a:xfrm>
        </p:spPr>
        <p:txBody>
          <a:bodyPr>
            <a:normAutofit/>
          </a:bodyPr>
          <a:lstStyle/>
          <a:p>
            <a:r>
              <a:rPr lang="en-GB" sz="2400"/>
              <a:t>Learning Support for Functional Skills</a:t>
            </a:r>
          </a:p>
        </p:txBody>
      </p:sp>
      <p:sp>
        <p:nvSpPr>
          <p:cNvPr id="3" name="Content Placeholder 2">
            <a:extLst>
              <a:ext uri="{FF2B5EF4-FFF2-40B4-BE49-F238E27FC236}">
                <a16:creationId xmlns:a16="http://schemas.microsoft.com/office/drawing/2014/main" id="{3C7D6764-1DFE-4B12-AFA3-36C6067F3819}"/>
              </a:ext>
            </a:extLst>
          </p:cNvPr>
          <p:cNvSpPr>
            <a:spLocks noGrp="1"/>
          </p:cNvSpPr>
          <p:nvPr>
            <p:ph idx="1"/>
          </p:nvPr>
        </p:nvSpPr>
        <p:spPr>
          <a:xfrm>
            <a:off x="314946" y="1095828"/>
            <a:ext cx="6153948" cy="3359439"/>
          </a:xfrm>
        </p:spPr>
        <p:txBody>
          <a:bodyPr>
            <a:normAutofit fontScale="92500" lnSpcReduction="20000"/>
          </a:bodyPr>
          <a:lstStyle/>
          <a:p>
            <a:pPr>
              <a:lnSpc>
                <a:spcPct val="110000"/>
              </a:lnSpc>
            </a:pPr>
            <a:r>
              <a:rPr lang="en-GB" sz="1600"/>
              <a:t>Online self-study learning for numeracy, literacy and digital skills provided through the </a:t>
            </a:r>
            <a:r>
              <a:rPr lang="en-GB" sz="1600" b="1" i="1"/>
              <a:t>basic key skills builder </a:t>
            </a:r>
            <a:r>
              <a:rPr lang="en-GB" sz="1600"/>
              <a:t>platform (</a:t>
            </a:r>
            <a:r>
              <a:rPr lang="en-GB" sz="1600" err="1"/>
              <a:t>Bksb</a:t>
            </a:r>
            <a:r>
              <a:rPr lang="en-GB" sz="1600"/>
              <a:t>)</a:t>
            </a:r>
          </a:p>
          <a:p>
            <a:pPr>
              <a:lnSpc>
                <a:spcPct val="110000"/>
              </a:lnSpc>
            </a:pPr>
            <a:r>
              <a:rPr lang="en-GB" sz="1600"/>
              <a:t>Free</a:t>
            </a:r>
          </a:p>
          <a:p>
            <a:pPr>
              <a:lnSpc>
                <a:spcPct val="110000"/>
              </a:lnSpc>
            </a:pPr>
            <a:r>
              <a:rPr lang="en-GB" sz="1600"/>
              <a:t>Available to any level of learner &amp; all types of employer</a:t>
            </a:r>
          </a:p>
          <a:p>
            <a:pPr>
              <a:lnSpc>
                <a:spcPct val="110000"/>
              </a:lnSpc>
            </a:pPr>
            <a:r>
              <a:rPr lang="en-GB" sz="1600"/>
              <a:t>Easy and simple sign up process </a:t>
            </a:r>
          </a:p>
          <a:p>
            <a:pPr>
              <a:lnSpc>
                <a:spcPct val="110000"/>
              </a:lnSpc>
            </a:pPr>
            <a:r>
              <a:rPr lang="en-GB" sz="1600"/>
              <a:t>Learners study using any type of device </a:t>
            </a:r>
          </a:p>
          <a:p>
            <a:pPr>
              <a:lnSpc>
                <a:spcPct val="110000"/>
              </a:lnSpc>
            </a:pPr>
            <a:r>
              <a:rPr lang="en-GB" sz="1600"/>
              <a:t>Can be paired with other types of learning, available on HASO: </a:t>
            </a:r>
            <a:r>
              <a:rPr lang="en-GB" sz="1600">
                <a:hlinkClick r:id="rId2"/>
              </a:rPr>
              <a:t>https://haso.skillsforhealth.org.uk/free-online-learning-tools/</a:t>
            </a:r>
            <a:endParaRPr lang="en-GB" sz="1600"/>
          </a:p>
          <a:p>
            <a:pPr>
              <a:lnSpc>
                <a:spcPct val="110000"/>
              </a:lnSpc>
            </a:pPr>
            <a:r>
              <a:rPr lang="en-GB" sz="1600"/>
              <a:t>Employers can run reports on the progress of cohorts or individual learners  </a:t>
            </a:r>
          </a:p>
          <a:p>
            <a:pPr>
              <a:lnSpc>
                <a:spcPct val="110000"/>
              </a:lnSpc>
            </a:pPr>
            <a:r>
              <a:rPr lang="en-GB" sz="1600"/>
              <a:t>Can help prepare learners for functional skills exams</a:t>
            </a:r>
          </a:p>
          <a:p>
            <a:pPr>
              <a:lnSpc>
                <a:spcPct val="110000"/>
              </a:lnSpc>
            </a:pPr>
            <a:r>
              <a:rPr lang="en-GB" sz="1600"/>
              <a:t>Includes extras like help for dyslexia, dyscalculia, IELTs and more</a:t>
            </a:r>
            <a:endParaRPr lang="en-GB"/>
          </a:p>
        </p:txBody>
      </p:sp>
      <p:sp>
        <p:nvSpPr>
          <p:cNvPr id="4" name="Rectangle 3">
            <a:extLst>
              <a:ext uri="{FF2B5EF4-FFF2-40B4-BE49-F238E27FC236}">
                <a16:creationId xmlns:a16="http://schemas.microsoft.com/office/drawing/2014/main" id="{00E11228-4F40-448E-B813-C164D01D76A7}"/>
              </a:ext>
              <a:ext uri="{C183D7F6-B498-43B3-948B-1728B52AA6E4}">
                <adec:decorative xmlns:adec="http://schemas.microsoft.com/office/drawing/2017/decorative" val="1"/>
              </a:ext>
            </a:extLst>
          </p:cNvPr>
          <p:cNvSpPr/>
          <p:nvPr/>
        </p:nvSpPr>
        <p:spPr>
          <a:xfrm>
            <a:off x="1780655" y="4765111"/>
            <a:ext cx="2174488" cy="2564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8813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D6B23B-C715-42CC-ACB1-052401CD53A1}"/>
              </a:ext>
            </a:extLst>
          </p:cNvPr>
          <p:cNvSpPr>
            <a:spLocks noGrp="1"/>
          </p:cNvSpPr>
          <p:nvPr>
            <p:ph type="title"/>
          </p:nvPr>
        </p:nvSpPr>
        <p:spPr/>
        <p:txBody>
          <a:bodyPr/>
          <a:lstStyle/>
          <a:p>
            <a:r>
              <a:rPr lang="en-GB"/>
              <a:t>Framework Mapping Results</a:t>
            </a:r>
          </a:p>
        </p:txBody>
      </p:sp>
      <p:sp>
        <p:nvSpPr>
          <p:cNvPr id="5" name="Content Placeholder 4">
            <a:extLst>
              <a:ext uri="{FF2B5EF4-FFF2-40B4-BE49-F238E27FC236}">
                <a16:creationId xmlns:a16="http://schemas.microsoft.com/office/drawing/2014/main" id="{4E7FA475-9DE5-4295-9575-A4583F18AA37}"/>
              </a:ext>
            </a:extLst>
          </p:cNvPr>
          <p:cNvSpPr>
            <a:spLocks noGrp="1"/>
          </p:cNvSpPr>
          <p:nvPr>
            <p:ph idx="1"/>
          </p:nvPr>
        </p:nvSpPr>
        <p:spPr/>
        <p:txBody>
          <a:bodyPr/>
          <a:lstStyle/>
          <a:p>
            <a:pPr marL="0" indent="0">
              <a:lnSpc>
                <a:spcPct val="100000"/>
              </a:lnSpc>
              <a:buNone/>
            </a:pPr>
            <a:r>
              <a:rPr lang="en-GB" sz="1600" b="1">
                <a:solidFill>
                  <a:schemeClr val="accent4"/>
                </a:solidFill>
              </a:rPr>
              <a:t>Alison Smith</a:t>
            </a:r>
          </a:p>
          <a:p>
            <a:pPr marL="0" indent="0">
              <a:lnSpc>
                <a:spcPct val="100000"/>
              </a:lnSpc>
              <a:buNone/>
            </a:pPr>
            <a:r>
              <a:rPr lang="en-GB" sz="1600">
                <a:solidFill>
                  <a:schemeClr val="accent4"/>
                </a:solidFill>
              </a:rPr>
              <a:t>Senior Project Manager</a:t>
            </a:r>
          </a:p>
          <a:p>
            <a:pPr marL="0" indent="0">
              <a:lnSpc>
                <a:spcPct val="100000"/>
              </a:lnSpc>
              <a:buNone/>
            </a:pPr>
            <a:r>
              <a:rPr lang="en-GB" sz="1600">
                <a:solidFill>
                  <a:schemeClr val="accent4"/>
                </a:solidFill>
              </a:rPr>
              <a:t>HEE National Maternity Programme</a:t>
            </a:r>
          </a:p>
          <a:p>
            <a:endParaRPr lang="en-GB"/>
          </a:p>
        </p:txBody>
      </p:sp>
      <p:pic>
        <p:nvPicPr>
          <p:cNvPr id="6" name="Picture 5">
            <a:extLst>
              <a:ext uri="{FF2B5EF4-FFF2-40B4-BE49-F238E27FC236}">
                <a16:creationId xmlns:a16="http://schemas.microsoft.com/office/drawing/2014/main" id="{66CEE0B8-372D-4D33-9CDD-1A904F025D9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86350" y="0"/>
            <a:ext cx="1771650" cy="671801"/>
          </a:xfrm>
          <a:prstGeom prst="rect">
            <a:avLst/>
          </a:prstGeom>
        </p:spPr>
      </p:pic>
    </p:spTree>
    <p:extLst>
      <p:ext uri="{BB962C8B-B14F-4D97-AF65-F5344CB8AC3E}">
        <p14:creationId xmlns:p14="http://schemas.microsoft.com/office/powerpoint/2010/main" val="28369954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CA959-29DA-40CF-9D4A-77E5851BAC4C}"/>
              </a:ext>
            </a:extLst>
          </p:cNvPr>
          <p:cNvSpPr>
            <a:spLocks noGrp="1"/>
          </p:cNvSpPr>
          <p:nvPr>
            <p:ph type="title"/>
          </p:nvPr>
        </p:nvSpPr>
        <p:spPr>
          <a:xfrm>
            <a:off x="213346" y="204548"/>
            <a:ext cx="5915025" cy="994172"/>
          </a:xfrm>
        </p:spPr>
        <p:txBody>
          <a:bodyPr/>
          <a:lstStyle/>
          <a:p>
            <a:r>
              <a:rPr lang="en-GB"/>
              <a:t>Access to </a:t>
            </a:r>
            <a:r>
              <a:rPr lang="en-GB" sz="2800"/>
              <a:t>Functional Skills </a:t>
            </a:r>
            <a:r>
              <a:rPr lang="en-GB"/>
              <a:t>Exams </a:t>
            </a:r>
          </a:p>
        </p:txBody>
      </p:sp>
      <p:sp>
        <p:nvSpPr>
          <p:cNvPr id="3" name="Content Placeholder 2">
            <a:extLst>
              <a:ext uri="{FF2B5EF4-FFF2-40B4-BE49-F238E27FC236}">
                <a16:creationId xmlns:a16="http://schemas.microsoft.com/office/drawing/2014/main" id="{97676600-776C-4701-BC91-05D1B750687C}"/>
              </a:ext>
            </a:extLst>
          </p:cNvPr>
          <p:cNvSpPr>
            <a:spLocks noGrp="1"/>
          </p:cNvSpPr>
          <p:nvPr>
            <p:ph idx="1"/>
          </p:nvPr>
        </p:nvSpPr>
        <p:spPr>
          <a:xfrm>
            <a:off x="314946" y="1291634"/>
            <a:ext cx="5915025" cy="2930170"/>
          </a:xfrm>
        </p:spPr>
        <p:txBody>
          <a:bodyPr>
            <a:normAutofit/>
          </a:bodyPr>
          <a:lstStyle/>
          <a:p>
            <a:pPr>
              <a:lnSpc>
                <a:spcPct val="100000"/>
              </a:lnSpc>
            </a:pPr>
            <a:r>
              <a:rPr lang="en-GB" sz="1600"/>
              <a:t>Free </a:t>
            </a:r>
          </a:p>
          <a:p>
            <a:pPr>
              <a:lnSpc>
                <a:spcPct val="100000"/>
              </a:lnSpc>
            </a:pPr>
            <a:r>
              <a:rPr lang="en-GB" sz="1600"/>
              <a:t>Available to all types of employer</a:t>
            </a:r>
          </a:p>
          <a:p>
            <a:pPr marL="133350">
              <a:lnSpc>
                <a:spcPct val="100000"/>
              </a:lnSpc>
            </a:pPr>
            <a:r>
              <a:rPr lang="en-GB" sz="1600"/>
              <a:t>Online invigilation and other options too (including paper based)</a:t>
            </a:r>
          </a:p>
          <a:p>
            <a:pPr marL="133350">
              <a:lnSpc>
                <a:spcPct val="100000"/>
              </a:lnSpc>
            </a:pPr>
            <a:r>
              <a:rPr lang="en-GB" sz="1600">
                <a:latin typeface="Arial" panose="020B0604020202020204" pitchFamily="34" charset="0"/>
                <a:cs typeface="Arial" panose="020B0604020202020204" pitchFamily="34" charset="0"/>
              </a:rPr>
              <a:t>Employer &amp; awarding body (Open Awards) work together to assess learner exam readiness. </a:t>
            </a:r>
            <a:r>
              <a:rPr lang="en-GB" sz="1600" err="1">
                <a:latin typeface="Arial" panose="020B0604020202020204" pitchFamily="34" charset="0"/>
                <a:cs typeface="Arial" panose="020B0604020202020204" pitchFamily="34" charset="0"/>
              </a:rPr>
              <a:t>Bksb</a:t>
            </a:r>
            <a:r>
              <a:rPr lang="en-GB" sz="1600">
                <a:latin typeface="Arial" panose="020B0604020202020204" pitchFamily="34" charset="0"/>
                <a:cs typeface="Arial" panose="020B0604020202020204" pitchFamily="34" charset="0"/>
              </a:rPr>
              <a:t> resources can also be used to help.</a:t>
            </a:r>
          </a:p>
          <a:p>
            <a:pPr marL="133350">
              <a:lnSpc>
                <a:spcPct val="100000"/>
              </a:lnSpc>
            </a:pPr>
            <a:endParaRPr lang="en-GB" sz="1600">
              <a:latin typeface="Arial" panose="020B0604020202020204" pitchFamily="34" charset="0"/>
              <a:cs typeface="Arial" panose="020B0604020202020204" pitchFamily="34" charset="0"/>
            </a:endParaRPr>
          </a:p>
          <a:p>
            <a:pPr marL="133350">
              <a:lnSpc>
                <a:spcPct val="100000"/>
              </a:lnSpc>
            </a:pPr>
            <a:r>
              <a:rPr lang="en-GB" sz="1600">
                <a:hlinkClick r:id="rId2"/>
              </a:rPr>
              <a:t>https://haso.skillsforhealth.org.uk/free-online-learning-tools/#functional-skills-support-with-open-awards</a:t>
            </a:r>
            <a:r>
              <a:rPr lang="en-GB" sz="1600"/>
              <a:t> </a:t>
            </a:r>
          </a:p>
        </p:txBody>
      </p:sp>
      <p:sp>
        <p:nvSpPr>
          <p:cNvPr id="4" name="Rectangle 3">
            <a:extLst>
              <a:ext uri="{FF2B5EF4-FFF2-40B4-BE49-F238E27FC236}">
                <a16:creationId xmlns:a16="http://schemas.microsoft.com/office/drawing/2014/main" id="{84CEE599-E7AD-450B-A3C3-159F228E29EA}"/>
              </a:ext>
              <a:ext uri="{C183D7F6-B498-43B3-948B-1728B52AA6E4}">
                <adec:decorative xmlns:adec="http://schemas.microsoft.com/office/drawing/2017/decorative" val="1"/>
              </a:ext>
            </a:extLst>
          </p:cNvPr>
          <p:cNvSpPr/>
          <p:nvPr/>
        </p:nvSpPr>
        <p:spPr>
          <a:xfrm>
            <a:off x="1780655" y="4765111"/>
            <a:ext cx="2174488" cy="2564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300580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1873F-9E0B-4E1D-9AA2-CEF53F7ED13E}"/>
              </a:ext>
            </a:extLst>
          </p:cNvPr>
          <p:cNvSpPr>
            <a:spLocks noGrp="1"/>
          </p:cNvSpPr>
          <p:nvPr>
            <p:ph type="title"/>
          </p:nvPr>
        </p:nvSpPr>
        <p:spPr>
          <a:xfrm>
            <a:off x="314946" y="146491"/>
            <a:ext cx="5915025" cy="994172"/>
          </a:xfrm>
        </p:spPr>
        <p:txBody>
          <a:bodyPr/>
          <a:lstStyle/>
          <a:p>
            <a:r>
              <a:rPr lang="en-GB"/>
              <a:t>UK ENIC (formally UK NARIC)</a:t>
            </a:r>
          </a:p>
        </p:txBody>
      </p:sp>
      <p:sp>
        <p:nvSpPr>
          <p:cNvPr id="3" name="Content Placeholder 2">
            <a:extLst>
              <a:ext uri="{FF2B5EF4-FFF2-40B4-BE49-F238E27FC236}">
                <a16:creationId xmlns:a16="http://schemas.microsoft.com/office/drawing/2014/main" id="{B494223E-1133-40B5-8008-F4722CFE20F9}"/>
              </a:ext>
            </a:extLst>
          </p:cNvPr>
          <p:cNvSpPr>
            <a:spLocks noGrp="1"/>
          </p:cNvSpPr>
          <p:nvPr>
            <p:ph idx="1"/>
          </p:nvPr>
        </p:nvSpPr>
        <p:spPr>
          <a:xfrm>
            <a:off x="314946" y="1140663"/>
            <a:ext cx="5915025" cy="3236784"/>
          </a:xfrm>
        </p:spPr>
        <p:txBody>
          <a:bodyPr>
            <a:normAutofit lnSpcReduction="10000"/>
          </a:bodyPr>
          <a:lstStyle/>
          <a:p>
            <a:pPr>
              <a:lnSpc>
                <a:spcPct val="100000"/>
              </a:lnSpc>
            </a:pPr>
            <a:r>
              <a:rPr lang="en-GB" sz="1800" dirty="0"/>
              <a:t>HEE Talent for Care have funded access to the UK ENIC database </a:t>
            </a:r>
          </a:p>
          <a:p>
            <a:pPr>
              <a:lnSpc>
                <a:spcPct val="100000"/>
              </a:lnSpc>
            </a:pPr>
            <a:endParaRPr lang="en-GB" sz="800" dirty="0"/>
          </a:p>
          <a:p>
            <a:pPr>
              <a:lnSpc>
                <a:spcPct val="100000"/>
              </a:lnSpc>
            </a:pPr>
            <a:r>
              <a:rPr lang="en-GB" sz="1800" dirty="0"/>
              <a:t>We can offer information and advice on the comparability of international and UK qualifications</a:t>
            </a:r>
          </a:p>
          <a:p>
            <a:pPr>
              <a:lnSpc>
                <a:spcPct val="100000"/>
              </a:lnSpc>
            </a:pPr>
            <a:endParaRPr lang="en-GB" sz="800" dirty="0"/>
          </a:p>
          <a:p>
            <a:pPr>
              <a:lnSpc>
                <a:spcPct val="100000"/>
              </a:lnSpc>
            </a:pPr>
            <a:r>
              <a:rPr lang="en-GB" sz="1800" dirty="0"/>
              <a:t>Individuals seeking comparability information on international and UK qualifications</a:t>
            </a:r>
          </a:p>
          <a:p>
            <a:pPr>
              <a:lnSpc>
                <a:spcPct val="100000"/>
              </a:lnSpc>
            </a:pPr>
            <a:endParaRPr lang="en-GB" sz="800" dirty="0"/>
          </a:p>
          <a:p>
            <a:pPr>
              <a:lnSpc>
                <a:spcPct val="100000"/>
              </a:lnSpc>
            </a:pPr>
            <a:r>
              <a:rPr lang="en-GB" sz="1800" dirty="0"/>
              <a:t>In this way it promotes individual progress towards: </a:t>
            </a:r>
          </a:p>
          <a:p>
            <a:pPr lvl="1">
              <a:lnSpc>
                <a:spcPct val="100000"/>
              </a:lnSpc>
            </a:pPr>
            <a:r>
              <a:rPr lang="en-GB" sz="1600" dirty="0"/>
              <a:t>further study in the UK</a:t>
            </a:r>
          </a:p>
          <a:p>
            <a:pPr lvl="1">
              <a:lnSpc>
                <a:spcPct val="100000"/>
              </a:lnSpc>
            </a:pPr>
            <a:r>
              <a:rPr lang="en-GB" sz="1600" dirty="0"/>
              <a:t>registration with professional bodies employment in the UK</a:t>
            </a:r>
            <a:endParaRPr lang="en-GB" sz="1800" dirty="0"/>
          </a:p>
        </p:txBody>
      </p:sp>
      <p:sp>
        <p:nvSpPr>
          <p:cNvPr id="4" name="Rectangle 3">
            <a:extLst>
              <a:ext uri="{FF2B5EF4-FFF2-40B4-BE49-F238E27FC236}">
                <a16:creationId xmlns:a16="http://schemas.microsoft.com/office/drawing/2014/main" id="{1ED06B8F-50BD-44AC-A443-65B62F712BDE}"/>
              </a:ext>
              <a:ext uri="{C183D7F6-B498-43B3-948B-1728B52AA6E4}">
                <adec:decorative xmlns:adec="http://schemas.microsoft.com/office/drawing/2017/decorative" val="1"/>
              </a:ext>
            </a:extLst>
          </p:cNvPr>
          <p:cNvSpPr/>
          <p:nvPr/>
        </p:nvSpPr>
        <p:spPr>
          <a:xfrm>
            <a:off x="1780655" y="4765111"/>
            <a:ext cx="2174488" cy="2564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739740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0EE71-C914-094E-A559-488862B868EA}"/>
              </a:ext>
            </a:extLst>
          </p:cNvPr>
          <p:cNvSpPr>
            <a:spLocks noGrp="1"/>
          </p:cNvSpPr>
          <p:nvPr>
            <p:ph type="title"/>
          </p:nvPr>
        </p:nvSpPr>
        <p:spPr>
          <a:xfrm>
            <a:off x="314945" y="341150"/>
            <a:ext cx="5915025" cy="431800"/>
          </a:xfrm>
        </p:spPr>
        <p:txBody>
          <a:bodyPr>
            <a:normAutofit fontScale="90000"/>
          </a:bodyPr>
          <a:lstStyle/>
          <a:p>
            <a:r>
              <a:rPr lang="en-US" dirty="0"/>
              <a:t>Purpose</a:t>
            </a:r>
          </a:p>
        </p:txBody>
      </p:sp>
      <p:sp>
        <p:nvSpPr>
          <p:cNvPr id="3" name="Content Placeholder 2">
            <a:extLst>
              <a:ext uri="{FF2B5EF4-FFF2-40B4-BE49-F238E27FC236}">
                <a16:creationId xmlns:a16="http://schemas.microsoft.com/office/drawing/2014/main" id="{C1751748-6929-F942-9218-D8E81060E940}"/>
              </a:ext>
            </a:extLst>
          </p:cNvPr>
          <p:cNvSpPr>
            <a:spLocks noGrp="1"/>
          </p:cNvSpPr>
          <p:nvPr>
            <p:ph idx="1"/>
          </p:nvPr>
        </p:nvSpPr>
        <p:spPr>
          <a:xfrm>
            <a:off x="314945" y="795630"/>
            <a:ext cx="6543055" cy="3784600"/>
          </a:xfrm>
        </p:spPr>
        <p:txBody>
          <a:bodyPr>
            <a:noAutofit/>
          </a:bodyPr>
          <a:lstStyle/>
          <a:p>
            <a:pPr marL="0" lvl="0" indent="0">
              <a:lnSpc>
                <a:spcPct val="100000"/>
              </a:lnSpc>
              <a:spcBef>
                <a:spcPts val="0"/>
              </a:spcBef>
              <a:buNone/>
            </a:pPr>
            <a:r>
              <a:rPr lang="en-GB" sz="1350" b="1" dirty="0">
                <a:solidFill>
                  <a:srgbClr val="000000"/>
                </a:solidFill>
                <a:effectLst/>
                <a:ea typeface="Calibri" panose="020F0502020204030204" pitchFamily="34" charset="0"/>
                <a:cs typeface="Times New Roman" panose="02020603050405020304" pitchFamily="18" charset="0"/>
              </a:rPr>
              <a:t>Apprenticeship Education Provision</a:t>
            </a:r>
            <a:r>
              <a:rPr lang="en-GB" sz="1350" b="1" dirty="0">
                <a:solidFill>
                  <a:srgbClr val="000000"/>
                </a:solidFill>
                <a:ea typeface="Calibri" panose="020F0502020204030204" pitchFamily="34" charset="0"/>
                <a:cs typeface="Times New Roman" panose="02020603050405020304" pitchFamily="18" charset="0"/>
              </a:rPr>
              <a:t> - </a:t>
            </a:r>
            <a:r>
              <a:rPr lang="en-GB" sz="1350" dirty="0">
                <a:solidFill>
                  <a:srgbClr val="000000"/>
                </a:solidFill>
                <a:effectLst/>
                <a:ea typeface="Calibri" panose="020F0502020204030204" pitchFamily="34" charset="0"/>
                <a:cs typeface="Times New Roman" panose="02020603050405020304" pitchFamily="18" charset="0"/>
              </a:rPr>
              <a:t>Facilitating a robust quality exercise in MSW workforce apprenticeship education provision in order to secure</a:t>
            </a:r>
            <a:r>
              <a:rPr lang="en-GB" sz="1350" dirty="0">
                <a:solidFill>
                  <a:srgbClr val="000000"/>
                </a:solidFill>
                <a:effectLst/>
                <a:ea typeface="Times New Roman" panose="02020603050405020304" pitchFamily="18" charset="0"/>
                <a:cs typeface="Times New Roman" panose="02020603050405020304" pitchFamily="18" charset="0"/>
              </a:rPr>
              <a:t> the development of a strong and well-adapted provider market which meets quality ambitions for apprenticeships applicable to the development of the MSW workforce which will:</a:t>
            </a:r>
            <a:endParaRPr lang="en-GB" sz="1350" dirty="0">
              <a:solidFill>
                <a:srgbClr val="000000"/>
              </a:solidFill>
              <a:effectLst/>
              <a:ea typeface="Calibri" panose="020F0502020204030204" pitchFamily="34" charset="0"/>
              <a:cs typeface="Times New Roman" panose="02020603050405020304" pitchFamily="18" charset="0"/>
            </a:endParaRPr>
          </a:p>
          <a:p>
            <a:pPr marL="342900" lvl="0" indent="-342900">
              <a:lnSpc>
                <a:spcPct val="100000"/>
              </a:lnSpc>
              <a:spcBef>
                <a:spcPts val="0"/>
              </a:spcBef>
              <a:buFont typeface="Symbol" panose="05050102010706020507" pitchFamily="18" charset="2"/>
              <a:buChar char=""/>
            </a:pPr>
            <a:r>
              <a:rPr lang="en-GB" sz="1350" dirty="0">
                <a:solidFill>
                  <a:srgbClr val="000000"/>
                </a:solidFill>
                <a:effectLst/>
                <a:ea typeface="Calibri" panose="020F0502020204030204" pitchFamily="34" charset="0"/>
                <a:cs typeface="Symbol" panose="05050102010706020507" pitchFamily="18" charset="2"/>
              </a:rPr>
              <a:t>Maximise opportunities to work with wider stakeholders to jointly procure apprenticeship education provision</a:t>
            </a:r>
          </a:p>
          <a:p>
            <a:pPr marL="342900" lvl="0" indent="-342900">
              <a:lnSpc>
                <a:spcPct val="100000"/>
              </a:lnSpc>
              <a:spcBef>
                <a:spcPts val="0"/>
              </a:spcBef>
              <a:buFont typeface="Symbol" panose="05050102010706020507" pitchFamily="18" charset="2"/>
              <a:buChar char=""/>
            </a:pPr>
            <a:r>
              <a:rPr lang="en-GB" sz="1350" dirty="0">
                <a:solidFill>
                  <a:srgbClr val="000000"/>
                </a:solidFill>
                <a:effectLst/>
                <a:ea typeface="Calibri" panose="020F0502020204030204" pitchFamily="34" charset="0"/>
                <a:cs typeface="Symbol" panose="05050102010706020507" pitchFamily="18" charset="2"/>
              </a:rPr>
              <a:t>Develop an inclusive and participative approach to the implementation of apprenticeship education at a local system level through s</a:t>
            </a:r>
            <a:r>
              <a:rPr lang="en-GB" sz="1350" dirty="0">
                <a:solidFill>
                  <a:srgbClr val="000000"/>
                </a:solidFill>
                <a:effectLst/>
                <a:ea typeface="Times New Roman" panose="02020603050405020304" pitchFamily="18" charset="0"/>
                <a:cs typeface="Symbol" panose="05050102010706020507" pitchFamily="18" charset="2"/>
              </a:rPr>
              <a:t>upported partnership working across the regions in designing and delivering apprenticeship programmes applicable to the development of the </a:t>
            </a:r>
            <a:r>
              <a:rPr lang="en-GB" sz="1350" dirty="0">
                <a:solidFill>
                  <a:srgbClr val="000000"/>
                </a:solidFill>
                <a:ea typeface="Times New Roman" panose="02020603050405020304" pitchFamily="18" charset="0"/>
                <a:cs typeface="Symbol" panose="05050102010706020507" pitchFamily="18" charset="2"/>
              </a:rPr>
              <a:t>MSW</a:t>
            </a:r>
            <a:r>
              <a:rPr lang="en-GB" sz="1350" dirty="0">
                <a:solidFill>
                  <a:srgbClr val="000000"/>
                </a:solidFill>
                <a:effectLst/>
                <a:ea typeface="Times New Roman" panose="02020603050405020304" pitchFamily="18" charset="0"/>
                <a:cs typeface="Symbol" panose="05050102010706020507" pitchFamily="18" charset="2"/>
              </a:rPr>
              <a:t> workforce, particularly progression, on the job learning, and the identification of regional challenges and solutions</a:t>
            </a:r>
            <a:endParaRPr lang="en-GB" sz="1350" dirty="0">
              <a:solidFill>
                <a:srgbClr val="000000"/>
              </a:solidFill>
              <a:effectLst/>
              <a:ea typeface="Calibri" panose="020F0502020204030204" pitchFamily="34" charset="0"/>
              <a:cs typeface="Symbol" panose="05050102010706020507" pitchFamily="18" charset="2"/>
            </a:endParaRPr>
          </a:p>
          <a:p>
            <a:pPr marL="342900" lvl="0" indent="-342900">
              <a:lnSpc>
                <a:spcPct val="100000"/>
              </a:lnSpc>
              <a:spcBef>
                <a:spcPts val="0"/>
              </a:spcBef>
              <a:buFont typeface="Symbol" panose="05050102010706020507" pitchFamily="18" charset="2"/>
              <a:buChar char=""/>
            </a:pPr>
            <a:r>
              <a:rPr lang="en-GB" sz="1350" dirty="0">
                <a:solidFill>
                  <a:srgbClr val="000000"/>
                </a:solidFill>
                <a:effectLst/>
                <a:ea typeface="Calibri" panose="020F0502020204030204" pitchFamily="34" charset="0"/>
                <a:cs typeface="Symbol" panose="05050102010706020507" pitchFamily="18" charset="2"/>
              </a:rPr>
              <a:t>Ensure the </a:t>
            </a:r>
            <a:r>
              <a:rPr lang="en-GB" sz="1350" dirty="0">
                <a:solidFill>
                  <a:srgbClr val="000000"/>
                </a:solidFill>
                <a:effectLst/>
                <a:ea typeface="Times New Roman" panose="02020603050405020304" pitchFamily="18" charset="0"/>
                <a:cs typeface="Symbol" panose="05050102010706020507" pitchFamily="18" charset="2"/>
              </a:rPr>
              <a:t>development of local educational infrastructures to accommodate apprenticeships and their delivery models </a:t>
            </a:r>
            <a:endParaRPr lang="en-GB" sz="1350" dirty="0">
              <a:solidFill>
                <a:srgbClr val="000000"/>
              </a:solidFill>
              <a:effectLst/>
              <a:ea typeface="Calibri" panose="020F0502020204030204" pitchFamily="34" charset="0"/>
              <a:cs typeface="Symbol" panose="05050102010706020507" pitchFamily="18" charset="2"/>
            </a:endParaRPr>
          </a:p>
          <a:p>
            <a:pPr marL="342900" lvl="0" indent="-342900">
              <a:lnSpc>
                <a:spcPct val="100000"/>
              </a:lnSpc>
              <a:spcBef>
                <a:spcPts val="0"/>
              </a:spcBef>
              <a:buFont typeface="Symbol" panose="05050102010706020507" pitchFamily="18" charset="2"/>
              <a:buChar char=""/>
            </a:pPr>
            <a:r>
              <a:rPr lang="en-GB" sz="1350" dirty="0">
                <a:solidFill>
                  <a:srgbClr val="000000"/>
                </a:solidFill>
                <a:effectLst/>
                <a:ea typeface="Calibri" panose="020F0502020204030204" pitchFamily="34" charset="0"/>
                <a:cs typeface="Symbol" panose="05050102010706020507" pitchFamily="18" charset="2"/>
              </a:rPr>
              <a:t>Maximising opportunities and ensuring efficiency in placement rotations within the system</a:t>
            </a:r>
          </a:p>
        </p:txBody>
      </p:sp>
      <p:sp>
        <p:nvSpPr>
          <p:cNvPr id="4" name="Rectangle 3">
            <a:extLst>
              <a:ext uri="{FF2B5EF4-FFF2-40B4-BE49-F238E27FC236}">
                <a16:creationId xmlns:a16="http://schemas.microsoft.com/office/drawing/2014/main" id="{879A19FE-435F-4970-92F9-31EB1F89B117}"/>
              </a:ext>
              <a:ext uri="{C183D7F6-B498-43B3-948B-1728B52AA6E4}">
                <adec:decorative xmlns:adec="http://schemas.microsoft.com/office/drawing/2017/decorative" val="1"/>
              </a:ext>
            </a:extLst>
          </p:cNvPr>
          <p:cNvSpPr/>
          <p:nvPr/>
        </p:nvSpPr>
        <p:spPr>
          <a:xfrm>
            <a:off x="1809683" y="4754469"/>
            <a:ext cx="2174488" cy="2564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140358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35614-A00F-4AB7-B49A-733FA0D45DD7}"/>
              </a:ext>
            </a:extLst>
          </p:cNvPr>
          <p:cNvSpPr>
            <a:spLocks noGrp="1"/>
          </p:cNvSpPr>
          <p:nvPr>
            <p:ph type="title"/>
          </p:nvPr>
        </p:nvSpPr>
        <p:spPr>
          <a:xfrm>
            <a:off x="314946" y="-994172"/>
            <a:ext cx="5915025" cy="994172"/>
          </a:xfrm>
        </p:spPr>
        <p:txBody>
          <a:bodyPr vert="horz" lIns="91440" tIns="45720" rIns="91440" bIns="45720" rtlCol="0" anchor="b">
            <a:normAutofit/>
          </a:bodyPr>
          <a:lstStyle/>
          <a:p>
            <a:r>
              <a:rPr lang="en-GB" dirty="0"/>
              <a:t>Apprentice purpose cont.</a:t>
            </a:r>
          </a:p>
        </p:txBody>
      </p:sp>
      <p:sp>
        <p:nvSpPr>
          <p:cNvPr id="3" name="Content Placeholder 2">
            <a:extLst>
              <a:ext uri="{FF2B5EF4-FFF2-40B4-BE49-F238E27FC236}">
                <a16:creationId xmlns:a16="http://schemas.microsoft.com/office/drawing/2014/main" id="{17D9B25F-3494-47D1-B45E-01FFA6CFC9B3}"/>
              </a:ext>
            </a:extLst>
          </p:cNvPr>
          <p:cNvSpPr>
            <a:spLocks noGrp="1"/>
          </p:cNvSpPr>
          <p:nvPr>
            <p:ph idx="1"/>
          </p:nvPr>
        </p:nvSpPr>
        <p:spPr>
          <a:xfrm>
            <a:off x="137146" y="524311"/>
            <a:ext cx="6581154" cy="3863540"/>
          </a:xfrm>
        </p:spPr>
        <p:txBody>
          <a:bodyPr>
            <a:normAutofit fontScale="25000" lnSpcReduction="20000"/>
          </a:bodyPr>
          <a:lstStyle/>
          <a:p>
            <a:pPr marL="0" lvl="0" indent="0">
              <a:lnSpc>
                <a:spcPct val="107000"/>
              </a:lnSpc>
              <a:spcAft>
                <a:spcPts val="800"/>
              </a:spcAft>
              <a:buNone/>
            </a:pPr>
            <a:r>
              <a:rPr lang="en-GB" sz="5600" b="1" dirty="0">
                <a:solidFill>
                  <a:srgbClr val="2F5496"/>
                </a:solidFill>
                <a:effectLst/>
                <a:ea typeface="Calibri" panose="020F0502020204030204" pitchFamily="34" charset="0"/>
                <a:cs typeface="Times New Roman" panose="02020603050405020304" pitchFamily="18" charset="0"/>
              </a:rPr>
              <a:t>Workforce</a:t>
            </a:r>
            <a:r>
              <a:rPr lang="en-GB" sz="5600" b="1" dirty="0">
                <a:solidFill>
                  <a:srgbClr val="2F5496"/>
                </a:solidFill>
                <a:ea typeface="Calibri" panose="020F0502020204030204" pitchFamily="34" charset="0"/>
                <a:cs typeface="Times New Roman" panose="02020603050405020304" pitchFamily="18" charset="0"/>
              </a:rPr>
              <a:t> - </a:t>
            </a:r>
            <a:r>
              <a:rPr lang="en-GB" sz="5600" dirty="0">
                <a:solidFill>
                  <a:srgbClr val="000000"/>
                </a:solidFill>
                <a:effectLst/>
                <a:ea typeface="Calibri" panose="020F0502020204030204" pitchFamily="34" charset="0"/>
                <a:cs typeface="Times New Roman" panose="02020603050405020304" pitchFamily="18" charset="0"/>
              </a:rPr>
              <a:t>Supporting the workforce pipeline which will:</a:t>
            </a:r>
          </a:p>
          <a:p>
            <a:pPr marL="342900" lvl="0" indent="-342900">
              <a:lnSpc>
                <a:spcPct val="107000"/>
              </a:lnSpc>
              <a:buFont typeface="Symbol" panose="05050102010706020507" pitchFamily="18" charset="2"/>
              <a:buChar char=""/>
            </a:pPr>
            <a:r>
              <a:rPr lang="en-GB" sz="5600" dirty="0">
                <a:solidFill>
                  <a:srgbClr val="000000"/>
                </a:solidFill>
                <a:effectLst/>
                <a:ea typeface="Calibri" panose="020F0502020204030204" pitchFamily="34" charset="0"/>
                <a:cs typeface="Symbol" panose="05050102010706020507" pitchFamily="18" charset="2"/>
              </a:rPr>
              <a:t>Ensure stability and sustainability of the MSW workforce supply</a:t>
            </a:r>
          </a:p>
          <a:p>
            <a:pPr marL="342900" lvl="0" indent="-342900">
              <a:lnSpc>
                <a:spcPct val="107000"/>
              </a:lnSpc>
              <a:spcAft>
                <a:spcPts val="800"/>
              </a:spcAft>
              <a:buFont typeface="Symbol" panose="05050102010706020507" pitchFamily="18" charset="2"/>
              <a:buChar char=""/>
            </a:pPr>
            <a:r>
              <a:rPr lang="en-GB" sz="5600" dirty="0">
                <a:solidFill>
                  <a:srgbClr val="000000"/>
                </a:solidFill>
                <a:effectLst/>
                <a:ea typeface="Times New Roman" panose="02020603050405020304" pitchFamily="18" charset="0"/>
                <a:cs typeface="Symbol" panose="05050102010706020507" pitchFamily="18" charset="2"/>
              </a:rPr>
              <a:t>Increase equity of access and apprenticeship experience for MSW workforce apprentices</a:t>
            </a:r>
            <a:endParaRPr lang="en-GB" sz="5600" dirty="0">
              <a:solidFill>
                <a:srgbClr val="000000"/>
              </a:solidFill>
              <a:effectLst/>
              <a:ea typeface="Calibri" panose="020F0502020204030204" pitchFamily="34" charset="0"/>
              <a:cs typeface="Symbol" panose="05050102010706020507" pitchFamily="18" charset="2"/>
            </a:endParaRPr>
          </a:p>
          <a:p>
            <a:pPr marL="0" indent="0">
              <a:lnSpc>
                <a:spcPct val="107000"/>
              </a:lnSpc>
              <a:spcAft>
                <a:spcPts val="800"/>
              </a:spcAft>
              <a:buNone/>
            </a:pPr>
            <a:r>
              <a:rPr lang="en-GB" sz="5600" b="1" dirty="0">
                <a:solidFill>
                  <a:srgbClr val="2F5496"/>
                </a:solidFill>
                <a:effectLst/>
                <a:ea typeface="Calibri" panose="020F0502020204030204" pitchFamily="34" charset="0"/>
                <a:cs typeface="Times New Roman" panose="02020603050405020304" pitchFamily="18" charset="0"/>
              </a:rPr>
              <a:t>Demand</a:t>
            </a:r>
            <a:r>
              <a:rPr lang="en-GB" sz="5600" b="1" dirty="0">
                <a:solidFill>
                  <a:srgbClr val="2F5496"/>
                </a:solidFill>
                <a:ea typeface="Calibri" panose="020F0502020204030204" pitchFamily="34" charset="0"/>
                <a:cs typeface="Times New Roman" panose="02020603050405020304" pitchFamily="18" charset="0"/>
              </a:rPr>
              <a:t> - </a:t>
            </a:r>
            <a:r>
              <a:rPr lang="en-GB" sz="5600" dirty="0">
                <a:solidFill>
                  <a:srgbClr val="000000"/>
                </a:solidFill>
                <a:effectLst/>
                <a:ea typeface="Times New Roman" panose="02020603050405020304" pitchFamily="18" charset="0"/>
                <a:cs typeface="Times New Roman" panose="02020603050405020304" pitchFamily="18" charset="0"/>
              </a:rPr>
              <a:t>A facilitated strengthening of engagement with local systems around maximising the opportunities presented by the apprenticeship levy which will:</a:t>
            </a:r>
            <a:endParaRPr lang="en-GB" sz="5600" dirty="0">
              <a:solidFill>
                <a:srgbClr val="000000"/>
              </a:solidFill>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5600" dirty="0">
                <a:solidFill>
                  <a:srgbClr val="000000"/>
                </a:solidFill>
                <a:effectLst/>
                <a:ea typeface="Calibri" panose="020F0502020204030204" pitchFamily="34" charset="0"/>
                <a:cs typeface="Symbol" panose="05050102010706020507" pitchFamily="18" charset="2"/>
              </a:rPr>
              <a:t>Support the creation of development for the </a:t>
            </a:r>
            <a:r>
              <a:rPr lang="en-GB" sz="5600" dirty="0">
                <a:solidFill>
                  <a:srgbClr val="000000"/>
                </a:solidFill>
                <a:ea typeface="Calibri" panose="020F0502020204030204" pitchFamily="34" charset="0"/>
                <a:cs typeface="Symbol" panose="05050102010706020507" pitchFamily="18" charset="2"/>
              </a:rPr>
              <a:t>MSW</a:t>
            </a:r>
            <a:r>
              <a:rPr lang="en-GB" sz="5600" dirty="0">
                <a:solidFill>
                  <a:srgbClr val="000000"/>
                </a:solidFill>
                <a:effectLst/>
                <a:ea typeface="Calibri" panose="020F0502020204030204" pitchFamily="34" charset="0"/>
                <a:cs typeface="Symbol" panose="05050102010706020507" pitchFamily="18" charset="2"/>
              </a:rPr>
              <a:t> workforce, from MSW staff to registered practitioners, which satisfies local workforce demand projections</a:t>
            </a:r>
          </a:p>
          <a:p>
            <a:pPr marL="342900" lvl="0" indent="-342900">
              <a:lnSpc>
                <a:spcPct val="107000"/>
              </a:lnSpc>
              <a:buFont typeface="Symbol" panose="05050102010706020507" pitchFamily="18" charset="2"/>
              <a:buChar char=""/>
            </a:pPr>
            <a:r>
              <a:rPr lang="en-GB" sz="5600" dirty="0">
                <a:solidFill>
                  <a:srgbClr val="000000"/>
                </a:solidFill>
                <a:effectLst/>
                <a:ea typeface="Times New Roman" panose="02020603050405020304" pitchFamily="18" charset="0"/>
                <a:cs typeface="Symbol" panose="05050102010706020507" pitchFamily="18" charset="2"/>
              </a:rPr>
              <a:t>Promote how apprenticeships can support an effective 'grow your own' approach to </a:t>
            </a:r>
            <a:r>
              <a:rPr lang="en-GB" sz="5600" dirty="0">
                <a:solidFill>
                  <a:srgbClr val="000000"/>
                </a:solidFill>
                <a:ea typeface="Times New Roman" panose="02020603050405020304" pitchFamily="18" charset="0"/>
                <a:cs typeface="Symbol" panose="05050102010706020507" pitchFamily="18" charset="2"/>
              </a:rPr>
              <a:t>MSW</a:t>
            </a:r>
            <a:r>
              <a:rPr lang="en-GB" sz="5600" dirty="0">
                <a:solidFill>
                  <a:srgbClr val="000000"/>
                </a:solidFill>
                <a:effectLst/>
                <a:ea typeface="Times New Roman" panose="02020603050405020304" pitchFamily="18" charset="0"/>
                <a:cs typeface="Symbol" panose="05050102010706020507" pitchFamily="18" charset="2"/>
              </a:rPr>
              <a:t> workforce supply and development</a:t>
            </a:r>
            <a:endParaRPr lang="en-GB" sz="5600" dirty="0">
              <a:solidFill>
                <a:srgbClr val="000000"/>
              </a:solidFill>
              <a:effectLst/>
              <a:ea typeface="Calibri" panose="020F0502020204030204" pitchFamily="34" charset="0"/>
              <a:cs typeface="Symbol" panose="05050102010706020507" pitchFamily="18" charset="2"/>
            </a:endParaRPr>
          </a:p>
          <a:p>
            <a:pPr marL="342900" lvl="0" indent="-342900">
              <a:lnSpc>
                <a:spcPct val="107000"/>
              </a:lnSpc>
              <a:buFont typeface="Symbol" panose="05050102010706020507" pitchFamily="18" charset="2"/>
              <a:buChar char=""/>
            </a:pPr>
            <a:r>
              <a:rPr lang="en-GB" sz="5600" dirty="0">
                <a:solidFill>
                  <a:srgbClr val="000000"/>
                </a:solidFill>
                <a:effectLst/>
                <a:ea typeface="Times New Roman" panose="02020603050405020304" pitchFamily="18" charset="0"/>
                <a:cs typeface="Symbol" panose="05050102010706020507" pitchFamily="18" charset="2"/>
              </a:rPr>
              <a:t>Support the development of local and National m</a:t>
            </a:r>
            <a:r>
              <a:rPr lang="en-GB" sz="5600" dirty="0">
                <a:solidFill>
                  <a:srgbClr val="000000"/>
                </a:solidFill>
                <a:ea typeface="Times New Roman" panose="02020603050405020304" pitchFamily="18" charset="0"/>
                <a:cs typeface="Symbol" panose="05050102010706020507" pitchFamily="18" charset="2"/>
              </a:rPr>
              <a:t>aternity</a:t>
            </a:r>
            <a:r>
              <a:rPr lang="en-GB" sz="5600" dirty="0">
                <a:solidFill>
                  <a:srgbClr val="000000"/>
                </a:solidFill>
                <a:effectLst/>
                <a:ea typeface="Times New Roman" panose="02020603050405020304" pitchFamily="18" charset="0"/>
                <a:cs typeface="Symbol" panose="05050102010706020507" pitchFamily="18" charset="2"/>
              </a:rPr>
              <a:t> apprenticeship strategies </a:t>
            </a:r>
            <a:endParaRPr lang="en-GB" sz="5600" dirty="0">
              <a:solidFill>
                <a:srgbClr val="000000"/>
              </a:solidFill>
              <a:effectLst/>
              <a:ea typeface="Calibri" panose="020F0502020204030204" pitchFamily="34" charset="0"/>
              <a:cs typeface="Symbol" panose="05050102010706020507" pitchFamily="18" charset="2"/>
            </a:endParaRPr>
          </a:p>
          <a:p>
            <a:pPr marL="342900" lvl="0" indent="-342900">
              <a:lnSpc>
                <a:spcPct val="107000"/>
              </a:lnSpc>
              <a:spcAft>
                <a:spcPts val="800"/>
              </a:spcAft>
              <a:buFont typeface="Symbol" panose="05050102010706020507" pitchFamily="18" charset="2"/>
              <a:buChar char=""/>
            </a:pPr>
            <a:r>
              <a:rPr lang="en-GB" sz="5600" dirty="0">
                <a:solidFill>
                  <a:srgbClr val="000000"/>
                </a:solidFill>
                <a:effectLst/>
                <a:ea typeface="Calibri" panose="020F0502020204030204" pitchFamily="34" charset="0"/>
                <a:cs typeface="Symbol" panose="05050102010706020507" pitchFamily="18" charset="2"/>
              </a:rPr>
              <a:t>Support the accelerated uptake of apprenticeships </a:t>
            </a:r>
            <a:r>
              <a:rPr lang="en-GB" sz="5600" dirty="0">
                <a:solidFill>
                  <a:srgbClr val="000000"/>
                </a:solidFill>
                <a:effectLst/>
                <a:ea typeface="Times New Roman" panose="02020603050405020304" pitchFamily="18" charset="0"/>
                <a:cs typeface="Symbol" panose="05050102010706020507" pitchFamily="18" charset="2"/>
              </a:rPr>
              <a:t>applicable to the development of the MSW workforce </a:t>
            </a:r>
            <a:r>
              <a:rPr lang="en-GB" sz="5600" dirty="0">
                <a:solidFill>
                  <a:srgbClr val="000000"/>
                </a:solidFill>
                <a:effectLst/>
                <a:ea typeface="Calibri" panose="020F0502020204030204" pitchFamily="34" charset="0"/>
                <a:cs typeface="Symbol" panose="05050102010706020507" pitchFamily="18" charset="2"/>
              </a:rPr>
              <a:t>across the country</a:t>
            </a:r>
          </a:p>
          <a:p>
            <a:endParaRPr lang="en-GB" dirty="0"/>
          </a:p>
        </p:txBody>
      </p:sp>
      <p:sp>
        <p:nvSpPr>
          <p:cNvPr id="4" name="Rectangle 3">
            <a:extLst>
              <a:ext uri="{FF2B5EF4-FFF2-40B4-BE49-F238E27FC236}">
                <a16:creationId xmlns:a16="http://schemas.microsoft.com/office/drawing/2014/main" id="{8A2B8FE3-A180-434D-A7E6-144C4BD475D0}"/>
              </a:ext>
              <a:ext uri="{C183D7F6-B498-43B3-948B-1728B52AA6E4}">
                <adec:decorative xmlns:adec="http://schemas.microsoft.com/office/drawing/2017/decorative" val="1"/>
              </a:ext>
            </a:extLst>
          </p:cNvPr>
          <p:cNvSpPr/>
          <p:nvPr/>
        </p:nvSpPr>
        <p:spPr>
          <a:xfrm>
            <a:off x="1780655" y="4765111"/>
            <a:ext cx="2174488" cy="2564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643984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477F6-D988-498D-A12B-E7B4E14072CA}"/>
              </a:ext>
            </a:extLst>
          </p:cNvPr>
          <p:cNvSpPr>
            <a:spLocks noGrp="1"/>
          </p:cNvSpPr>
          <p:nvPr>
            <p:ph type="title"/>
          </p:nvPr>
        </p:nvSpPr>
        <p:spPr>
          <a:xfrm>
            <a:off x="227861" y="82582"/>
            <a:ext cx="5915025" cy="994172"/>
          </a:xfrm>
        </p:spPr>
        <p:txBody>
          <a:bodyPr>
            <a:normAutofit/>
          </a:bodyPr>
          <a:lstStyle/>
          <a:p>
            <a:r>
              <a:rPr lang="en-GB" sz="2400" dirty="0"/>
              <a:t>Apprenticeship Procurement</a:t>
            </a:r>
          </a:p>
        </p:txBody>
      </p:sp>
      <p:sp>
        <p:nvSpPr>
          <p:cNvPr id="3" name="Content Placeholder 2">
            <a:extLst>
              <a:ext uri="{FF2B5EF4-FFF2-40B4-BE49-F238E27FC236}">
                <a16:creationId xmlns:a16="http://schemas.microsoft.com/office/drawing/2014/main" id="{3488360C-E4B4-49C0-82BA-2936F65A356F}"/>
              </a:ext>
            </a:extLst>
          </p:cNvPr>
          <p:cNvSpPr>
            <a:spLocks noGrp="1"/>
          </p:cNvSpPr>
          <p:nvPr>
            <p:ph idx="1"/>
          </p:nvPr>
        </p:nvSpPr>
        <p:spPr>
          <a:xfrm>
            <a:off x="314946" y="1076754"/>
            <a:ext cx="5915025" cy="3255759"/>
          </a:xfrm>
        </p:spPr>
        <p:txBody>
          <a:bodyPr>
            <a:normAutofit/>
          </a:bodyPr>
          <a:lstStyle/>
          <a:p>
            <a:r>
              <a:rPr lang="en-GB" sz="1400">
                <a:solidFill>
                  <a:srgbClr val="000000"/>
                </a:solidFill>
              </a:rPr>
              <a:t>Apprenticeship provision must be procured as per public sector procurement rules </a:t>
            </a:r>
          </a:p>
          <a:p>
            <a:r>
              <a:rPr lang="en-US" sz="1400">
                <a:solidFill>
                  <a:srgbClr val="000000"/>
                </a:solidFill>
              </a:rPr>
              <a:t>Apprenticeship DPS &amp; Procurement Frameworks have been established nationally</a:t>
            </a:r>
          </a:p>
          <a:p>
            <a:r>
              <a:rPr lang="en-US" sz="1400">
                <a:solidFill>
                  <a:srgbClr val="000000"/>
                </a:solidFill>
              </a:rPr>
              <a:t>Use of a framework or DPS ensures procurement compliance and can reduce timescales</a:t>
            </a:r>
          </a:p>
          <a:p>
            <a:r>
              <a:rPr lang="en-US" sz="1400">
                <a:solidFill>
                  <a:srgbClr val="000000"/>
                </a:solidFill>
              </a:rPr>
              <a:t>Each Trust has different requirements under their Standing Financial Instructions (SFI)’s so if you are unsure please contact your internal procurement team</a:t>
            </a:r>
          </a:p>
          <a:p>
            <a:r>
              <a:rPr lang="en-US" sz="1400">
                <a:solidFill>
                  <a:srgbClr val="000000"/>
                </a:solidFill>
              </a:rPr>
              <a:t>Can stimulate the provider market</a:t>
            </a:r>
          </a:p>
          <a:p>
            <a:r>
              <a:rPr lang="en-US" sz="1400">
                <a:solidFill>
                  <a:srgbClr val="000000"/>
                </a:solidFill>
              </a:rPr>
              <a:t>Delivery models – work based, block release, day release</a:t>
            </a:r>
          </a:p>
          <a:p>
            <a:r>
              <a:rPr lang="en-US" sz="1400">
                <a:solidFill>
                  <a:srgbClr val="000000"/>
                </a:solidFill>
              </a:rPr>
              <a:t>HEE can support with scoping viable cohorts regionally and nationally </a:t>
            </a:r>
            <a:endParaRPr lang="en-GB" sz="1400">
              <a:solidFill>
                <a:srgbClr val="000000"/>
              </a:solidFill>
            </a:endParaRPr>
          </a:p>
          <a:p>
            <a:endParaRPr lang="en-GB" sz="1400"/>
          </a:p>
        </p:txBody>
      </p:sp>
      <p:sp>
        <p:nvSpPr>
          <p:cNvPr id="4" name="Rectangle 3">
            <a:extLst>
              <a:ext uri="{FF2B5EF4-FFF2-40B4-BE49-F238E27FC236}">
                <a16:creationId xmlns:a16="http://schemas.microsoft.com/office/drawing/2014/main" id="{E32224A4-64C0-4D5A-B759-BCA581933B97}"/>
              </a:ext>
              <a:ext uri="{C183D7F6-B498-43B3-948B-1728B52AA6E4}">
                <adec:decorative xmlns:adec="http://schemas.microsoft.com/office/drawing/2017/decorative" val="1"/>
              </a:ext>
            </a:extLst>
          </p:cNvPr>
          <p:cNvSpPr/>
          <p:nvPr/>
        </p:nvSpPr>
        <p:spPr>
          <a:xfrm>
            <a:off x="1780655" y="4765111"/>
            <a:ext cx="2174488" cy="2564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912835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5AF0C-B098-49A0-83B4-485ABF71603E}"/>
              </a:ext>
            </a:extLst>
          </p:cNvPr>
          <p:cNvSpPr>
            <a:spLocks noGrp="1"/>
          </p:cNvSpPr>
          <p:nvPr>
            <p:ph type="title"/>
          </p:nvPr>
        </p:nvSpPr>
        <p:spPr>
          <a:xfrm>
            <a:off x="242375" y="204548"/>
            <a:ext cx="5915025" cy="994172"/>
          </a:xfrm>
        </p:spPr>
        <p:txBody>
          <a:bodyPr>
            <a:normAutofit/>
          </a:bodyPr>
          <a:lstStyle/>
          <a:p>
            <a:r>
              <a:rPr lang="en-US" sz="2400"/>
              <a:t>Advantages of National Procurement </a:t>
            </a:r>
            <a:endParaRPr lang="en-GB" sz="2400"/>
          </a:p>
        </p:txBody>
      </p:sp>
      <p:sp>
        <p:nvSpPr>
          <p:cNvPr id="3" name="Content Placeholder 2">
            <a:extLst>
              <a:ext uri="{FF2B5EF4-FFF2-40B4-BE49-F238E27FC236}">
                <a16:creationId xmlns:a16="http://schemas.microsoft.com/office/drawing/2014/main" id="{EE9E65E3-26BC-41C8-A0DC-202EDA12F50E}"/>
              </a:ext>
            </a:extLst>
          </p:cNvPr>
          <p:cNvSpPr>
            <a:spLocks noGrp="1"/>
          </p:cNvSpPr>
          <p:nvPr>
            <p:ph idx="1"/>
          </p:nvPr>
        </p:nvSpPr>
        <p:spPr>
          <a:xfrm>
            <a:off x="314946" y="1198720"/>
            <a:ext cx="6212314" cy="3155565"/>
          </a:xfrm>
        </p:spPr>
        <p:txBody>
          <a:bodyPr>
            <a:noAutofit/>
          </a:bodyPr>
          <a:lstStyle/>
          <a:p>
            <a:pPr>
              <a:lnSpc>
                <a:spcPct val="100000"/>
              </a:lnSpc>
            </a:pPr>
            <a:r>
              <a:rPr lang="en-US" sz="1500"/>
              <a:t>The advantages of working collaboratively are: </a:t>
            </a:r>
          </a:p>
          <a:p>
            <a:pPr lvl="1">
              <a:lnSpc>
                <a:spcPct val="100000"/>
              </a:lnSpc>
            </a:pPr>
            <a:r>
              <a:rPr lang="en-US" sz="1500"/>
              <a:t>Only one set of mini competition documents needs to be produced</a:t>
            </a:r>
          </a:p>
          <a:p>
            <a:pPr lvl="1">
              <a:lnSpc>
                <a:spcPct val="100000"/>
              </a:lnSpc>
            </a:pPr>
            <a:r>
              <a:rPr lang="en-US" sz="1500"/>
              <a:t>The greater combined volume of apprentices required may be more attractive to training providers and HEIs</a:t>
            </a:r>
          </a:p>
          <a:p>
            <a:pPr lvl="1">
              <a:lnSpc>
                <a:spcPct val="100000"/>
              </a:lnSpc>
            </a:pPr>
            <a:r>
              <a:rPr lang="en-US" sz="1500"/>
              <a:t>One tender response per provider means less “mini competition fatigue”, resulting in more and potentially better quality bids </a:t>
            </a:r>
          </a:p>
          <a:p>
            <a:pPr lvl="1">
              <a:lnSpc>
                <a:spcPct val="100000"/>
              </a:lnSpc>
            </a:pPr>
            <a:r>
              <a:rPr lang="en-US" sz="1500"/>
              <a:t>Evaluation of the bids can be split between employers and can therefore be quicker</a:t>
            </a:r>
          </a:p>
          <a:p>
            <a:pPr lvl="1">
              <a:lnSpc>
                <a:spcPct val="100000"/>
              </a:lnSpc>
            </a:pPr>
            <a:r>
              <a:rPr lang="en-US" sz="1500"/>
              <a:t>Opportunity to co-produce/bespoke </a:t>
            </a:r>
            <a:r>
              <a:rPr lang="en-US" sz="1500" err="1"/>
              <a:t>programmes</a:t>
            </a:r>
            <a:r>
              <a:rPr lang="en-US" sz="1500"/>
              <a:t> with providers, including subcontracting delivery</a:t>
            </a:r>
          </a:p>
          <a:p>
            <a:pPr lvl="1">
              <a:lnSpc>
                <a:spcPct val="100000"/>
              </a:lnSpc>
            </a:pPr>
            <a:r>
              <a:rPr lang="en-US" sz="1500"/>
              <a:t>Open to all public sector bodies    </a:t>
            </a:r>
            <a:endParaRPr lang="en-GB" sz="1500"/>
          </a:p>
          <a:p>
            <a:endParaRPr lang="en-GB" sz="1500"/>
          </a:p>
        </p:txBody>
      </p:sp>
      <p:sp>
        <p:nvSpPr>
          <p:cNvPr id="4" name="Rectangle 3">
            <a:extLst>
              <a:ext uri="{FF2B5EF4-FFF2-40B4-BE49-F238E27FC236}">
                <a16:creationId xmlns:a16="http://schemas.microsoft.com/office/drawing/2014/main" id="{794D5F1B-DF6D-4227-8810-FE6889BF1F44}"/>
              </a:ext>
              <a:ext uri="{C183D7F6-B498-43B3-948B-1728B52AA6E4}">
                <adec:decorative xmlns:adec="http://schemas.microsoft.com/office/drawing/2017/decorative" val="1"/>
              </a:ext>
            </a:extLst>
          </p:cNvPr>
          <p:cNvSpPr/>
          <p:nvPr/>
        </p:nvSpPr>
        <p:spPr>
          <a:xfrm>
            <a:off x="1780655" y="4765111"/>
            <a:ext cx="2174488" cy="2564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8062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6C65B-3CA6-4A3D-A04A-51F3E7FD801D}"/>
              </a:ext>
            </a:extLst>
          </p:cNvPr>
          <p:cNvSpPr>
            <a:spLocks noGrp="1"/>
          </p:cNvSpPr>
          <p:nvPr>
            <p:ph type="title"/>
          </p:nvPr>
        </p:nvSpPr>
        <p:spPr>
          <a:xfrm>
            <a:off x="227860" y="175520"/>
            <a:ext cx="5915025" cy="994172"/>
          </a:xfrm>
        </p:spPr>
        <p:txBody>
          <a:bodyPr>
            <a:normAutofit/>
          </a:bodyPr>
          <a:lstStyle/>
          <a:p>
            <a:r>
              <a:rPr lang="en-GB" sz="2400"/>
              <a:t>Considerations</a:t>
            </a:r>
          </a:p>
        </p:txBody>
      </p:sp>
      <p:sp>
        <p:nvSpPr>
          <p:cNvPr id="3" name="Content Placeholder 2">
            <a:extLst>
              <a:ext uri="{FF2B5EF4-FFF2-40B4-BE49-F238E27FC236}">
                <a16:creationId xmlns:a16="http://schemas.microsoft.com/office/drawing/2014/main" id="{A895E1F4-D128-49E2-A73F-C73DA6E02FA2}"/>
              </a:ext>
            </a:extLst>
          </p:cNvPr>
          <p:cNvSpPr>
            <a:spLocks noGrp="1"/>
          </p:cNvSpPr>
          <p:nvPr>
            <p:ph idx="1"/>
          </p:nvPr>
        </p:nvSpPr>
        <p:spPr>
          <a:xfrm>
            <a:off x="314946" y="1088571"/>
            <a:ext cx="5915025" cy="3200400"/>
          </a:xfrm>
        </p:spPr>
        <p:txBody>
          <a:bodyPr>
            <a:normAutofit fontScale="92500" lnSpcReduction="20000"/>
          </a:bodyPr>
          <a:lstStyle/>
          <a:p>
            <a:r>
              <a:rPr lang="en-GB" sz="1400"/>
              <a:t>Workforce Planning at employer level is essential when collating numbers for possible starts will the apprentices be:</a:t>
            </a:r>
          </a:p>
          <a:p>
            <a:pPr lvl="1"/>
            <a:r>
              <a:rPr lang="en-GB" sz="1175"/>
              <a:t>Existing workforce </a:t>
            </a:r>
          </a:p>
          <a:p>
            <a:pPr lvl="1"/>
            <a:r>
              <a:rPr lang="en-GB" sz="1175"/>
              <a:t>New entrants</a:t>
            </a:r>
          </a:p>
          <a:p>
            <a:pPr lvl="1"/>
            <a:r>
              <a:rPr lang="en-GB" sz="1175"/>
              <a:t>Or a mix of both</a:t>
            </a:r>
          </a:p>
          <a:p>
            <a:r>
              <a:rPr lang="en-GB" sz="1400"/>
              <a:t>Involve subject matter experts at the start of the process, through to the end evaluation, and on to creation of bespoke apprenticeships which are employer led </a:t>
            </a:r>
          </a:p>
          <a:p>
            <a:r>
              <a:rPr lang="en-GB" sz="1400"/>
              <a:t>From the start, set clear responsibilities and roles for HEE, Trust Apprenticeship Leads, subject matter experts and Lead Procurement system</a:t>
            </a:r>
          </a:p>
          <a:p>
            <a:r>
              <a:rPr lang="en-GB" sz="1400"/>
              <a:t>Set realistic dates for the timetable of dates</a:t>
            </a:r>
          </a:p>
          <a:p>
            <a:r>
              <a:rPr lang="en-GB" sz="1400"/>
              <a:t>When evaluating consider:</a:t>
            </a:r>
          </a:p>
          <a:p>
            <a:pPr lvl="1"/>
            <a:r>
              <a:rPr lang="en-GB" sz="1175"/>
              <a:t>Programme length</a:t>
            </a:r>
          </a:p>
          <a:p>
            <a:pPr lvl="1"/>
            <a:r>
              <a:rPr lang="en-GB" sz="1175"/>
              <a:t>Delivery methods and locations  </a:t>
            </a:r>
          </a:p>
          <a:p>
            <a:pPr lvl="1"/>
            <a:r>
              <a:rPr lang="en-GB" sz="1175"/>
              <a:t>20% off the job training</a:t>
            </a:r>
          </a:p>
          <a:p>
            <a:pPr lvl="1"/>
            <a:r>
              <a:rPr lang="en-GB" sz="1175"/>
              <a:t>What does the programme/timetable/content look like?</a:t>
            </a:r>
          </a:p>
          <a:p>
            <a:r>
              <a:rPr lang="en-GB" sz="1400"/>
              <a:t>HEE Regional Leads can support with this</a:t>
            </a:r>
          </a:p>
          <a:p>
            <a:endParaRPr lang="en-GB" sz="1400"/>
          </a:p>
        </p:txBody>
      </p:sp>
      <p:sp>
        <p:nvSpPr>
          <p:cNvPr id="4" name="Rectangle 3">
            <a:extLst>
              <a:ext uri="{FF2B5EF4-FFF2-40B4-BE49-F238E27FC236}">
                <a16:creationId xmlns:a16="http://schemas.microsoft.com/office/drawing/2014/main" id="{75336FAF-645A-49B1-8D11-995540AF0756}"/>
              </a:ext>
              <a:ext uri="{C183D7F6-B498-43B3-948B-1728B52AA6E4}">
                <adec:decorative xmlns:adec="http://schemas.microsoft.com/office/drawing/2017/decorative" val="1"/>
              </a:ext>
            </a:extLst>
          </p:cNvPr>
          <p:cNvSpPr/>
          <p:nvPr/>
        </p:nvSpPr>
        <p:spPr>
          <a:xfrm>
            <a:off x="1780655" y="4765111"/>
            <a:ext cx="2174488" cy="2564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356132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45133-45B0-5240-A8D3-5CBDEC48F99B}"/>
              </a:ext>
            </a:extLst>
          </p:cNvPr>
          <p:cNvSpPr>
            <a:spLocks noGrp="1"/>
          </p:cNvSpPr>
          <p:nvPr>
            <p:ph type="title"/>
          </p:nvPr>
        </p:nvSpPr>
        <p:spPr>
          <a:xfrm>
            <a:off x="314946" y="297946"/>
            <a:ext cx="5915025" cy="477154"/>
          </a:xfrm>
        </p:spPr>
        <p:txBody>
          <a:bodyPr>
            <a:normAutofit/>
          </a:bodyPr>
          <a:lstStyle/>
          <a:p>
            <a:r>
              <a:rPr lang="en-US" sz="2400"/>
              <a:t>Procurement</a:t>
            </a:r>
          </a:p>
        </p:txBody>
      </p:sp>
      <p:sp>
        <p:nvSpPr>
          <p:cNvPr id="3" name="Content Placeholder 2">
            <a:extLst>
              <a:ext uri="{FF2B5EF4-FFF2-40B4-BE49-F238E27FC236}">
                <a16:creationId xmlns:a16="http://schemas.microsoft.com/office/drawing/2014/main" id="{AFCE4249-C62B-A048-8404-50527EB6E386}"/>
              </a:ext>
            </a:extLst>
          </p:cNvPr>
          <p:cNvSpPr>
            <a:spLocks noGrp="1"/>
          </p:cNvSpPr>
          <p:nvPr>
            <p:ph idx="1"/>
          </p:nvPr>
        </p:nvSpPr>
        <p:spPr>
          <a:xfrm>
            <a:off x="314945" y="971039"/>
            <a:ext cx="6365255" cy="1511812"/>
          </a:xfrm>
        </p:spPr>
        <p:txBody>
          <a:bodyPr>
            <a:normAutofit/>
          </a:bodyPr>
          <a:lstStyle/>
          <a:p>
            <a:r>
              <a:rPr lang="en-US" sz="1600"/>
              <a:t>Purpose of a robust competitive procurement activity </a:t>
            </a:r>
          </a:p>
          <a:p>
            <a:r>
              <a:rPr lang="en-US" sz="1600"/>
              <a:t>Process</a:t>
            </a:r>
          </a:p>
        </p:txBody>
      </p:sp>
      <p:pic>
        <p:nvPicPr>
          <p:cNvPr id="7" name="Picture 6" descr="Diagram outlining procurement process.">
            <a:extLst>
              <a:ext uri="{FF2B5EF4-FFF2-40B4-BE49-F238E27FC236}">
                <a16:creationId xmlns:a16="http://schemas.microsoft.com/office/drawing/2014/main" id="{E14E317B-7BD4-4E9A-A40B-936B39849E0E}"/>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563245" y="1756229"/>
            <a:ext cx="5731510" cy="2385117"/>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3ACAA349-671C-42EC-AF70-693634807056}"/>
              </a:ext>
              <a:ext uri="{C183D7F6-B498-43B3-948B-1728B52AA6E4}">
                <adec:decorative xmlns:adec="http://schemas.microsoft.com/office/drawing/2017/decorative" val="1"/>
              </a:ext>
            </a:extLst>
          </p:cNvPr>
          <p:cNvSpPr/>
          <p:nvPr/>
        </p:nvSpPr>
        <p:spPr>
          <a:xfrm>
            <a:off x="1780655" y="4765111"/>
            <a:ext cx="2174488" cy="2564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021487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44457-5D19-4E4D-8EF1-82E833EF4EFD}"/>
              </a:ext>
            </a:extLst>
          </p:cNvPr>
          <p:cNvSpPr>
            <a:spLocks noGrp="1"/>
          </p:cNvSpPr>
          <p:nvPr>
            <p:ph type="title"/>
          </p:nvPr>
        </p:nvSpPr>
        <p:spPr>
          <a:xfrm>
            <a:off x="314946" y="209021"/>
            <a:ext cx="5915025" cy="477154"/>
          </a:xfrm>
        </p:spPr>
        <p:txBody>
          <a:bodyPr>
            <a:normAutofit fontScale="90000"/>
          </a:bodyPr>
          <a:lstStyle/>
          <a:p>
            <a:r>
              <a:rPr lang="en-US"/>
              <a:t>Approx. Timescales – Guide – Once SHCW L3 Revised/Published</a:t>
            </a:r>
          </a:p>
        </p:txBody>
      </p:sp>
      <p:sp>
        <p:nvSpPr>
          <p:cNvPr id="4" name="Rectangle 3">
            <a:extLst>
              <a:ext uri="{FF2B5EF4-FFF2-40B4-BE49-F238E27FC236}">
                <a16:creationId xmlns:a16="http://schemas.microsoft.com/office/drawing/2014/main" id="{C8EF3D47-E309-4762-93C3-CB23FF5671F2}"/>
              </a:ext>
              <a:ext uri="{C183D7F6-B498-43B3-948B-1728B52AA6E4}">
                <adec:decorative xmlns:adec="http://schemas.microsoft.com/office/drawing/2017/decorative" val="1"/>
              </a:ext>
            </a:extLst>
          </p:cNvPr>
          <p:cNvSpPr/>
          <p:nvPr/>
        </p:nvSpPr>
        <p:spPr>
          <a:xfrm>
            <a:off x="1780655" y="4765111"/>
            <a:ext cx="2174488" cy="2564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Table 4">
            <a:extLst>
              <a:ext uri="{FF2B5EF4-FFF2-40B4-BE49-F238E27FC236}">
                <a16:creationId xmlns:a16="http://schemas.microsoft.com/office/drawing/2014/main" id="{FF0AEBDE-60B3-462C-ACD1-1E4DF573C8B0}"/>
              </a:ext>
            </a:extLst>
          </p:cNvPr>
          <p:cNvGraphicFramePr>
            <a:graphicFrameLocks noGrp="1"/>
          </p:cNvGraphicFramePr>
          <p:nvPr>
            <p:extLst>
              <p:ext uri="{D42A27DB-BD31-4B8C-83A1-F6EECF244321}">
                <p14:modId xmlns:p14="http://schemas.microsoft.com/office/powerpoint/2010/main" val="114711028"/>
              </p:ext>
            </p:extLst>
          </p:nvPr>
        </p:nvGraphicFramePr>
        <p:xfrm>
          <a:off x="203199" y="1008743"/>
          <a:ext cx="6204857" cy="3410972"/>
        </p:xfrm>
        <a:graphic>
          <a:graphicData uri="http://schemas.openxmlformats.org/drawingml/2006/table">
            <a:tbl>
              <a:tblPr firstRow="1" firstCol="1" bandRow="1">
                <a:tableStyleId>{5C22544A-7EE6-4342-B048-85BDC9FD1C3A}</a:tableStyleId>
              </a:tblPr>
              <a:tblGrid>
                <a:gridCol w="1078065">
                  <a:extLst>
                    <a:ext uri="{9D8B030D-6E8A-4147-A177-3AD203B41FA5}">
                      <a16:colId xmlns:a16="http://schemas.microsoft.com/office/drawing/2014/main" val="1039770094"/>
                    </a:ext>
                  </a:extLst>
                </a:gridCol>
                <a:gridCol w="3226038">
                  <a:extLst>
                    <a:ext uri="{9D8B030D-6E8A-4147-A177-3AD203B41FA5}">
                      <a16:colId xmlns:a16="http://schemas.microsoft.com/office/drawing/2014/main" val="562458397"/>
                    </a:ext>
                  </a:extLst>
                </a:gridCol>
                <a:gridCol w="1900754">
                  <a:extLst>
                    <a:ext uri="{9D8B030D-6E8A-4147-A177-3AD203B41FA5}">
                      <a16:colId xmlns:a16="http://schemas.microsoft.com/office/drawing/2014/main" val="4244569258"/>
                    </a:ext>
                  </a:extLst>
                </a:gridCol>
              </a:tblGrid>
              <a:tr h="333081">
                <a:tc>
                  <a:txBody>
                    <a:bodyPr/>
                    <a:lstStyle/>
                    <a:p>
                      <a:pPr>
                        <a:lnSpc>
                          <a:spcPct val="107000"/>
                        </a:lnSpc>
                        <a:spcAft>
                          <a:spcPts val="800"/>
                        </a:spcAft>
                      </a:pPr>
                      <a:r>
                        <a:rPr lang="en-GB" sz="800">
                          <a:solidFill>
                            <a:srgbClr val="000000"/>
                          </a:solidFill>
                          <a:effectLst/>
                        </a:rPr>
                        <a:t>ITT</a:t>
                      </a:r>
                      <a:endParaRPr lang="en-GB"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a:lnSpc>
                          <a:spcPct val="107000"/>
                        </a:lnSpc>
                        <a:spcAft>
                          <a:spcPts val="800"/>
                        </a:spcAft>
                      </a:pPr>
                      <a:r>
                        <a:rPr lang="en-GB" sz="800">
                          <a:solidFill>
                            <a:srgbClr val="000000"/>
                          </a:solidFill>
                          <a:effectLst/>
                        </a:rPr>
                        <a:t>Allow provider market opportunity to respond to requirements</a:t>
                      </a:r>
                      <a:endParaRPr lang="en-GB"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a:lnSpc>
                          <a:spcPct val="107000"/>
                        </a:lnSpc>
                        <a:spcAft>
                          <a:spcPts val="800"/>
                        </a:spcAft>
                      </a:pPr>
                      <a:r>
                        <a:rPr lang="en-GB"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Feb/March 2022</a:t>
                      </a:r>
                    </a:p>
                  </a:txBody>
                  <a:tcPr marL="45720" marR="45720"/>
                </a:tc>
                <a:extLst>
                  <a:ext uri="{0D108BD9-81ED-4DB2-BD59-A6C34878D82A}">
                    <a16:rowId xmlns:a16="http://schemas.microsoft.com/office/drawing/2014/main" val="1735673474"/>
                  </a:ext>
                </a:extLst>
              </a:tr>
              <a:tr h="333081">
                <a:tc>
                  <a:txBody>
                    <a:bodyPr/>
                    <a:lstStyle/>
                    <a:p>
                      <a:pPr>
                        <a:lnSpc>
                          <a:spcPct val="107000"/>
                        </a:lnSpc>
                        <a:spcAft>
                          <a:spcPts val="800"/>
                        </a:spcAft>
                      </a:pPr>
                      <a:r>
                        <a:rPr lang="en-GB" sz="800">
                          <a:solidFill>
                            <a:srgbClr val="000000"/>
                          </a:solidFill>
                          <a:effectLst/>
                        </a:rPr>
                        <a:t>Bid Submission Deadline</a:t>
                      </a:r>
                      <a:endParaRPr lang="en-GB"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endParaRPr lang="en-GB" sz="800">
                        <a:solidFill>
                          <a:srgbClr val="000000"/>
                        </a:solidFill>
                        <a:effectLst/>
                        <a:latin typeface="Calibri" panose="020F0502020204030204" pitchFamily="34" charset="0"/>
                        <a:cs typeface="Times New Roman" panose="02020603050405020304" pitchFamily="18" charset="0"/>
                      </a:endParaRPr>
                    </a:p>
                  </a:txBody>
                  <a:tcPr marL="45720" marR="45720"/>
                </a:tc>
                <a:tc>
                  <a:txBody>
                    <a:bodyPr/>
                    <a:lstStyle/>
                    <a:p>
                      <a:pPr>
                        <a:lnSpc>
                          <a:spcPct val="107000"/>
                        </a:lnSpc>
                        <a:spcAft>
                          <a:spcPts val="800"/>
                        </a:spcAft>
                      </a:pPr>
                      <a:r>
                        <a:rPr lang="en-GB" sz="800">
                          <a:solidFill>
                            <a:srgbClr val="000000"/>
                          </a:solidFill>
                          <a:effectLst/>
                        </a:rPr>
                        <a:t>April/May 2022</a:t>
                      </a:r>
                      <a:endParaRPr lang="en-GB"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2685741113"/>
                  </a:ext>
                </a:extLst>
              </a:tr>
              <a:tr h="368847">
                <a:tc>
                  <a:txBody>
                    <a:bodyPr/>
                    <a:lstStyle/>
                    <a:p>
                      <a:pPr>
                        <a:lnSpc>
                          <a:spcPct val="107000"/>
                        </a:lnSpc>
                        <a:spcAft>
                          <a:spcPts val="800"/>
                        </a:spcAft>
                      </a:pPr>
                      <a:r>
                        <a:rPr lang="en-GB" sz="800">
                          <a:solidFill>
                            <a:srgbClr val="000000"/>
                          </a:solidFill>
                          <a:effectLst/>
                        </a:rPr>
                        <a:t>Bid Submission Assessment </a:t>
                      </a:r>
                      <a:endParaRPr lang="en-GB"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gridSpan="2">
                  <a:txBody>
                    <a:bodyPr/>
                    <a:lstStyle/>
                    <a:p>
                      <a:pPr>
                        <a:lnSpc>
                          <a:spcPct val="107000"/>
                        </a:lnSpc>
                        <a:spcAft>
                          <a:spcPts val="800"/>
                        </a:spcAft>
                      </a:pPr>
                      <a:r>
                        <a:rPr lang="en-GB" sz="800">
                          <a:solidFill>
                            <a:srgbClr val="000000"/>
                          </a:solidFill>
                          <a:effectLst/>
                        </a:rPr>
                        <a:t>Assess the quality of the bids received and award to appropriate provider(s)</a:t>
                      </a:r>
                      <a:endParaRPr lang="en-GB"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hMerge="1">
                  <a:txBody>
                    <a:bodyPr/>
                    <a:lstStyle/>
                    <a:p>
                      <a:endParaRPr lang="en-GB"/>
                    </a:p>
                  </a:txBody>
                  <a:tcPr/>
                </a:tc>
                <a:extLst>
                  <a:ext uri="{0D108BD9-81ED-4DB2-BD59-A6C34878D82A}">
                    <a16:rowId xmlns:a16="http://schemas.microsoft.com/office/drawing/2014/main" val="1645845028"/>
                  </a:ext>
                </a:extLst>
              </a:tr>
              <a:tr h="325348">
                <a:tc>
                  <a:txBody>
                    <a:bodyPr/>
                    <a:lstStyle/>
                    <a:p>
                      <a:pPr>
                        <a:lnSpc>
                          <a:spcPct val="107000"/>
                        </a:lnSpc>
                        <a:spcAft>
                          <a:spcPts val="800"/>
                        </a:spcAft>
                      </a:pPr>
                      <a:r>
                        <a:rPr lang="en-GB" sz="800">
                          <a:solidFill>
                            <a:srgbClr val="000000"/>
                          </a:solidFill>
                          <a:effectLst/>
                        </a:rPr>
                        <a:t>Stage 1 - Bid Shortlisting</a:t>
                      </a:r>
                      <a:endParaRPr lang="en-GB"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a:lnSpc>
                          <a:spcPct val="107000"/>
                        </a:lnSpc>
                        <a:spcAft>
                          <a:spcPts val="800"/>
                        </a:spcAft>
                      </a:pPr>
                      <a:r>
                        <a:rPr lang="en-GB" sz="800">
                          <a:solidFill>
                            <a:srgbClr val="000000"/>
                          </a:solidFill>
                          <a:effectLst/>
                        </a:rPr>
                        <a:t>Initial assessment (criteria to be agreed / provided) – shortlist of providers to take forward to bid score stage</a:t>
                      </a:r>
                      <a:endParaRPr lang="en-GB"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rowSpan="3">
                  <a:txBody>
                    <a:bodyPr/>
                    <a:lstStyle/>
                    <a:p>
                      <a:pPr>
                        <a:lnSpc>
                          <a:spcPct val="107000"/>
                        </a:lnSpc>
                        <a:spcAft>
                          <a:spcPts val="800"/>
                        </a:spcAft>
                      </a:pPr>
                      <a:r>
                        <a:rPr lang="en-GB" sz="800">
                          <a:solidFill>
                            <a:srgbClr val="000000"/>
                          </a:solidFill>
                          <a:effectLst/>
                        </a:rPr>
                        <a:t>May 2022</a:t>
                      </a:r>
                    </a:p>
                    <a:p>
                      <a:pPr>
                        <a:lnSpc>
                          <a:spcPct val="107000"/>
                        </a:lnSpc>
                        <a:spcAft>
                          <a:spcPts val="800"/>
                        </a:spcAft>
                      </a:pPr>
                      <a:r>
                        <a:rPr lang="en-GB" sz="800">
                          <a:solidFill>
                            <a:srgbClr val="000000"/>
                          </a:solidFill>
                          <a:effectLst/>
                        </a:rPr>
                        <a:t> </a:t>
                      </a:r>
                      <a:endParaRPr lang="en-GB"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3624315544"/>
                  </a:ext>
                </a:extLst>
              </a:tr>
              <a:tr h="325348">
                <a:tc>
                  <a:txBody>
                    <a:bodyPr/>
                    <a:lstStyle/>
                    <a:p>
                      <a:pPr>
                        <a:lnSpc>
                          <a:spcPct val="107000"/>
                        </a:lnSpc>
                        <a:spcAft>
                          <a:spcPts val="800"/>
                        </a:spcAft>
                      </a:pPr>
                      <a:r>
                        <a:rPr lang="en-GB" sz="800">
                          <a:solidFill>
                            <a:srgbClr val="000000"/>
                          </a:solidFill>
                          <a:effectLst/>
                        </a:rPr>
                        <a:t>Stage 2 – Bid Scoring</a:t>
                      </a:r>
                      <a:endParaRPr lang="en-GB"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a:lnSpc>
                          <a:spcPct val="107000"/>
                        </a:lnSpc>
                        <a:spcAft>
                          <a:spcPts val="800"/>
                        </a:spcAft>
                      </a:pPr>
                      <a:r>
                        <a:rPr lang="en-GB" sz="800">
                          <a:solidFill>
                            <a:srgbClr val="000000"/>
                          </a:solidFill>
                          <a:effectLst/>
                        </a:rPr>
                        <a:t>Bid scoring to produce a shortlist of providers - remove sub-standard / inadequate providers from remaining process</a:t>
                      </a:r>
                      <a:endParaRPr lang="en-GB"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vMerge="1">
                  <a:txBody>
                    <a:bodyPr/>
                    <a:lstStyle/>
                    <a:p>
                      <a:endParaRPr lang="en-GB"/>
                    </a:p>
                  </a:txBody>
                  <a:tcPr/>
                </a:tc>
                <a:extLst>
                  <a:ext uri="{0D108BD9-81ED-4DB2-BD59-A6C34878D82A}">
                    <a16:rowId xmlns:a16="http://schemas.microsoft.com/office/drawing/2014/main" val="3174862306"/>
                  </a:ext>
                </a:extLst>
              </a:tr>
              <a:tr h="618477">
                <a:tc>
                  <a:txBody>
                    <a:bodyPr/>
                    <a:lstStyle/>
                    <a:p>
                      <a:pPr>
                        <a:lnSpc>
                          <a:spcPct val="107000"/>
                        </a:lnSpc>
                        <a:spcAft>
                          <a:spcPts val="800"/>
                        </a:spcAft>
                      </a:pPr>
                      <a:r>
                        <a:rPr lang="en-GB" sz="800">
                          <a:solidFill>
                            <a:srgbClr val="000000"/>
                          </a:solidFill>
                          <a:effectLst/>
                        </a:rPr>
                        <a:t>Stage 3 – Bid Showcases</a:t>
                      </a:r>
                      <a:endParaRPr lang="en-GB"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a:lnSpc>
                          <a:spcPct val="107000"/>
                        </a:lnSpc>
                        <a:spcAft>
                          <a:spcPts val="800"/>
                        </a:spcAft>
                      </a:pPr>
                      <a:r>
                        <a:rPr lang="en-GB" sz="800">
                          <a:solidFill>
                            <a:srgbClr val="000000"/>
                          </a:solidFill>
                          <a:effectLst/>
                        </a:rPr>
                        <a:t>Showcases of shortlisted providers (showcase requirements to be agreed / provided at the bid scoring stage) </a:t>
                      </a:r>
                      <a:endParaRPr lang="en-GB"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vMerge="1">
                  <a:txBody>
                    <a:bodyPr/>
                    <a:lstStyle/>
                    <a:p>
                      <a:endParaRPr lang="en-GB"/>
                    </a:p>
                  </a:txBody>
                  <a:tcPr/>
                </a:tc>
                <a:extLst>
                  <a:ext uri="{0D108BD9-81ED-4DB2-BD59-A6C34878D82A}">
                    <a16:rowId xmlns:a16="http://schemas.microsoft.com/office/drawing/2014/main" val="1041931061"/>
                  </a:ext>
                </a:extLst>
              </a:tr>
              <a:tr h="325348">
                <a:tc>
                  <a:txBody>
                    <a:bodyPr/>
                    <a:lstStyle/>
                    <a:p>
                      <a:pPr>
                        <a:lnSpc>
                          <a:spcPct val="107000"/>
                        </a:lnSpc>
                        <a:spcAft>
                          <a:spcPts val="800"/>
                        </a:spcAft>
                      </a:pPr>
                      <a:r>
                        <a:rPr lang="en-GB" sz="800">
                          <a:solidFill>
                            <a:srgbClr val="000000"/>
                          </a:solidFill>
                          <a:effectLst/>
                        </a:rPr>
                        <a:t>Clarification Questions</a:t>
                      </a:r>
                      <a:endParaRPr lang="en-GB"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a:lnSpc>
                          <a:spcPct val="107000"/>
                        </a:lnSpc>
                        <a:spcAft>
                          <a:spcPts val="800"/>
                        </a:spcAft>
                      </a:pPr>
                      <a:r>
                        <a:rPr lang="en-GB" sz="800">
                          <a:solidFill>
                            <a:srgbClr val="000000"/>
                          </a:solidFill>
                          <a:effectLst/>
                        </a:rPr>
                        <a:t>Time for review groups to request clarification</a:t>
                      </a:r>
                      <a:endParaRPr lang="en-GB"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a:lnSpc>
                          <a:spcPct val="107000"/>
                        </a:lnSpc>
                        <a:spcAft>
                          <a:spcPts val="800"/>
                        </a:spcAft>
                      </a:pPr>
                      <a:r>
                        <a:rPr lang="en-GB" sz="800">
                          <a:solidFill>
                            <a:srgbClr val="000000"/>
                          </a:solidFill>
                          <a:effectLst/>
                        </a:rPr>
                        <a:t>June 2022</a:t>
                      </a:r>
                      <a:endParaRPr lang="en-GB"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2568617318"/>
                  </a:ext>
                </a:extLst>
              </a:tr>
              <a:tr h="158490">
                <a:tc>
                  <a:txBody>
                    <a:bodyPr/>
                    <a:lstStyle/>
                    <a:p>
                      <a:pPr>
                        <a:lnSpc>
                          <a:spcPct val="107000"/>
                        </a:lnSpc>
                        <a:spcAft>
                          <a:spcPts val="800"/>
                        </a:spcAft>
                      </a:pPr>
                      <a:r>
                        <a:rPr lang="en-GB" sz="800">
                          <a:solidFill>
                            <a:srgbClr val="000000"/>
                          </a:solidFill>
                          <a:effectLst/>
                        </a:rPr>
                        <a:t>Award</a:t>
                      </a:r>
                      <a:endParaRPr lang="en-GB"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a:lnSpc>
                          <a:spcPct val="107000"/>
                        </a:lnSpc>
                        <a:spcAft>
                          <a:spcPts val="800"/>
                        </a:spcAft>
                      </a:pPr>
                      <a:r>
                        <a:rPr lang="en-GB" sz="800">
                          <a:solidFill>
                            <a:srgbClr val="000000"/>
                          </a:solidFill>
                          <a:effectLst/>
                        </a:rPr>
                        <a:t>Providers notified of outcome.  Successful providers awarded</a:t>
                      </a:r>
                      <a:endParaRPr lang="en-GB"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a:lnSpc>
                          <a:spcPct val="107000"/>
                        </a:lnSpc>
                        <a:spcAft>
                          <a:spcPts val="800"/>
                        </a:spcAft>
                      </a:pPr>
                      <a:r>
                        <a:rPr lang="en-GB" sz="800">
                          <a:solidFill>
                            <a:srgbClr val="000000"/>
                          </a:solidFill>
                          <a:effectLst/>
                        </a:rPr>
                        <a:t>June/July 2022</a:t>
                      </a:r>
                      <a:endParaRPr lang="en-GB"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3692488579"/>
                  </a:ext>
                </a:extLst>
              </a:tr>
              <a:tr h="492206">
                <a:tc>
                  <a:txBody>
                    <a:bodyPr/>
                    <a:lstStyle/>
                    <a:p>
                      <a:pPr>
                        <a:lnSpc>
                          <a:spcPct val="107000"/>
                        </a:lnSpc>
                        <a:spcAft>
                          <a:spcPts val="800"/>
                        </a:spcAft>
                      </a:pPr>
                      <a:r>
                        <a:rPr lang="en-GB" sz="800">
                          <a:solidFill>
                            <a:srgbClr val="000000"/>
                          </a:solidFill>
                          <a:effectLst/>
                        </a:rPr>
                        <a:t>Confirm Apprenticeship Starts</a:t>
                      </a:r>
                      <a:endParaRPr lang="en-GB"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a:lnSpc>
                          <a:spcPct val="107000"/>
                        </a:lnSpc>
                        <a:spcAft>
                          <a:spcPts val="800"/>
                        </a:spcAft>
                      </a:pPr>
                      <a:r>
                        <a:rPr lang="en-GB" sz="800">
                          <a:solidFill>
                            <a:srgbClr val="000000"/>
                          </a:solidFill>
                          <a:effectLst/>
                        </a:rPr>
                        <a:t>Planned starts (Nationally and Region specific) in order to track utilisation and ultimate outcome of the apprenticeship</a:t>
                      </a:r>
                      <a:endParaRPr lang="en-GB"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a:lnSpc>
                          <a:spcPct val="107000"/>
                        </a:lnSpc>
                        <a:spcAft>
                          <a:spcPts val="800"/>
                        </a:spcAft>
                      </a:pPr>
                      <a:r>
                        <a:rPr lang="en-GB" sz="800" dirty="0">
                          <a:solidFill>
                            <a:srgbClr val="000000"/>
                          </a:solidFill>
                          <a:effectLst/>
                        </a:rPr>
                        <a:t> </a:t>
                      </a:r>
                      <a:endParaRPr lang="en-GB"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526047897"/>
                  </a:ext>
                </a:extLst>
              </a:tr>
            </a:tbl>
          </a:graphicData>
        </a:graphic>
      </p:graphicFrame>
    </p:spTree>
    <p:extLst>
      <p:ext uri="{BB962C8B-B14F-4D97-AF65-F5344CB8AC3E}">
        <p14:creationId xmlns:p14="http://schemas.microsoft.com/office/powerpoint/2010/main" val="16781300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1269D-02AF-47B0-BF27-4678EA85FBE1}"/>
              </a:ext>
            </a:extLst>
          </p:cNvPr>
          <p:cNvSpPr>
            <a:spLocks noGrp="1"/>
          </p:cNvSpPr>
          <p:nvPr>
            <p:ph type="title"/>
          </p:nvPr>
        </p:nvSpPr>
        <p:spPr>
          <a:xfrm>
            <a:off x="314946" y="1416491"/>
            <a:ext cx="5915025" cy="994172"/>
          </a:xfrm>
        </p:spPr>
        <p:txBody>
          <a:bodyPr>
            <a:normAutofit fontScale="90000"/>
          </a:bodyPr>
          <a:lstStyle/>
          <a:p>
            <a:pPr defTabSz="226314">
              <a:lnSpc>
                <a:spcPct val="90000"/>
              </a:lnSpc>
              <a:defRPr sz="1900" b="1" i="1"/>
            </a:pPr>
            <a:br>
              <a:rPr lang="en-GB" sz="5400" dirty="0">
                <a:solidFill>
                  <a:srgbClr val="003893"/>
                </a:solidFill>
                <a:latin typeface="Arial" panose="020B0604020202020204" pitchFamily="34" charset="0"/>
                <a:cs typeface="Arial" panose="020B0604020202020204" pitchFamily="34" charset="0"/>
              </a:rPr>
            </a:br>
            <a:br>
              <a:rPr lang="en-GB" dirty="0">
                <a:solidFill>
                  <a:srgbClr val="A00054"/>
                </a:solidFill>
                <a:latin typeface="Arial" panose="020B0604020202020204" pitchFamily="34" charset="0"/>
                <a:cs typeface="Arial" panose="020B0604020202020204" pitchFamily="34" charset="0"/>
              </a:rPr>
            </a:br>
            <a:r>
              <a:rPr lang="en-GB" sz="2200" dirty="0">
                <a:solidFill>
                  <a:srgbClr val="A00054"/>
                </a:solidFill>
                <a:latin typeface="Arial" panose="020B0604020202020204" pitchFamily="34" charset="0"/>
                <a:cs typeface="Arial" panose="020B0604020202020204" pitchFamily="34" charset="0"/>
              </a:rPr>
              <a:t>Getting in touch </a:t>
            </a:r>
            <a:br>
              <a:rPr lang="en-GB" sz="2200" b="1" dirty="0">
                <a:solidFill>
                  <a:srgbClr val="A00054"/>
                </a:solidFill>
                <a:latin typeface="Arial" panose="020B0604020202020204" pitchFamily="34" charset="0"/>
                <a:cs typeface="Arial" panose="020B0604020202020204" pitchFamily="34" charset="0"/>
                <a:hlinkClick r:id="rId3"/>
              </a:rPr>
            </a:br>
            <a:r>
              <a:rPr lang="en-GB" sz="2200" dirty="0">
                <a:solidFill>
                  <a:srgbClr val="A00054"/>
                </a:solidFill>
                <a:latin typeface="Arial" panose="020B0604020202020204" pitchFamily="34" charset="0"/>
                <a:cs typeface="Arial" panose="020B0604020202020204" pitchFamily="34" charset="0"/>
                <a:hlinkClick r:id="rId3"/>
              </a:rPr>
              <a:t>Jennifer.stone@hee.nhs.uk</a:t>
            </a:r>
            <a:br>
              <a:rPr lang="en-GB" sz="2200" dirty="0">
                <a:solidFill>
                  <a:srgbClr val="A00054"/>
                </a:solidFill>
                <a:latin typeface="Arial" panose="020B0604020202020204" pitchFamily="34" charset="0"/>
                <a:cs typeface="Arial" panose="020B0604020202020204" pitchFamily="34" charset="0"/>
              </a:rPr>
            </a:br>
            <a:br>
              <a:rPr lang="en-GB" sz="2200" b="1" dirty="0">
                <a:solidFill>
                  <a:srgbClr val="A00054"/>
                </a:solidFill>
                <a:latin typeface="Arial" panose="020B0604020202020204" pitchFamily="34" charset="0"/>
                <a:cs typeface="Arial" panose="020B0604020202020204" pitchFamily="34" charset="0"/>
              </a:rPr>
            </a:br>
            <a:r>
              <a:rPr lang="en-GB" sz="2200" b="1" dirty="0">
                <a:solidFill>
                  <a:srgbClr val="A00054"/>
                </a:solidFill>
                <a:latin typeface="Arial" panose="020B0604020202020204" pitchFamily="34" charset="0"/>
                <a:cs typeface="Arial" panose="020B0604020202020204" pitchFamily="34" charset="0"/>
              </a:rPr>
              <a:t>Talent for Care</a:t>
            </a:r>
            <a:br>
              <a:rPr lang="en-GB" sz="2200" b="1" dirty="0">
                <a:solidFill>
                  <a:srgbClr val="A00054"/>
                </a:solidFill>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hlinkClick r:id="rId4"/>
              </a:rPr>
              <a:t>talentforcare@hee.nhs.uk</a:t>
            </a:r>
            <a:br>
              <a:rPr lang="en-GB" sz="2200" dirty="0">
                <a:latin typeface="Arial" panose="020B0604020202020204" pitchFamily="34" charset="0"/>
                <a:cs typeface="Arial" panose="020B0604020202020204" pitchFamily="34" charset="0"/>
              </a:rPr>
            </a:br>
            <a:br>
              <a:rPr lang="en-GB" sz="2200" dirty="0">
                <a:latin typeface="Arial" panose="020B0604020202020204" pitchFamily="34" charset="0"/>
                <a:cs typeface="Arial" panose="020B0604020202020204" pitchFamily="34" charset="0"/>
              </a:rPr>
            </a:br>
            <a:r>
              <a:rPr lang="en-GB" sz="2200" b="1" dirty="0">
                <a:solidFill>
                  <a:srgbClr val="A00054"/>
                </a:solidFill>
                <a:latin typeface="Arial" panose="020B0604020202020204" pitchFamily="34" charset="0"/>
                <a:cs typeface="Arial" panose="020B0604020202020204" pitchFamily="34" charset="0"/>
              </a:rPr>
              <a:t>Healthcare Apprenticeships Standards Online</a:t>
            </a:r>
            <a:br>
              <a:rPr lang="en-GB" sz="2200" b="1" dirty="0">
                <a:solidFill>
                  <a:srgbClr val="A00054"/>
                </a:solidFill>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hlinkClick r:id="rId5"/>
              </a:rPr>
              <a:t>https://haso.skillsforhealth.org.uk</a:t>
            </a:r>
            <a:br>
              <a:rPr lang="en-GB" sz="2800" dirty="0">
                <a:latin typeface="Arial" panose="020B0604020202020204" pitchFamily="34" charset="0"/>
                <a:cs typeface="Arial" panose="020B0604020202020204" pitchFamily="34" charset="0"/>
              </a:rPr>
            </a:br>
            <a:endParaRPr lang="en-GB" dirty="0"/>
          </a:p>
        </p:txBody>
      </p:sp>
      <p:sp>
        <p:nvSpPr>
          <p:cNvPr id="6" name="Rectangle 5">
            <a:extLst>
              <a:ext uri="{FF2B5EF4-FFF2-40B4-BE49-F238E27FC236}">
                <a16:creationId xmlns:a16="http://schemas.microsoft.com/office/drawing/2014/main" id="{854DCA21-2956-473F-A892-07DE654D7519}"/>
              </a:ext>
              <a:ext uri="{C183D7F6-B498-43B3-948B-1728B52AA6E4}">
                <adec:decorative xmlns:adec="http://schemas.microsoft.com/office/drawing/2017/decorative" val="1"/>
              </a:ext>
            </a:extLst>
          </p:cNvPr>
          <p:cNvSpPr/>
          <p:nvPr/>
        </p:nvSpPr>
        <p:spPr>
          <a:xfrm>
            <a:off x="1780655" y="4765111"/>
            <a:ext cx="2174488" cy="2564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45446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7D29DE-623D-469B-9FA3-33FE96EA80BE}"/>
              </a:ext>
            </a:extLst>
          </p:cNvPr>
          <p:cNvSpPr txBox="1">
            <a:spLocks noGrp="1"/>
          </p:cNvSpPr>
          <p:nvPr>
            <p:ph type="title" idx="4294967295"/>
          </p:nvPr>
        </p:nvSpPr>
        <p:spPr>
          <a:xfrm>
            <a:off x="314943" y="137217"/>
            <a:ext cx="622800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accent5"/>
                </a:solidFill>
                <a:effectLst/>
                <a:uLnTx/>
                <a:uFillTx/>
                <a:latin typeface="+mn-lt"/>
                <a:ea typeface="+mn-ea"/>
                <a:cs typeface="+mn-cs"/>
              </a:rPr>
              <a:t>Mapping exercise</a:t>
            </a:r>
          </a:p>
        </p:txBody>
      </p:sp>
      <p:sp>
        <p:nvSpPr>
          <p:cNvPr id="5" name="TextBox 4">
            <a:extLst>
              <a:ext uri="{FF2B5EF4-FFF2-40B4-BE49-F238E27FC236}">
                <a16:creationId xmlns:a16="http://schemas.microsoft.com/office/drawing/2014/main" id="{62AAB813-8717-4DA9-BA2F-AFE88054D2AD}"/>
              </a:ext>
            </a:extLst>
          </p:cNvPr>
          <p:cNvSpPr txBox="1"/>
          <p:nvPr/>
        </p:nvSpPr>
        <p:spPr>
          <a:xfrm>
            <a:off x="314945" y="667706"/>
            <a:ext cx="6228108" cy="3808089"/>
          </a:xfrm>
          <a:prstGeom prst="rect">
            <a:avLst/>
          </a:prstGeom>
        </p:spPr>
        <p:txBody>
          <a:bodyPr vert="horz" lIns="91440" tIns="45720" rIns="91440" bIns="45720" rtlCol="0" anchor="t">
            <a:noAutofit/>
          </a:bodyPr>
          <a:lstStyle/>
          <a:p>
            <a:pPr marL="171450" indent="-171450" defTabSz="514337">
              <a:spcBef>
                <a:spcPct val="0"/>
              </a:spcBef>
              <a:buFont typeface="Arial" panose="020B0604020202020204" pitchFamily="34" charset="0"/>
              <a:buChar char="•"/>
            </a:pPr>
            <a:r>
              <a:rPr lang="en-GB" sz="1500">
                <a:solidFill>
                  <a:schemeClr val="bg2">
                    <a:lumMod val="10000"/>
                  </a:schemeClr>
                </a:solidFill>
                <a:ea typeface="+mj-ea"/>
                <a:cs typeface="+mj-cs"/>
              </a:rPr>
              <a:t>Following a successful pilot of the framework across organisations of North West London, HEE secured funding to support plans for full implementation across all maternity units in England.</a:t>
            </a:r>
          </a:p>
          <a:p>
            <a:pPr marL="171450" indent="-171450" defTabSz="514337">
              <a:spcBef>
                <a:spcPct val="0"/>
              </a:spcBef>
              <a:buFont typeface="Arial" panose="020B0604020202020204" pitchFamily="34" charset="0"/>
              <a:buChar char="•"/>
            </a:pPr>
            <a:endParaRPr lang="en-GB" sz="1500">
              <a:solidFill>
                <a:schemeClr val="bg2">
                  <a:lumMod val="10000"/>
                </a:schemeClr>
              </a:solidFill>
              <a:ea typeface="+mj-ea"/>
              <a:cs typeface="+mj-cs"/>
            </a:endParaRPr>
          </a:p>
          <a:p>
            <a:pPr marL="171450" indent="-171450" defTabSz="514337">
              <a:spcBef>
                <a:spcPct val="0"/>
              </a:spcBef>
              <a:buFont typeface="Arial" panose="020B0604020202020204" pitchFamily="34" charset="0"/>
              <a:buChar char="•"/>
            </a:pPr>
            <a:r>
              <a:rPr lang="en-GB" sz="1500">
                <a:solidFill>
                  <a:schemeClr val="bg2">
                    <a:lumMod val="10000"/>
                  </a:schemeClr>
                </a:solidFill>
                <a:ea typeface="+mj-ea"/>
                <a:cs typeface="+mj-cs"/>
              </a:rPr>
              <a:t>The 2020/21 funding was available to Local Maternity Systems (LMSs) to support desktop review and mapping of maternity support staff against the framework.</a:t>
            </a:r>
          </a:p>
          <a:p>
            <a:pPr marL="171450" indent="-171450" defTabSz="514337">
              <a:spcBef>
                <a:spcPct val="0"/>
              </a:spcBef>
              <a:buFont typeface="Arial" panose="020B0604020202020204" pitchFamily="34" charset="0"/>
              <a:buChar char="•"/>
            </a:pPr>
            <a:endParaRPr lang="en-GB" sz="1500">
              <a:solidFill>
                <a:schemeClr val="bg2">
                  <a:lumMod val="10000"/>
                </a:schemeClr>
              </a:solidFill>
              <a:ea typeface="+mj-ea"/>
              <a:cs typeface="+mj-cs"/>
            </a:endParaRPr>
          </a:p>
          <a:p>
            <a:pPr marL="171450" indent="-171450" defTabSz="514337">
              <a:spcBef>
                <a:spcPct val="0"/>
              </a:spcBef>
              <a:buFont typeface="Arial" panose="020B0604020202020204" pitchFamily="34" charset="0"/>
              <a:buChar char="•"/>
            </a:pPr>
            <a:r>
              <a:rPr lang="en-GB" sz="1500">
                <a:solidFill>
                  <a:schemeClr val="bg2">
                    <a:lumMod val="10000"/>
                  </a:schemeClr>
                </a:solidFill>
                <a:ea typeface="+mj-ea"/>
                <a:cs typeface="+mj-cs"/>
              </a:rPr>
              <a:t>All maternity units were encouraged to review their MSW workforce, including support staff that are not described as MSWs (historically, support workers have had numerous titles associated with their roles).</a:t>
            </a:r>
          </a:p>
          <a:p>
            <a:pPr marL="171450" indent="-171450" defTabSz="514337">
              <a:spcBef>
                <a:spcPct val="0"/>
              </a:spcBef>
              <a:buFont typeface="Arial" panose="020B0604020202020204" pitchFamily="34" charset="0"/>
              <a:buChar char="•"/>
            </a:pPr>
            <a:endParaRPr lang="en-GB" sz="1500">
              <a:solidFill>
                <a:schemeClr val="bg2">
                  <a:lumMod val="10000"/>
                </a:schemeClr>
              </a:solidFill>
              <a:ea typeface="+mj-ea"/>
              <a:cs typeface="+mj-cs"/>
            </a:endParaRPr>
          </a:p>
          <a:p>
            <a:pPr marL="171450" indent="-171450" defTabSz="514337">
              <a:spcBef>
                <a:spcPct val="0"/>
              </a:spcBef>
              <a:buFont typeface="Arial" panose="020B0604020202020204" pitchFamily="34" charset="0"/>
              <a:buChar char="•"/>
            </a:pPr>
            <a:r>
              <a:rPr lang="en-GB" sz="1500">
                <a:solidFill>
                  <a:schemeClr val="bg2">
                    <a:lumMod val="10000"/>
                  </a:schemeClr>
                </a:solidFill>
                <a:ea typeface="+mj-ea"/>
                <a:cs typeface="+mj-cs"/>
              </a:rPr>
              <a:t>Each maternity unit was then asked to map their MSWs against the education and competency requirements at levels 2, 3 and 4 described in the framework.</a:t>
            </a:r>
          </a:p>
        </p:txBody>
      </p:sp>
    </p:spTree>
    <p:extLst>
      <p:ext uri="{BB962C8B-B14F-4D97-AF65-F5344CB8AC3E}">
        <p14:creationId xmlns:p14="http://schemas.microsoft.com/office/powerpoint/2010/main" val="29459842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CF906C0-EE35-418B-8495-37D19FC80030}"/>
              </a:ext>
            </a:extLst>
          </p:cNvPr>
          <p:cNvSpPr>
            <a:spLocks noGrp="1"/>
          </p:cNvSpPr>
          <p:nvPr>
            <p:ph type="title"/>
          </p:nvPr>
        </p:nvSpPr>
        <p:spPr>
          <a:xfrm>
            <a:off x="314946" y="1314450"/>
            <a:ext cx="5915025" cy="1495877"/>
          </a:xfrm>
        </p:spPr>
        <p:txBody>
          <a:bodyPr>
            <a:normAutofit fontScale="90000"/>
          </a:bodyPr>
          <a:lstStyle/>
          <a:p>
            <a:r>
              <a:rPr lang="en-GB"/>
              <a:t>Q&amp;A</a:t>
            </a:r>
            <a:br>
              <a:rPr lang="en-GB"/>
            </a:br>
            <a:br>
              <a:rPr lang="en-GB"/>
            </a:br>
            <a:br>
              <a:rPr lang="en-GB"/>
            </a:br>
            <a:r>
              <a:rPr lang="en-GB" b="0"/>
              <a:t>Thank you for listening.</a:t>
            </a:r>
          </a:p>
        </p:txBody>
      </p:sp>
      <p:pic>
        <p:nvPicPr>
          <p:cNvPr id="3" name="Picture 2">
            <a:extLst>
              <a:ext uri="{FF2B5EF4-FFF2-40B4-BE49-F238E27FC236}">
                <a16:creationId xmlns:a16="http://schemas.microsoft.com/office/drawing/2014/main" id="{1513EF2E-9FE1-4645-9273-D68A63E8DB1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86350" y="0"/>
            <a:ext cx="1771650" cy="671801"/>
          </a:xfrm>
          <a:prstGeom prst="rect">
            <a:avLst/>
          </a:prstGeom>
        </p:spPr>
      </p:pic>
    </p:spTree>
    <p:extLst>
      <p:ext uri="{BB962C8B-B14F-4D97-AF65-F5344CB8AC3E}">
        <p14:creationId xmlns:p14="http://schemas.microsoft.com/office/powerpoint/2010/main" val="1414001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43BFC5-7737-44CC-B647-84BAB2A1D345}"/>
              </a:ext>
            </a:extLst>
          </p:cNvPr>
          <p:cNvSpPr txBox="1">
            <a:spLocks noGrp="1"/>
          </p:cNvSpPr>
          <p:nvPr>
            <p:ph type="title" idx="4294967295"/>
          </p:nvPr>
        </p:nvSpPr>
        <p:spPr>
          <a:xfrm>
            <a:off x="200004" y="185108"/>
            <a:ext cx="622800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accent5"/>
                </a:solidFill>
                <a:effectLst/>
                <a:uLnTx/>
                <a:uFillTx/>
                <a:latin typeface="+mn-lt"/>
                <a:ea typeface="+mn-ea"/>
                <a:cs typeface="+mn-cs"/>
              </a:rPr>
              <a:t>Framework</a:t>
            </a:r>
          </a:p>
        </p:txBody>
      </p:sp>
      <p:sp>
        <p:nvSpPr>
          <p:cNvPr id="5" name="TextBox 4">
            <a:extLst>
              <a:ext uri="{FF2B5EF4-FFF2-40B4-BE49-F238E27FC236}">
                <a16:creationId xmlns:a16="http://schemas.microsoft.com/office/drawing/2014/main" id="{656BA608-D0A6-475C-A728-2877D9F6B7BB}"/>
              </a:ext>
            </a:extLst>
          </p:cNvPr>
          <p:cNvSpPr txBox="1"/>
          <p:nvPr/>
        </p:nvSpPr>
        <p:spPr>
          <a:xfrm>
            <a:off x="152114" y="739048"/>
            <a:ext cx="1783842" cy="1832701"/>
          </a:xfrm>
          <a:prstGeom prst="rect">
            <a:avLst/>
          </a:prstGeom>
        </p:spPr>
        <p:txBody>
          <a:bodyPr vert="horz" lIns="91440" tIns="45720" rIns="91440" bIns="45720" rtlCol="0" anchor="t">
            <a:noAutofit/>
          </a:bodyPr>
          <a:lstStyle/>
          <a:p>
            <a:pPr defTabSz="514337">
              <a:spcBef>
                <a:spcPct val="0"/>
              </a:spcBef>
            </a:pPr>
            <a:r>
              <a:rPr lang="en-GB" sz="1200" dirty="0">
                <a:solidFill>
                  <a:schemeClr val="bg2">
                    <a:lumMod val="10000"/>
                  </a:schemeClr>
                </a:solidFill>
                <a:ea typeface="+mj-ea"/>
                <a:cs typeface="+mj-cs"/>
              </a:rPr>
              <a:t>Progression through the Maternity Support Worker Competency, Education and Career Development Framework is summarised in the diagram.</a:t>
            </a:r>
            <a:endParaRPr lang="en-GB" sz="1200" kern="1200" dirty="0">
              <a:solidFill>
                <a:schemeClr val="bg2">
                  <a:lumMod val="10000"/>
                </a:schemeClr>
              </a:solidFill>
              <a:ea typeface="+mj-ea"/>
              <a:cs typeface="+mj-cs"/>
            </a:endParaRPr>
          </a:p>
        </p:txBody>
      </p:sp>
      <p:pic>
        <p:nvPicPr>
          <p:cNvPr id="7" name="Picture 6" descr="Graphic showing the progression through the Maternity Support Worker Competency, Education and Career Development Framework. Entry at level 2 requires 5 GCSEs (or equivalent) and exit at level 4 requires FDSci and L2 English/Maths.">
            <a:extLst>
              <a:ext uri="{FF2B5EF4-FFF2-40B4-BE49-F238E27FC236}">
                <a16:creationId xmlns:a16="http://schemas.microsoft.com/office/drawing/2014/main" id="{9E9C5EDF-A796-49B2-88AA-42630A3156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35956" y="137217"/>
            <a:ext cx="4764881" cy="4366479"/>
          </a:xfrm>
          <a:prstGeom prst="rect">
            <a:avLst/>
          </a:prstGeom>
        </p:spPr>
      </p:pic>
    </p:spTree>
    <p:extLst>
      <p:ext uri="{BB962C8B-B14F-4D97-AF65-F5344CB8AC3E}">
        <p14:creationId xmlns:p14="http://schemas.microsoft.com/office/powerpoint/2010/main" val="627514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2EF5655-155D-4687-8C4B-2F7B218957CF}"/>
              </a:ext>
            </a:extLst>
          </p:cNvPr>
          <p:cNvSpPr txBox="1">
            <a:spLocks noGrp="1"/>
          </p:cNvSpPr>
          <p:nvPr>
            <p:ph type="title" idx="4294967295"/>
          </p:nvPr>
        </p:nvSpPr>
        <p:spPr>
          <a:xfrm>
            <a:off x="185738" y="143510"/>
            <a:ext cx="4104842" cy="477155"/>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algn="l" defTabSz="514337" rtl="0" eaLnBrk="1" latinLnBrk="0" hangingPunct="1">
              <a:lnSpc>
                <a:spcPct val="90000"/>
              </a:lnSpc>
              <a:spcBef>
                <a:spcPct val="0"/>
              </a:spcBef>
              <a:buNone/>
              <a:defRPr sz="2700" b="1" kern="1200">
                <a:solidFill>
                  <a:schemeClr val="accent5"/>
                </a:solidFill>
                <a:latin typeface="+mj-lt"/>
                <a:ea typeface="+mj-ea"/>
                <a:cs typeface="+mj-cs"/>
              </a:defRPr>
            </a:lvl1pPr>
          </a:lstStyle>
          <a:p>
            <a:pPr marL="0" marR="0" lvl="0" indent="0" algn="l" defTabSz="514337"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accent5"/>
                </a:solidFill>
                <a:effectLst/>
                <a:uLnTx/>
                <a:uFillTx/>
                <a:latin typeface="+mj-lt"/>
                <a:ea typeface="+mj-ea"/>
                <a:cs typeface="+mj-cs"/>
              </a:rPr>
              <a:t>Staff reviewed</a:t>
            </a:r>
          </a:p>
        </p:txBody>
      </p:sp>
      <p:sp>
        <p:nvSpPr>
          <p:cNvPr id="7" name="TextBox 6">
            <a:extLst>
              <a:ext uri="{FF2B5EF4-FFF2-40B4-BE49-F238E27FC236}">
                <a16:creationId xmlns:a16="http://schemas.microsoft.com/office/drawing/2014/main" id="{46306EBF-72E0-410A-A934-46A2D2065B46}"/>
              </a:ext>
            </a:extLst>
          </p:cNvPr>
          <p:cNvSpPr txBox="1"/>
          <p:nvPr/>
        </p:nvSpPr>
        <p:spPr>
          <a:xfrm>
            <a:off x="185738" y="997742"/>
            <a:ext cx="4707731" cy="276999"/>
          </a:xfrm>
          <a:prstGeom prst="rect">
            <a:avLst/>
          </a:prstGeom>
          <a:noFill/>
        </p:spPr>
        <p:txBody>
          <a:bodyPr wrap="square">
            <a:spAutoFit/>
          </a:bodyPr>
          <a:lstStyle/>
          <a:p>
            <a:r>
              <a:rPr lang="en-GB" sz="1200">
                <a:solidFill>
                  <a:srgbClr val="000000"/>
                </a:solidFill>
              </a:rPr>
              <a:t>% shown are proportion of total maternity support staff.</a:t>
            </a:r>
          </a:p>
        </p:txBody>
      </p:sp>
      <p:graphicFrame>
        <p:nvGraphicFramePr>
          <p:cNvPr id="5" name="Table 4">
            <a:extLst>
              <a:ext uri="{FF2B5EF4-FFF2-40B4-BE49-F238E27FC236}">
                <a16:creationId xmlns:a16="http://schemas.microsoft.com/office/drawing/2014/main" id="{A957445F-60DA-4DE0-9BF7-009D3E9E3C9C}"/>
              </a:ext>
            </a:extLst>
          </p:cNvPr>
          <p:cNvGraphicFramePr>
            <a:graphicFrameLocks noGrp="1"/>
          </p:cNvGraphicFramePr>
          <p:nvPr>
            <p:extLst>
              <p:ext uri="{D42A27DB-BD31-4B8C-83A1-F6EECF244321}">
                <p14:modId xmlns:p14="http://schemas.microsoft.com/office/powerpoint/2010/main" val="124997725"/>
              </p:ext>
            </p:extLst>
          </p:nvPr>
        </p:nvGraphicFramePr>
        <p:xfrm>
          <a:off x="185738" y="1274741"/>
          <a:ext cx="6486524" cy="3127873"/>
        </p:xfrm>
        <a:graphic>
          <a:graphicData uri="http://schemas.openxmlformats.org/drawingml/2006/table">
            <a:tbl>
              <a:tblPr firstRow="1" lastRow="1" bandRow="1">
                <a:tableStyleId>{7DF18680-E054-41AD-8BC1-D1AEF772440D}</a:tableStyleId>
              </a:tblPr>
              <a:tblGrid>
                <a:gridCol w="1143000">
                  <a:extLst>
                    <a:ext uri="{9D8B030D-6E8A-4147-A177-3AD203B41FA5}">
                      <a16:colId xmlns:a16="http://schemas.microsoft.com/office/drawing/2014/main" val="270830903"/>
                    </a:ext>
                  </a:extLst>
                </a:gridCol>
                <a:gridCol w="1248146">
                  <a:extLst>
                    <a:ext uri="{9D8B030D-6E8A-4147-A177-3AD203B41FA5}">
                      <a16:colId xmlns:a16="http://schemas.microsoft.com/office/drawing/2014/main" val="139979467"/>
                    </a:ext>
                  </a:extLst>
                </a:gridCol>
                <a:gridCol w="1365126">
                  <a:extLst>
                    <a:ext uri="{9D8B030D-6E8A-4147-A177-3AD203B41FA5}">
                      <a16:colId xmlns:a16="http://schemas.microsoft.com/office/drawing/2014/main" val="3490592630"/>
                    </a:ext>
                  </a:extLst>
                </a:gridCol>
                <a:gridCol w="1365126">
                  <a:extLst>
                    <a:ext uri="{9D8B030D-6E8A-4147-A177-3AD203B41FA5}">
                      <a16:colId xmlns:a16="http://schemas.microsoft.com/office/drawing/2014/main" val="2823574554"/>
                    </a:ext>
                  </a:extLst>
                </a:gridCol>
                <a:gridCol w="1365126">
                  <a:extLst>
                    <a:ext uri="{9D8B030D-6E8A-4147-A177-3AD203B41FA5}">
                      <a16:colId xmlns:a16="http://schemas.microsoft.com/office/drawing/2014/main" val="3297853013"/>
                    </a:ext>
                  </a:extLst>
                </a:gridCol>
              </a:tblGrid>
              <a:tr h="548640">
                <a:tc>
                  <a:txBody>
                    <a:bodyPr/>
                    <a:lstStyle/>
                    <a:p>
                      <a:pPr algn="l" fontAlgn="base"/>
                      <a:r>
                        <a:rPr lang="en-GB" sz="1200" b="1" u="none" strike="noStrike" dirty="0">
                          <a:solidFill>
                            <a:schemeClr val="bg1"/>
                          </a:solidFill>
                          <a:effectLst/>
                        </a:rPr>
                        <a:t>Region</a:t>
                      </a:r>
                      <a:r>
                        <a:rPr lang="en-GB" sz="1200" b="1" dirty="0">
                          <a:solidFill>
                            <a:schemeClr val="bg1"/>
                          </a:solidFill>
                          <a:effectLst/>
                        </a:rPr>
                        <a:t>​</a:t>
                      </a:r>
                      <a:endParaRPr lang="en-GB" sz="1200" b="1" i="0" dirty="0">
                        <a:solidFill>
                          <a:schemeClr val="bg1"/>
                        </a:solidFill>
                        <a:effectLst/>
                      </a:endParaRPr>
                    </a:p>
                  </a:txBody>
                  <a:tcPr marL="45720" marR="45720" anchor="ctr"/>
                </a:tc>
                <a:tc>
                  <a:txBody>
                    <a:bodyPr/>
                    <a:lstStyle/>
                    <a:p>
                      <a:pPr algn="l" fontAlgn="base"/>
                      <a:r>
                        <a:rPr lang="en-GB" sz="1200" b="1" u="none" strike="noStrike" dirty="0">
                          <a:solidFill>
                            <a:schemeClr val="bg1"/>
                          </a:solidFill>
                          <a:effectLst/>
                        </a:rPr>
                        <a:t>No. of LMSs reporting</a:t>
                      </a:r>
                      <a:r>
                        <a:rPr lang="en-GB" sz="1200" b="1" dirty="0">
                          <a:solidFill>
                            <a:schemeClr val="bg1"/>
                          </a:solidFill>
                          <a:effectLst/>
                        </a:rPr>
                        <a:t>​</a:t>
                      </a:r>
                      <a:endParaRPr lang="en-GB" sz="1200" b="1" i="0" dirty="0">
                        <a:solidFill>
                          <a:schemeClr val="bg1"/>
                        </a:solidFill>
                        <a:effectLst/>
                      </a:endParaRPr>
                    </a:p>
                  </a:txBody>
                  <a:tcPr marL="45720" marR="45720" anchor="ctr"/>
                </a:tc>
                <a:tc>
                  <a:txBody>
                    <a:bodyPr/>
                    <a:lstStyle/>
                    <a:p>
                      <a:pPr algn="l" fontAlgn="base"/>
                      <a:r>
                        <a:rPr lang="en-GB" sz="1200" b="1" u="none" strike="noStrike" dirty="0">
                          <a:solidFill>
                            <a:schemeClr val="bg1"/>
                          </a:solidFill>
                          <a:effectLst/>
                        </a:rPr>
                        <a:t>Maternity support staff total</a:t>
                      </a:r>
                      <a:r>
                        <a:rPr lang="en-GB" sz="1200" b="1" dirty="0">
                          <a:solidFill>
                            <a:schemeClr val="bg1"/>
                          </a:solidFill>
                          <a:effectLst/>
                        </a:rPr>
                        <a:t>​</a:t>
                      </a:r>
                      <a:endParaRPr lang="en-GB" sz="1200" b="1" i="0" dirty="0">
                        <a:solidFill>
                          <a:schemeClr val="bg1"/>
                        </a:solidFill>
                        <a:effectLst/>
                      </a:endParaRPr>
                    </a:p>
                  </a:txBody>
                  <a:tcPr marL="45720" marR="45720" anchor="ctr"/>
                </a:tc>
                <a:tc>
                  <a:txBody>
                    <a:bodyPr/>
                    <a:lstStyle/>
                    <a:p>
                      <a:pPr algn="l" fontAlgn="base"/>
                      <a:r>
                        <a:rPr lang="en-GB" sz="1200" b="1" u="none" strike="noStrike" dirty="0">
                          <a:solidFill>
                            <a:schemeClr val="bg1"/>
                          </a:solidFill>
                          <a:effectLst/>
                        </a:rPr>
                        <a:t>Staff in scope</a:t>
                      </a:r>
                      <a:r>
                        <a:rPr lang="en-GB" sz="1200" b="1" dirty="0">
                          <a:solidFill>
                            <a:schemeClr val="bg1"/>
                          </a:solidFill>
                          <a:effectLst/>
                        </a:rPr>
                        <a:t>​</a:t>
                      </a:r>
                      <a:endParaRPr lang="en-GB" sz="1200" b="1" i="0" dirty="0">
                        <a:solidFill>
                          <a:schemeClr val="bg1"/>
                        </a:solidFill>
                        <a:effectLst/>
                      </a:endParaRPr>
                    </a:p>
                  </a:txBody>
                  <a:tcPr marL="45720" marR="45720" anchor="ctr"/>
                </a:tc>
                <a:tc>
                  <a:txBody>
                    <a:bodyPr/>
                    <a:lstStyle/>
                    <a:p>
                      <a:pPr algn="l" fontAlgn="base"/>
                      <a:r>
                        <a:rPr lang="en-GB" sz="1200" b="1" u="none" strike="noStrike" dirty="0">
                          <a:solidFill>
                            <a:schemeClr val="bg1"/>
                          </a:solidFill>
                          <a:effectLst/>
                        </a:rPr>
                        <a:t>No. reviewed</a:t>
                      </a:r>
                      <a:r>
                        <a:rPr lang="en-GB" sz="1200" b="1" dirty="0">
                          <a:solidFill>
                            <a:schemeClr val="bg1"/>
                          </a:solidFill>
                          <a:effectLst/>
                        </a:rPr>
                        <a:t>​</a:t>
                      </a:r>
                      <a:endParaRPr lang="en-GB" sz="1200" b="1" i="0" dirty="0">
                        <a:solidFill>
                          <a:schemeClr val="bg1"/>
                        </a:solidFill>
                        <a:effectLst/>
                      </a:endParaRPr>
                    </a:p>
                  </a:txBody>
                  <a:tcPr marL="45720" marR="45720" anchor="ctr"/>
                </a:tc>
                <a:extLst>
                  <a:ext uri="{0D108BD9-81ED-4DB2-BD59-A6C34878D82A}">
                    <a16:rowId xmlns:a16="http://schemas.microsoft.com/office/drawing/2014/main" val="2739408181"/>
                  </a:ext>
                </a:extLst>
              </a:tr>
              <a:tr h="309679">
                <a:tc>
                  <a:txBody>
                    <a:bodyPr/>
                    <a:lstStyle/>
                    <a:p>
                      <a:pPr algn="l" fontAlgn="base"/>
                      <a:r>
                        <a:rPr lang="en-GB" sz="1200" b="0" u="none" strike="noStrike" dirty="0">
                          <a:solidFill>
                            <a:schemeClr val="bg2">
                              <a:lumMod val="10000"/>
                            </a:schemeClr>
                          </a:solidFill>
                          <a:effectLst/>
                        </a:rPr>
                        <a:t>EoE</a:t>
                      </a:r>
                      <a:r>
                        <a:rPr lang="en-GB" sz="1200" b="0" dirty="0">
                          <a:solidFill>
                            <a:schemeClr val="bg2">
                              <a:lumMod val="10000"/>
                            </a:schemeClr>
                          </a:solidFill>
                          <a:effectLst/>
                        </a:rPr>
                        <a:t>​</a:t>
                      </a:r>
                      <a:endParaRPr lang="en-GB" sz="1200" b="0" i="0" dirty="0">
                        <a:solidFill>
                          <a:schemeClr val="bg2">
                            <a:lumMod val="10000"/>
                          </a:schemeClr>
                        </a:solidFill>
                        <a:effectLst/>
                      </a:endParaRPr>
                    </a:p>
                  </a:txBody>
                  <a:tcPr marL="45720" marR="45720" anchor="ctr"/>
                </a:tc>
                <a:tc>
                  <a:txBody>
                    <a:bodyPr/>
                    <a:lstStyle/>
                    <a:p>
                      <a:pPr algn="r" fontAlgn="base"/>
                      <a:r>
                        <a:rPr lang="en-GB" sz="1200" b="0" u="none" strike="noStrike" dirty="0">
                          <a:solidFill>
                            <a:schemeClr val="bg2">
                              <a:lumMod val="10000"/>
                            </a:schemeClr>
                          </a:solidFill>
                          <a:effectLst/>
                        </a:rPr>
                        <a:t>6</a:t>
                      </a:r>
                      <a:r>
                        <a:rPr lang="en-GB" sz="1200" b="0" dirty="0">
                          <a:solidFill>
                            <a:schemeClr val="bg2">
                              <a:lumMod val="10000"/>
                            </a:schemeClr>
                          </a:solidFill>
                          <a:effectLst/>
                        </a:rPr>
                        <a:t>​</a:t>
                      </a:r>
                      <a:endParaRPr lang="en-GB" sz="1200" b="0" i="0" dirty="0">
                        <a:solidFill>
                          <a:schemeClr val="bg2">
                            <a:lumMod val="10000"/>
                          </a:schemeClr>
                        </a:solidFill>
                        <a:effectLst/>
                      </a:endParaRPr>
                    </a:p>
                  </a:txBody>
                  <a:tcPr marL="45720" marR="45720" anchor="ctr"/>
                </a:tc>
                <a:tc>
                  <a:txBody>
                    <a:bodyPr/>
                    <a:lstStyle/>
                    <a:p>
                      <a:pPr algn="r" fontAlgn="base"/>
                      <a:r>
                        <a:rPr lang="en-GB" sz="1200" b="0" u="none" strike="noStrike" dirty="0">
                          <a:solidFill>
                            <a:schemeClr val="bg2">
                              <a:lumMod val="10000"/>
                            </a:schemeClr>
                          </a:solidFill>
                          <a:effectLst/>
                        </a:rPr>
                        <a:t>847</a:t>
                      </a:r>
                      <a:r>
                        <a:rPr lang="en-GB" sz="1200" b="0" dirty="0">
                          <a:solidFill>
                            <a:schemeClr val="bg2">
                              <a:lumMod val="10000"/>
                            </a:schemeClr>
                          </a:solidFill>
                          <a:effectLst/>
                        </a:rPr>
                        <a:t>​</a:t>
                      </a:r>
                      <a:endParaRPr lang="en-GB" sz="1200" b="0" i="0" dirty="0">
                        <a:solidFill>
                          <a:schemeClr val="bg2">
                            <a:lumMod val="10000"/>
                          </a:schemeClr>
                        </a:solidFill>
                        <a:effectLst/>
                      </a:endParaRPr>
                    </a:p>
                  </a:txBody>
                  <a:tcPr marL="45720" marR="45720" anchor="ctr"/>
                </a:tc>
                <a:tc>
                  <a:txBody>
                    <a:bodyPr/>
                    <a:lstStyle/>
                    <a:p>
                      <a:pPr algn="r" fontAlgn="base"/>
                      <a:r>
                        <a:rPr lang="en-GB" sz="1200" b="0" u="none" strike="noStrike" dirty="0">
                          <a:solidFill>
                            <a:schemeClr val="bg2">
                              <a:lumMod val="10000"/>
                            </a:schemeClr>
                          </a:solidFill>
                          <a:effectLst/>
                        </a:rPr>
                        <a:t>843  (99.5%)</a:t>
                      </a:r>
                      <a:r>
                        <a:rPr lang="en-GB" sz="1200" b="0" dirty="0">
                          <a:solidFill>
                            <a:schemeClr val="bg2">
                              <a:lumMod val="10000"/>
                            </a:schemeClr>
                          </a:solidFill>
                          <a:effectLst/>
                        </a:rPr>
                        <a:t>​</a:t>
                      </a:r>
                      <a:endParaRPr lang="en-GB" sz="1200" b="0" i="0" dirty="0">
                        <a:solidFill>
                          <a:schemeClr val="bg2">
                            <a:lumMod val="10000"/>
                          </a:schemeClr>
                        </a:solidFill>
                        <a:effectLst/>
                      </a:endParaRPr>
                    </a:p>
                  </a:txBody>
                  <a:tcPr marL="45720" marR="45720" anchor="ctr"/>
                </a:tc>
                <a:tc>
                  <a:txBody>
                    <a:bodyPr/>
                    <a:lstStyle/>
                    <a:p>
                      <a:pPr algn="r" fontAlgn="base"/>
                      <a:r>
                        <a:rPr lang="en-GB" sz="1200" b="0" u="none" strike="noStrike" dirty="0">
                          <a:solidFill>
                            <a:schemeClr val="bg2">
                              <a:lumMod val="10000"/>
                            </a:schemeClr>
                          </a:solidFill>
                          <a:effectLst/>
                        </a:rPr>
                        <a:t>632  (74.6%)</a:t>
                      </a:r>
                      <a:r>
                        <a:rPr lang="en-GB" sz="1200" b="0" dirty="0">
                          <a:solidFill>
                            <a:schemeClr val="bg2">
                              <a:lumMod val="10000"/>
                            </a:schemeClr>
                          </a:solidFill>
                          <a:effectLst/>
                        </a:rPr>
                        <a:t>​</a:t>
                      </a:r>
                      <a:endParaRPr lang="en-GB" sz="1200" b="0" i="0" dirty="0">
                        <a:solidFill>
                          <a:schemeClr val="bg2">
                            <a:lumMod val="10000"/>
                          </a:schemeClr>
                        </a:solidFill>
                        <a:effectLst/>
                      </a:endParaRPr>
                    </a:p>
                  </a:txBody>
                  <a:tcPr marL="45720" marR="45720" anchor="ctr"/>
                </a:tc>
                <a:extLst>
                  <a:ext uri="{0D108BD9-81ED-4DB2-BD59-A6C34878D82A}">
                    <a16:rowId xmlns:a16="http://schemas.microsoft.com/office/drawing/2014/main" val="1169430818"/>
                  </a:ext>
                </a:extLst>
              </a:tr>
              <a:tr h="309679">
                <a:tc>
                  <a:txBody>
                    <a:bodyPr/>
                    <a:lstStyle/>
                    <a:p>
                      <a:pPr algn="l" fontAlgn="base"/>
                      <a:r>
                        <a:rPr lang="en-GB" sz="1200" b="0" u="none" strike="noStrike">
                          <a:solidFill>
                            <a:schemeClr val="bg2">
                              <a:lumMod val="10000"/>
                            </a:schemeClr>
                          </a:solidFill>
                          <a:effectLst/>
                        </a:rPr>
                        <a:t>London</a:t>
                      </a:r>
                      <a:r>
                        <a:rPr lang="en-GB" sz="1200" b="0">
                          <a:solidFill>
                            <a:schemeClr val="bg2">
                              <a:lumMod val="10000"/>
                            </a:schemeClr>
                          </a:solidFill>
                          <a:effectLst/>
                        </a:rPr>
                        <a:t>​</a:t>
                      </a:r>
                      <a:endParaRPr lang="en-GB" sz="1200" b="0" i="0">
                        <a:solidFill>
                          <a:schemeClr val="bg2">
                            <a:lumMod val="10000"/>
                          </a:schemeClr>
                        </a:solidFill>
                        <a:effectLst/>
                      </a:endParaRPr>
                    </a:p>
                  </a:txBody>
                  <a:tcPr marL="45720" marR="45720" anchor="ctr"/>
                </a:tc>
                <a:tc>
                  <a:txBody>
                    <a:bodyPr/>
                    <a:lstStyle/>
                    <a:p>
                      <a:pPr algn="r" fontAlgn="base"/>
                      <a:r>
                        <a:rPr lang="en-GB" sz="1200" b="0" u="none" strike="noStrike">
                          <a:solidFill>
                            <a:schemeClr val="bg2">
                              <a:lumMod val="10000"/>
                            </a:schemeClr>
                          </a:solidFill>
                          <a:effectLst/>
                        </a:rPr>
                        <a:t>5</a:t>
                      </a:r>
                      <a:r>
                        <a:rPr lang="en-GB" sz="1200" b="0">
                          <a:solidFill>
                            <a:schemeClr val="bg2">
                              <a:lumMod val="10000"/>
                            </a:schemeClr>
                          </a:solidFill>
                          <a:effectLst/>
                        </a:rPr>
                        <a:t>​</a:t>
                      </a:r>
                      <a:endParaRPr lang="en-GB" sz="1200" b="0" i="0">
                        <a:solidFill>
                          <a:schemeClr val="bg2">
                            <a:lumMod val="10000"/>
                          </a:schemeClr>
                        </a:solidFill>
                        <a:effectLst/>
                      </a:endParaRPr>
                    </a:p>
                  </a:txBody>
                  <a:tcPr marL="45720" marR="45720" anchor="ctr"/>
                </a:tc>
                <a:tc>
                  <a:txBody>
                    <a:bodyPr/>
                    <a:lstStyle/>
                    <a:p>
                      <a:pPr algn="r" fontAlgn="base"/>
                      <a:r>
                        <a:rPr lang="en-GB" sz="1200" b="0" u="none" strike="noStrike">
                          <a:solidFill>
                            <a:schemeClr val="bg2">
                              <a:lumMod val="10000"/>
                            </a:schemeClr>
                          </a:solidFill>
                          <a:effectLst/>
                        </a:rPr>
                        <a:t>1285</a:t>
                      </a:r>
                      <a:r>
                        <a:rPr lang="en-GB" sz="1200" b="0">
                          <a:solidFill>
                            <a:schemeClr val="bg2">
                              <a:lumMod val="10000"/>
                            </a:schemeClr>
                          </a:solidFill>
                          <a:effectLst/>
                        </a:rPr>
                        <a:t>​</a:t>
                      </a:r>
                      <a:endParaRPr lang="en-GB" sz="1200" b="0" i="0">
                        <a:solidFill>
                          <a:schemeClr val="bg2">
                            <a:lumMod val="10000"/>
                          </a:schemeClr>
                        </a:solidFill>
                        <a:effectLst/>
                      </a:endParaRPr>
                    </a:p>
                  </a:txBody>
                  <a:tcPr marL="45720" marR="45720" anchor="ctr"/>
                </a:tc>
                <a:tc>
                  <a:txBody>
                    <a:bodyPr/>
                    <a:lstStyle/>
                    <a:p>
                      <a:pPr algn="r" fontAlgn="base"/>
                      <a:r>
                        <a:rPr lang="en-GB" sz="1200" b="0" u="none" strike="noStrike">
                          <a:solidFill>
                            <a:schemeClr val="bg2">
                              <a:lumMod val="10000"/>
                            </a:schemeClr>
                          </a:solidFill>
                          <a:effectLst/>
                        </a:rPr>
                        <a:t>1260  (98.1%)</a:t>
                      </a:r>
                      <a:r>
                        <a:rPr lang="en-GB" sz="1200" b="0">
                          <a:solidFill>
                            <a:schemeClr val="bg2">
                              <a:lumMod val="10000"/>
                            </a:schemeClr>
                          </a:solidFill>
                          <a:effectLst/>
                        </a:rPr>
                        <a:t>​</a:t>
                      </a:r>
                      <a:endParaRPr lang="en-GB" sz="1200" b="0" i="0">
                        <a:solidFill>
                          <a:schemeClr val="bg2">
                            <a:lumMod val="10000"/>
                          </a:schemeClr>
                        </a:solidFill>
                        <a:effectLst/>
                      </a:endParaRPr>
                    </a:p>
                  </a:txBody>
                  <a:tcPr marL="45720" marR="45720" anchor="ctr"/>
                </a:tc>
                <a:tc>
                  <a:txBody>
                    <a:bodyPr/>
                    <a:lstStyle/>
                    <a:p>
                      <a:pPr algn="r" fontAlgn="base"/>
                      <a:r>
                        <a:rPr lang="en-GB" sz="1200" b="0" u="none" strike="noStrike">
                          <a:solidFill>
                            <a:schemeClr val="bg2">
                              <a:lumMod val="10000"/>
                            </a:schemeClr>
                          </a:solidFill>
                          <a:effectLst/>
                        </a:rPr>
                        <a:t>991  (77.1%)</a:t>
                      </a:r>
                      <a:r>
                        <a:rPr lang="en-GB" sz="1200" b="0">
                          <a:solidFill>
                            <a:schemeClr val="bg2">
                              <a:lumMod val="10000"/>
                            </a:schemeClr>
                          </a:solidFill>
                          <a:effectLst/>
                        </a:rPr>
                        <a:t>​</a:t>
                      </a:r>
                      <a:endParaRPr lang="en-GB" sz="1200" b="0" i="0">
                        <a:solidFill>
                          <a:schemeClr val="bg2">
                            <a:lumMod val="10000"/>
                          </a:schemeClr>
                        </a:solidFill>
                        <a:effectLst/>
                      </a:endParaRPr>
                    </a:p>
                  </a:txBody>
                  <a:tcPr marL="45720" marR="45720" anchor="ctr"/>
                </a:tc>
                <a:extLst>
                  <a:ext uri="{0D108BD9-81ED-4DB2-BD59-A6C34878D82A}">
                    <a16:rowId xmlns:a16="http://schemas.microsoft.com/office/drawing/2014/main" val="394940058"/>
                  </a:ext>
                </a:extLst>
              </a:tr>
              <a:tr h="309679">
                <a:tc>
                  <a:txBody>
                    <a:bodyPr/>
                    <a:lstStyle/>
                    <a:p>
                      <a:pPr algn="l" fontAlgn="base"/>
                      <a:r>
                        <a:rPr lang="en-GB" sz="1200" b="0" u="none" strike="noStrike" dirty="0">
                          <a:solidFill>
                            <a:schemeClr val="bg2">
                              <a:lumMod val="10000"/>
                            </a:schemeClr>
                          </a:solidFill>
                          <a:effectLst/>
                        </a:rPr>
                        <a:t>Midlands</a:t>
                      </a:r>
                      <a:r>
                        <a:rPr lang="en-GB" sz="1200" b="0" dirty="0">
                          <a:solidFill>
                            <a:schemeClr val="bg2">
                              <a:lumMod val="10000"/>
                            </a:schemeClr>
                          </a:solidFill>
                          <a:effectLst/>
                        </a:rPr>
                        <a:t>​</a:t>
                      </a:r>
                      <a:endParaRPr lang="en-GB" sz="1200" b="0" i="0" dirty="0">
                        <a:solidFill>
                          <a:schemeClr val="bg2">
                            <a:lumMod val="10000"/>
                          </a:schemeClr>
                        </a:solidFill>
                        <a:effectLst/>
                      </a:endParaRPr>
                    </a:p>
                  </a:txBody>
                  <a:tcPr marL="45720" marR="45720" anchor="ctr"/>
                </a:tc>
                <a:tc>
                  <a:txBody>
                    <a:bodyPr/>
                    <a:lstStyle/>
                    <a:p>
                      <a:pPr algn="r" fontAlgn="base"/>
                      <a:r>
                        <a:rPr lang="en-GB" sz="1200" b="0" u="none" strike="noStrike" dirty="0">
                          <a:solidFill>
                            <a:schemeClr val="bg2">
                              <a:lumMod val="10000"/>
                            </a:schemeClr>
                          </a:solidFill>
                          <a:effectLst/>
                        </a:rPr>
                        <a:t>11</a:t>
                      </a:r>
                      <a:r>
                        <a:rPr lang="en-GB" sz="1200" b="0" dirty="0">
                          <a:solidFill>
                            <a:schemeClr val="bg2">
                              <a:lumMod val="10000"/>
                            </a:schemeClr>
                          </a:solidFill>
                          <a:effectLst/>
                        </a:rPr>
                        <a:t>​</a:t>
                      </a:r>
                      <a:endParaRPr lang="en-GB" sz="1200" b="0" i="0" dirty="0">
                        <a:solidFill>
                          <a:schemeClr val="bg2">
                            <a:lumMod val="10000"/>
                          </a:schemeClr>
                        </a:solidFill>
                        <a:effectLst/>
                      </a:endParaRPr>
                    </a:p>
                  </a:txBody>
                  <a:tcPr marL="45720" marR="45720" anchor="ctr"/>
                </a:tc>
                <a:tc>
                  <a:txBody>
                    <a:bodyPr/>
                    <a:lstStyle/>
                    <a:p>
                      <a:pPr algn="r" fontAlgn="base"/>
                      <a:r>
                        <a:rPr lang="en-GB" sz="1200" b="0" u="none" strike="noStrike" dirty="0">
                          <a:solidFill>
                            <a:schemeClr val="bg2">
                              <a:lumMod val="10000"/>
                            </a:schemeClr>
                          </a:solidFill>
                          <a:effectLst/>
                        </a:rPr>
                        <a:t>1411</a:t>
                      </a:r>
                      <a:r>
                        <a:rPr lang="en-GB" sz="1200" b="0" dirty="0">
                          <a:solidFill>
                            <a:schemeClr val="bg2">
                              <a:lumMod val="10000"/>
                            </a:schemeClr>
                          </a:solidFill>
                          <a:effectLst/>
                        </a:rPr>
                        <a:t>​</a:t>
                      </a:r>
                      <a:endParaRPr lang="en-GB" sz="1200" b="0" i="0" dirty="0">
                        <a:solidFill>
                          <a:schemeClr val="bg2">
                            <a:lumMod val="10000"/>
                          </a:schemeClr>
                        </a:solidFill>
                        <a:effectLst/>
                      </a:endParaRPr>
                    </a:p>
                  </a:txBody>
                  <a:tcPr marL="45720" marR="45720" anchor="ctr"/>
                </a:tc>
                <a:tc>
                  <a:txBody>
                    <a:bodyPr/>
                    <a:lstStyle/>
                    <a:p>
                      <a:pPr algn="r" fontAlgn="base"/>
                      <a:r>
                        <a:rPr lang="en-GB" sz="1200" b="0" u="none" strike="noStrike">
                          <a:solidFill>
                            <a:schemeClr val="bg2">
                              <a:lumMod val="10000"/>
                            </a:schemeClr>
                          </a:solidFill>
                          <a:effectLst/>
                        </a:rPr>
                        <a:t>1385  (98.2%)</a:t>
                      </a:r>
                      <a:r>
                        <a:rPr lang="en-GB" sz="1200" b="0">
                          <a:solidFill>
                            <a:schemeClr val="bg2">
                              <a:lumMod val="10000"/>
                            </a:schemeClr>
                          </a:solidFill>
                          <a:effectLst/>
                        </a:rPr>
                        <a:t>​</a:t>
                      </a:r>
                      <a:endParaRPr lang="en-GB" sz="1200" b="0" i="0">
                        <a:solidFill>
                          <a:schemeClr val="bg2">
                            <a:lumMod val="10000"/>
                          </a:schemeClr>
                        </a:solidFill>
                        <a:effectLst/>
                      </a:endParaRPr>
                    </a:p>
                  </a:txBody>
                  <a:tcPr marL="45720" marR="45720" anchor="ctr"/>
                </a:tc>
                <a:tc>
                  <a:txBody>
                    <a:bodyPr/>
                    <a:lstStyle/>
                    <a:p>
                      <a:pPr algn="r" fontAlgn="base"/>
                      <a:r>
                        <a:rPr lang="en-GB" sz="1200" b="0" u="none" strike="noStrike">
                          <a:solidFill>
                            <a:schemeClr val="bg2">
                              <a:lumMod val="10000"/>
                            </a:schemeClr>
                          </a:solidFill>
                          <a:effectLst/>
                        </a:rPr>
                        <a:t>1155  (81.9%)</a:t>
                      </a:r>
                      <a:r>
                        <a:rPr lang="en-GB" sz="1200" b="0">
                          <a:solidFill>
                            <a:schemeClr val="bg2">
                              <a:lumMod val="10000"/>
                            </a:schemeClr>
                          </a:solidFill>
                          <a:effectLst/>
                        </a:rPr>
                        <a:t>​</a:t>
                      </a:r>
                      <a:endParaRPr lang="en-GB" sz="1200" b="0" i="0">
                        <a:solidFill>
                          <a:schemeClr val="bg2">
                            <a:lumMod val="10000"/>
                          </a:schemeClr>
                        </a:solidFill>
                        <a:effectLst/>
                      </a:endParaRPr>
                    </a:p>
                  </a:txBody>
                  <a:tcPr marL="45720" marR="45720" anchor="ctr"/>
                </a:tc>
                <a:extLst>
                  <a:ext uri="{0D108BD9-81ED-4DB2-BD59-A6C34878D82A}">
                    <a16:rowId xmlns:a16="http://schemas.microsoft.com/office/drawing/2014/main" val="3932397139"/>
                  </a:ext>
                </a:extLst>
              </a:tr>
              <a:tr h="309679">
                <a:tc>
                  <a:txBody>
                    <a:bodyPr/>
                    <a:lstStyle/>
                    <a:p>
                      <a:pPr algn="l" fontAlgn="base"/>
                      <a:r>
                        <a:rPr lang="en-GB" sz="1200" b="0" u="none" strike="noStrike">
                          <a:solidFill>
                            <a:schemeClr val="bg2">
                              <a:lumMod val="10000"/>
                            </a:schemeClr>
                          </a:solidFill>
                          <a:effectLst/>
                        </a:rPr>
                        <a:t>NE &amp; Yorkshire</a:t>
                      </a:r>
                      <a:r>
                        <a:rPr lang="en-GB" sz="1200" b="0">
                          <a:solidFill>
                            <a:schemeClr val="bg2">
                              <a:lumMod val="10000"/>
                            </a:schemeClr>
                          </a:solidFill>
                          <a:effectLst/>
                        </a:rPr>
                        <a:t>​</a:t>
                      </a:r>
                      <a:endParaRPr lang="en-GB" sz="1200" b="0" i="0">
                        <a:solidFill>
                          <a:schemeClr val="bg2">
                            <a:lumMod val="10000"/>
                          </a:schemeClr>
                        </a:solidFill>
                        <a:effectLst/>
                      </a:endParaRPr>
                    </a:p>
                  </a:txBody>
                  <a:tcPr marL="45720" marR="45720" anchor="ctr"/>
                </a:tc>
                <a:tc>
                  <a:txBody>
                    <a:bodyPr/>
                    <a:lstStyle/>
                    <a:p>
                      <a:pPr algn="r" fontAlgn="base"/>
                      <a:r>
                        <a:rPr lang="en-GB" sz="1200" b="0" u="none" strike="noStrike">
                          <a:solidFill>
                            <a:schemeClr val="bg2">
                              <a:lumMod val="10000"/>
                            </a:schemeClr>
                          </a:solidFill>
                          <a:effectLst/>
                        </a:rPr>
                        <a:t>6</a:t>
                      </a:r>
                      <a:r>
                        <a:rPr lang="en-GB" sz="1200" b="0">
                          <a:solidFill>
                            <a:schemeClr val="bg2">
                              <a:lumMod val="10000"/>
                            </a:schemeClr>
                          </a:solidFill>
                          <a:effectLst/>
                        </a:rPr>
                        <a:t>​</a:t>
                      </a:r>
                      <a:endParaRPr lang="en-GB" sz="1200" b="0" i="0">
                        <a:solidFill>
                          <a:schemeClr val="bg2">
                            <a:lumMod val="10000"/>
                          </a:schemeClr>
                        </a:solidFill>
                        <a:effectLst/>
                      </a:endParaRPr>
                    </a:p>
                  </a:txBody>
                  <a:tcPr marL="45720" marR="45720" anchor="ctr"/>
                </a:tc>
                <a:tc>
                  <a:txBody>
                    <a:bodyPr/>
                    <a:lstStyle/>
                    <a:p>
                      <a:pPr algn="r" fontAlgn="base"/>
                      <a:r>
                        <a:rPr lang="en-GB" sz="1200" b="0" u="none" strike="noStrike">
                          <a:solidFill>
                            <a:schemeClr val="bg2">
                              <a:lumMod val="10000"/>
                            </a:schemeClr>
                          </a:solidFill>
                          <a:effectLst/>
                        </a:rPr>
                        <a:t>1122</a:t>
                      </a:r>
                      <a:r>
                        <a:rPr lang="en-GB" sz="1200" b="0">
                          <a:solidFill>
                            <a:schemeClr val="bg2">
                              <a:lumMod val="10000"/>
                            </a:schemeClr>
                          </a:solidFill>
                          <a:effectLst/>
                        </a:rPr>
                        <a:t>​</a:t>
                      </a:r>
                      <a:endParaRPr lang="en-GB" sz="1200" b="0" i="0">
                        <a:solidFill>
                          <a:schemeClr val="bg2">
                            <a:lumMod val="10000"/>
                          </a:schemeClr>
                        </a:solidFill>
                        <a:effectLst/>
                      </a:endParaRPr>
                    </a:p>
                  </a:txBody>
                  <a:tcPr marL="45720" marR="45720" anchor="ctr"/>
                </a:tc>
                <a:tc>
                  <a:txBody>
                    <a:bodyPr/>
                    <a:lstStyle/>
                    <a:p>
                      <a:pPr algn="r" fontAlgn="base"/>
                      <a:r>
                        <a:rPr lang="en-GB" sz="1200" b="0" u="none" strike="noStrike">
                          <a:solidFill>
                            <a:schemeClr val="bg2">
                              <a:lumMod val="10000"/>
                            </a:schemeClr>
                          </a:solidFill>
                          <a:effectLst/>
                        </a:rPr>
                        <a:t>1009  (89.9%)</a:t>
                      </a:r>
                      <a:r>
                        <a:rPr lang="en-GB" sz="1200" b="0">
                          <a:solidFill>
                            <a:schemeClr val="bg2">
                              <a:lumMod val="10000"/>
                            </a:schemeClr>
                          </a:solidFill>
                          <a:effectLst/>
                        </a:rPr>
                        <a:t>​</a:t>
                      </a:r>
                      <a:endParaRPr lang="en-GB" sz="1200" b="0" i="0">
                        <a:solidFill>
                          <a:schemeClr val="bg2">
                            <a:lumMod val="10000"/>
                          </a:schemeClr>
                        </a:solidFill>
                        <a:effectLst/>
                      </a:endParaRPr>
                    </a:p>
                  </a:txBody>
                  <a:tcPr marL="45720" marR="45720" anchor="ctr"/>
                </a:tc>
                <a:tc>
                  <a:txBody>
                    <a:bodyPr/>
                    <a:lstStyle/>
                    <a:p>
                      <a:pPr algn="r" fontAlgn="base"/>
                      <a:r>
                        <a:rPr lang="en-GB" sz="1200" b="0" u="none" strike="noStrike">
                          <a:solidFill>
                            <a:schemeClr val="bg2">
                              <a:lumMod val="10000"/>
                            </a:schemeClr>
                          </a:solidFill>
                          <a:effectLst/>
                        </a:rPr>
                        <a:t>768  (68.4%)</a:t>
                      </a:r>
                      <a:r>
                        <a:rPr lang="en-GB" sz="1200" b="0">
                          <a:solidFill>
                            <a:schemeClr val="bg2">
                              <a:lumMod val="10000"/>
                            </a:schemeClr>
                          </a:solidFill>
                          <a:effectLst/>
                        </a:rPr>
                        <a:t>​</a:t>
                      </a:r>
                      <a:endParaRPr lang="en-GB" sz="1200" b="0" i="0">
                        <a:solidFill>
                          <a:schemeClr val="bg2">
                            <a:lumMod val="10000"/>
                          </a:schemeClr>
                        </a:solidFill>
                        <a:effectLst/>
                      </a:endParaRPr>
                    </a:p>
                  </a:txBody>
                  <a:tcPr marL="45720" marR="45720" anchor="ctr"/>
                </a:tc>
                <a:extLst>
                  <a:ext uri="{0D108BD9-81ED-4DB2-BD59-A6C34878D82A}">
                    <a16:rowId xmlns:a16="http://schemas.microsoft.com/office/drawing/2014/main" val="3123454792"/>
                  </a:ext>
                </a:extLst>
              </a:tr>
              <a:tr h="309679">
                <a:tc>
                  <a:txBody>
                    <a:bodyPr/>
                    <a:lstStyle/>
                    <a:p>
                      <a:pPr algn="l" fontAlgn="base"/>
                      <a:r>
                        <a:rPr lang="en-GB" sz="1200" b="0" u="none" strike="noStrike" dirty="0">
                          <a:solidFill>
                            <a:schemeClr val="bg2">
                              <a:lumMod val="10000"/>
                            </a:schemeClr>
                          </a:solidFill>
                          <a:effectLst/>
                        </a:rPr>
                        <a:t>NW</a:t>
                      </a:r>
                      <a:r>
                        <a:rPr lang="en-GB" sz="1200" b="0" dirty="0">
                          <a:solidFill>
                            <a:schemeClr val="bg2">
                              <a:lumMod val="10000"/>
                            </a:schemeClr>
                          </a:solidFill>
                          <a:effectLst/>
                        </a:rPr>
                        <a:t>​</a:t>
                      </a:r>
                      <a:endParaRPr lang="en-GB" sz="1200" b="0" i="0" dirty="0">
                        <a:solidFill>
                          <a:schemeClr val="bg2">
                            <a:lumMod val="10000"/>
                          </a:schemeClr>
                        </a:solidFill>
                        <a:effectLst/>
                      </a:endParaRPr>
                    </a:p>
                  </a:txBody>
                  <a:tcPr marL="45720" marR="45720" anchor="ctr"/>
                </a:tc>
                <a:tc>
                  <a:txBody>
                    <a:bodyPr/>
                    <a:lstStyle/>
                    <a:p>
                      <a:pPr algn="r" fontAlgn="base"/>
                      <a:r>
                        <a:rPr lang="en-GB" sz="1200" b="0" u="none" strike="noStrike">
                          <a:solidFill>
                            <a:schemeClr val="bg2">
                              <a:lumMod val="10000"/>
                            </a:schemeClr>
                          </a:solidFill>
                          <a:effectLst/>
                        </a:rPr>
                        <a:t>2</a:t>
                      </a:r>
                      <a:r>
                        <a:rPr lang="en-GB" sz="1200" b="0">
                          <a:solidFill>
                            <a:schemeClr val="bg2">
                              <a:lumMod val="10000"/>
                            </a:schemeClr>
                          </a:solidFill>
                          <a:effectLst/>
                        </a:rPr>
                        <a:t>​</a:t>
                      </a:r>
                      <a:endParaRPr lang="en-GB" sz="1200" b="0" i="0">
                        <a:solidFill>
                          <a:schemeClr val="bg2">
                            <a:lumMod val="10000"/>
                          </a:schemeClr>
                        </a:solidFill>
                        <a:effectLst/>
                      </a:endParaRPr>
                    </a:p>
                  </a:txBody>
                  <a:tcPr marL="45720" marR="45720" anchor="ctr"/>
                </a:tc>
                <a:tc>
                  <a:txBody>
                    <a:bodyPr/>
                    <a:lstStyle/>
                    <a:p>
                      <a:pPr algn="r" fontAlgn="base"/>
                      <a:r>
                        <a:rPr lang="en-GB" sz="1200" b="0" u="none" strike="noStrike">
                          <a:solidFill>
                            <a:schemeClr val="bg2">
                              <a:lumMod val="10000"/>
                            </a:schemeClr>
                          </a:solidFill>
                          <a:effectLst/>
                        </a:rPr>
                        <a:t>414</a:t>
                      </a:r>
                      <a:r>
                        <a:rPr lang="en-GB" sz="1200" b="0">
                          <a:solidFill>
                            <a:schemeClr val="bg2">
                              <a:lumMod val="10000"/>
                            </a:schemeClr>
                          </a:solidFill>
                          <a:effectLst/>
                        </a:rPr>
                        <a:t>​</a:t>
                      </a:r>
                      <a:endParaRPr lang="en-GB" sz="1200" b="0" i="0">
                        <a:solidFill>
                          <a:schemeClr val="bg2">
                            <a:lumMod val="10000"/>
                          </a:schemeClr>
                        </a:solidFill>
                        <a:effectLst/>
                      </a:endParaRPr>
                    </a:p>
                  </a:txBody>
                  <a:tcPr marL="45720" marR="45720" anchor="ctr"/>
                </a:tc>
                <a:tc>
                  <a:txBody>
                    <a:bodyPr/>
                    <a:lstStyle/>
                    <a:p>
                      <a:pPr algn="r" fontAlgn="base"/>
                      <a:r>
                        <a:rPr lang="en-GB" sz="1200" b="0" u="none" strike="noStrike">
                          <a:solidFill>
                            <a:schemeClr val="bg2">
                              <a:lumMod val="10000"/>
                            </a:schemeClr>
                          </a:solidFill>
                          <a:effectLst/>
                        </a:rPr>
                        <a:t>361  (87.2%)</a:t>
                      </a:r>
                      <a:r>
                        <a:rPr lang="en-GB" sz="1200" b="0">
                          <a:solidFill>
                            <a:schemeClr val="bg2">
                              <a:lumMod val="10000"/>
                            </a:schemeClr>
                          </a:solidFill>
                          <a:effectLst/>
                        </a:rPr>
                        <a:t>​</a:t>
                      </a:r>
                      <a:endParaRPr lang="en-GB" sz="1200" b="0" i="0">
                        <a:solidFill>
                          <a:schemeClr val="bg2">
                            <a:lumMod val="10000"/>
                          </a:schemeClr>
                        </a:solidFill>
                        <a:effectLst/>
                      </a:endParaRPr>
                    </a:p>
                  </a:txBody>
                  <a:tcPr marL="45720" marR="45720" anchor="ctr"/>
                </a:tc>
                <a:tc>
                  <a:txBody>
                    <a:bodyPr/>
                    <a:lstStyle/>
                    <a:p>
                      <a:pPr algn="r" fontAlgn="base"/>
                      <a:r>
                        <a:rPr lang="en-GB" sz="1200" b="0" u="none" strike="noStrike" dirty="0">
                          <a:solidFill>
                            <a:schemeClr val="bg2">
                              <a:lumMod val="10000"/>
                            </a:schemeClr>
                          </a:solidFill>
                          <a:effectLst/>
                        </a:rPr>
                        <a:t>302  (72.9%)</a:t>
                      </a:r>
                      <a:r>
                        <a:rPr lang="en-GB" sz="1200" b="0" dirty="0">
                          <a:solidFill>
                            <a:schemeClr val="bg2">
                              <a:lumMod val="10000"/>
                            </a:schemeClr>
                          </a:solidFill>
                          <a:effectLst/>
                        </a:rPr>
                        <a:t>​</a:t>
                      </a:r>
                      <a:endParaRPr lang="en-GB" sz="1200" b="0" i="0" dirty="0">
                        <a:solidFill>
                          <a:schemeClr val="bg2">
                            <a:lumMod val="10000"/>
                          </a:schemeClr>
                        </a:solidFill>
                        <a:effectLst/>
                      </a:endParaRPr>
                    </a:p>
                  </a:txBody>
                  <a:tcPr marL="45720" marR="45720" anchor="ctr"/>
                </a:tc>
                <a:extLst>
                  <a:ext uri="{0D108BD9-81ED-4DB2-BD59-A6C34878D82A}">
                    <a16:rowId xmlns:a16="http://schemas.microsoft.com/office/drawing/2014/main" val="2047507593"/>
                  </a:ext>
                </a:extLst>
              </a:tr>
              <a:tr h="309679">
                <a:tc>
                  <a:txBody>
                    <a:bodyPr/>
                    <a:lstStyle/>
                    <a:p>
                      <a:pPr algn="l" fontAlgn="base"/>
                      <a:r>
                        <a:rPr lang="en-GB" sz="1200" b="0" u="none" strike="noStrike">
                          <a:solidFill>
                            <a:schemeClr val="bg2">
                              <a:lumMod val="10000"/>
                            </a:schemeClr>
                          </a:solidFill>
                          <a:effectLst/>
                        </a:rPr>
                        <a:t>SE</a:t>
                      </a:r>
                      <a:r>
                        <a:rPr lang="en-GB" sz="1200" b="0">
                          <a:solidFill>
                            <a:schemeClr val="bg2">
                              <a:lumMod val="10000"/>
                            </a:schemeClr>
                          </a:solidFill>
                          <a:effectLst/>
                        </a:rPr>
                        <a:t>​</a:t>
                      </a:r>
                      <a:endParaRPr lang="en-GB" sz="1200" b="0" i="0">
                        <a:solidFill>
                          <a:schemeClr val="bg2">
                            <a:lumMod val="10000"/>
                          </a:schemeClr>
                        </a:solidFill>
                        <a:effectLst/>
                      </a:endParaRPr>
                    </a:p>
                  </a:txBody>
                  <a:tcPr marL="45720" marR="45720" anchor="ctr"/>
                </a:tc>
                <a:tc>
                  <a:txBody>
                    <a:bodyPr/>
                    <a:lstStyle/>
                    <a:p>
                      <a:pPr algn="r" fontAlgn="base"/>
                      <a:r>
                        <a:rPr lang="en-GB" sz="1200" b="0" u="none" strike="noStrike">
                          <a:solidFill>
                            <a:schemeClr val="bg2">
                              <a:lumMod val="10000"/>
                            </a:schemeClr>
                          </a:solidFill>
                          <a:effectLst/>
                        </a:rPr>
                        <a:t>8</a:t>
                      </a:r>
                      <a:r>
                        <a:rPr lang="en-GB" sz="1200" b="0">
                          <a:solidFill>
                            <a:schemeClr val="bg2">
                              <a:lumMod val="10000"/>
                            </a:schemeClr>
                          </a:solidFill>
                          <a:effectLst/>
                        </a:rPr>
                        <a:t>​</a:t>
                      </a:r>
                      <a:endParaRPr lang="en-GB" sz="1200" b="0" i="0">
                        <a:solidFill>
                          <a:schemeClr val="bg2">
                            <a:lumMod val="10000"/>
                          </a:schemeClr>
                        </a:solidFill>
                        <a:effectLst/>
                      </a:endParaRPr>
                    </a:p>
                  </a:txBody>
                  <a:tcPr marL="45720" marR="45720" anchor="ctr"/>
                </a:tc>
                <a:tc>
                  <a:txBody>
                    <a:bodyPr/>
                    <a:lstStyle/>
                    <a:p>
                      <a:pPr algn="r" fontAlgn="base"/>
                      <a:r>
                        <a:rPr lang="en-GB" sz="1200" b="0" u="none" strike="noStrike">
                          <a:solidFill>
                            <a:schemeClr val="bg2">
                              <a:lumMod val="10000"/>
                            </a:schemeClr>
                          </a:solidFill>
                          <a:effectLst/>
                        </a:rPr>
                        <a:t>1453</a:t>
                      </a:r>
                      <a:r>
                        <a:rPr lang="en-GB" sz="1200" b="0">
                          <a:solidFill>
                            <a:schemeClr val="bg2">
                              <a:lumMod val="10000"/>
                            </a:schemeClr>
                          </a:solidFill>
                          <a:effectLst/>
                        </a:rPr>
                        <a:t>​</a:t>
                      </a:r>
                      <a:endParaRPr lang="en-GB" sz="1200" b="0" i="0">
                        <a:solidFill>
                          <a:schemeClr val="bg2">
                            <a:lumMod val="10000"/>
                          </a:schemeClr>
                        </a:solidFill>
                        <a:effectLst/>
                      </a:endParaRPr>
                    </a:p>
                  </a:txBody>
                  <a:tcPr marL="45720" marR="45720" anchor="ctr"/>
                </a:tc>
                <a:tc>
                  <a:txBody>
                    <a:bodyPr/>
                    <a:lstStyle/>
                    <a:p>
                      <a:pPr algn="r" fontAlgn="base"/>
                      <a:r>
                        <a:rPr lang="en-GB" sz="1200" b="0" u="none" strike="noStrike">
                          <a:solidFill>
                            <a:schemeClr val="bg2">
                              <a:lumMod val="10000"/>
                            </a:schemeClr>
                          </a:solidFill>
                          <a:effectLst/>
                        </a:rPr>
                        <a:t>1392  (95.8%)</a:t>
                      </a:r>
                      <a:r>
                        <a:rPr lang="en-GB" sz="1200" b="0">
                          <a:solidFill>
                            <a:schemeClr val="bg2">
                              <a:lumMod val="10000"/>
                            </a:schemeClr>
                          </a:solidFill>
                          <a:effectLst/>
                        </a:rPr>
                        <a:t>​</a:t>
                      </a:r>
                      <a:endParaRPr lang="en-GB" sz="1200" b="0" i="0">
                        <a:solidFill>
                          <a:schemeClr val="bg2">
                            <a:lumMod val="10000"/>
                          </a:schemeClr>
                        </a:solidFill>
                        <a:effectLst/>
                      </a:endParaRPr>
                    </a:p>
                  </a:txBody>
                  <a:tcPr marL="45720" marR="45720" anchor="ctr"/>
                </a:tc>
                <a:tc>
                  <a:txBody>
                    <a:bodyPr/>
                    <a:lstStyle/>
                    <a:p>
                      <a:pPr algn="r" fontAlgn="base"/>
                      <a:r>
                        <a:rPr lang="en-GB" sz="1200" b="0" u="none" strike="noStrike">
                          <a:solidFill>
                            <a:schemeClr val="bg2">
                              <a:lumMod val="10000"/>
                            </a:schemeClr>
                          </a:solidFill>
                          <a:effectLst/>
                        </a:rPr>
                        <a:t>1302  (89.6%)</a:t>
                      </a:r>
                      <a:r>
                        <a:rPr lang="en-GB" sz="1200" b="0">
                          <a:solidFill>
                            <a:schemeClr val="bg2">
                              <a:lumMod val="10000"/>
                            </a:schemeClr>
                          </a:solidFill>
                          <a:effectLst/>
                        </a:rPr>
                        <a:t>​</a:t>
                      </a:r>
                      <a:endParaRPr lang="en-GB" sz="1200" b="0" i="0">
                        <a:solidFill>
                          <a:schemeClr val="bg2">
                            <a:lumMod val="10000"/>
                          </a:schemeClr>
                        </a:solidFill>
                        <a:effectLst/>
                      </a:endParaRPr>
                    </a:p>
                  </a:txBody>
                  <a:tcPr marL="45720" marR="45720" anchor="ctr"/>
                </a:tc>
                <a:extLst>
                  <a:ext uri="{0D108BD9-81ED-4DB2-BD59-A6C34878D82A}">
                    <a16:rowId xmlns:a16="http://schemas.microsoft.com/office/drawing/2014/main" val="4082450577"/>
                  </a:ext>
                </a:extLst>
              </a:tr>
              <a:tr h="309679">
                <a:tc>
                  <a:txBody>
                    <a:bodyPr/>
                    <a:lstStyle/>
                    <a:p>
                      <a:pPr algn="l" fontAlgn="base"/>
                      <a:r>
                        <a:rPr lang="en-GB" sz="1200" b="0" u="none" strike="noStrike">
                          <a:solidFill>
                            <a:schemeClr val="bg2">
                              <a:lumMod val="10000"/>
                            </a:schemeClr>
                          </a:solidFill>
                          <a:effectLst/>
                        </a:rPr>
                        <a:t>SW</a:t>
                      </a:r>
                      <a:r>
                        <a:rPr lang="en-GB" sz="1200" b="0">
                          <a:solidFill>
                            <a:schemeClr val="bg2">
                              <a:lumMod val="10000"/>
                            </a:schemeClr>
                          </a:solidFill>
                          <a:effectLst/>
                        </a:rPr>
                        <a:t>​</a:t>
                      </a:r>
                      <a:endParaRPr lang="en-GB" sz="1200" b="0" i="0">
                        <a:solidFill>
                          <a:schemeClr val="bg2">
                            <a:lumMod val="10000"/>
                          </a:schemeClr>
                        </a:solidFill>
                        <a:effectLst/>
                      </a:endParaRPr>
                    </a:p>
                  </a:txBody>
                  <a:tcPr marL="45720" marR="45720" anchor="ctr"/>
                </a:tc>
                <a:tc>
                  <a:txBody>
                    <a:bodyPr/>
                    <a:lstStyle/>
                    <a:p>
                      <a:pPr algn="r" fontAlgn="base"/>
                      <a:r>
                        <a:rPr lang="en-GB" sz="1200" b="0" u="none" strike="noStrike">
                          <a:solidFill>
                            <a:schemeClr val="bg2">
                              <a:lumMod val="10000"/>
                            </a:schemeClr>
                          </a:solidFill>
                          <a:effectLst/>
                        </a:rPr>
                        <a:t>5</a:t>
                      </a:r>
                      <a:r>
                        <a:rPr lang="en-GB" sz="1200" b="0">
                          <a:solidFill>
                            <a:schemeClr val="bg2">
                              <a:lumMod val="10000"/>
                            </a:schemeClr>
                          </a:solidFill>
                          <a:effectLst/>
                        </a:rPr>
                        <a:t>​</a:t>
                      </a:r>
                      <a:endParaRPr lang="en-GB" sz="1200" b="0" i="0">
                        <a:solidFill>
                          <a:schemeClr val="bg2">
                            <a:lumMod val="10000"/>
                          </a:schemeClr>
                        </a:solidFill>
                        <a:effectLst/>
                      </a:endParaRPr>
                    </a:p>
                  </a:txBody>
                  <a:tcPr marL="45720" marR="45720" anchor="ctr"/>
                </a:tc>
                <a:tc>
                  <a:txBody>
                    <a:bodyPr/>
                    <a:lstStyle/>
                    <a:p>
                      <a:pPr algn="r" fontAlgn="base"/>
                      <a:r>
                        <a:rPr lang="en-GB" sz="1200" b="0" u="none" strike="noStrike" dirty="0">
                          <a:solidFill>
                            <a:schemeClr val="bg2">
                              <a:lumMod val="10000"/>
                            </a:schemeClr>
                          </a:solidFill>
                          <a:effectLst/>
                        </a:rPr>
                        <a:t>569</a:t>
                      </a:r>
                      <a:r>
                        <a:rPr lang="en-GB" sz="1200" b="0" dirty="0">
                          <a:solidFill>
                            <a:schemeClr val="bg2">
                              <a:lumMod val="10000"/>
                            </a:schemeClr>
                          </a:solidFill>
                          <a:effectLst/>
                        </a:rPr>
                        <a:t>​</a:t>
                      </a:r>
                      <a:endParaRPr lang="en-GB" sz="1200" b="0" i="0" dirty="0">
                        <a:solidFill>
                          <a:schemeClr val="bg2">
                            <a:lumMod val="10000"/>
                          </a:schemeClr>
                        </a:solidFill>
                        <a:effectLst/>
                      </a:endParaRPr>
                    </a:p>
                  </a:txBody>
                  <a:tcPr marL="45720" marR="45720" anchor="ctr"/>
                </a:tc>
                <a:tc>
                  <a:txBody>
                    <a:bodyPr/>
                    <a:lstStyle/>
                    <a:p>
                      <a:pPr algn="r" fontAlgn="base"/>
                      <a:r>
                        <a:rPr lang="en-GB" sz="1200" b="0" u="none" strike="noStrike">
                          <a:solidFill>
                            <a:schemeClr val="bg2">
                              <a:lumMod val="10000"/>
                            </a:schemeClr>
                          </a:solidFill>
                          <a:effectLst/>
                        </a:rPr>
                        <a:t>559  (98.2%)</a:t>
                      </a:r>
                      <a:r>
                        <a:rPr lang="en-GB" sz="1200" b="0">
                          <a:solidFill>
                            <a:schemeClr val="bg2">
                              <a:lumMod val="10000"/>
                            </a:schemeClr>
                          </a:solidFill>
                          <a:effectLst/>
                        </a:rPr>
                        <a:t>​</a:t>
                      </a:r>
                      <a:endParaRPr lang="en-GB" sz="1200" b="0" i="0">
                        <a:solidFill>
                          <a:schemeClr val="bg2">
                            <a:lumMod val="10000"/>
                          </a:schemeClr>
                        </a:solidFill>
                        <a:effectLst/>
                      </a:endParaRPr>
                    </a:p>
                  </a:txBody>
                  <a:tcPr marL="45720" marR="45720" anchor="ctr"/>
                </a:tc>
                <a:tc>
                  <a:txBody>
                    <a:bodyPr/>
                    <a:lstStyle/>
                    <a:p>
                      <a:pPr algn="r" fontAlgn="base"/>
                      <a:r>
                        <a:rPr lang="en-GB" sz="1200" b="0" u="none" strike="noStrike" dirty="0">
                          <a:solidFill>
                            <a:schemeClr val="bg2">
                              <a:lumMod val="10000"/>
                            </a:schemeClr>
                          </a:solidFill>
                          <a:effectLst/>
                        </a:rPr>
                        <a:t>487  (85.6%)</a:t>
                      </a:r>
                      <a:r>
                        <a:rPr lang="en-GB" sz="1200" b="0" dirty="0">
                          <a:solidFill>
                            <a:schemeClr val="bg2">
                              <a:lumMod val="10000"/>
                            </a:schemeClr>
                          </a:solidFill>
                          <a:effectLst/>
                        </a:rPr>
                        <a:t>​</a:t>
                      </a:r>
                      <a:endParaRPr lang="en-GB" sz="1200" b="0" i="0" dirty="0">
                        <a:solidFill>
                          <a:schemeClr val="bg2">
                            <a:lumMod val="10000"/>
                          </a:schemeClr>
                        </a:solidFill>
                        <a:effectLst/>
                      </a:endParaRPr>
                    </a:p>
                  </a:txBody>
                  <a:tcPr marL="45720" marR="45720" anchor="ctr"/>
                </a:tc>
                <a:extLst>
                  <a:ext uri="{0D108BD9-81ED-4DB2-BD59-A6C34878D82A}">
                    <a16:rowId xmlns:a16="http://schemas.microsoft.com/office/drawing/2014/main" val="475056258"/>
                  </a:ext>
                </a:extLst>
              </a:tr>
              <a:tr h="320040">
                <a:tc>
                  <a:txBody>
                    <a:bodyPr/>
                    <a:lstStyle/>
                    <a:p>
                      <a:pPr algn="l" fontAlgn="base"/>
                      <a:r>
                        <a:rPr lang="en-GB" sz="1200" b="1" u="none" strike="noStrike">
                          <a:solidFill>
                            <a:schemeClr val="bg1"/>
                          </a:solidFill>
                          <a:effectLst/>
                        </a:rPr>
                        <a:t>Grand Total</a:t>
                      </a:r>
                      <a:r>
                        <a:rPr lang="en-GB" sz="1200" b="1">
                          <a:solidFill>
                            <a:schemeClr val="bg1"/>
                          </a:solidFill>
                          <a:effectLst/>
                        </a:rPr>
                        <a:t>​</a:t>
                      </a:r>
                      <a:endParaRPr lang="en-GB" sz="1200" b="1" i="0">
                        <a:solidFill>
                          <a:schemeClr val="bg1"/>
                        </a:solidFill>
                        <a:effectLst/>
                      </a:endParaRPr>
                    </a:p>
                  </a:txBody>
                  <a:tcPr marL="45720" marR="45720" anchor="ctr"/>
                </a:tc>
                <a:tc>
                  <a:txBody>
                    <a:bodyPr/>
                    <a:lstStyle/>
                    <a:p>
                      <a:pPr algn="r" fontAlgn="base"/>
                      <a:r>
                        <a:rPr lang="en-GB" sz="1200" b="1" u="none" strike="noStrike">
                          <a:solidFill>
                            <a:schemeClr val="bg1"/>
                          </a:solidFill>
                          <a:effectLst/>
                        </a:rPr>
                        <a:t>43  (98%)</a:t>
                      </a:r>
                      <a:r>
                        <a:rPr lang="en-GB" sz="1200" b="1">
                          <a:solidFill>
                            <a:schemeClr val="bg1"/>
                          </a:solidFill>
                          <a:effectLst/>
                        </a:rPr>
                        <a:t>​</a:t>
                      </a:r>
                      <a:endParaRPr lang="en-GB" sz="1200" b="1" i="0">
                        <a:solidFill>
                          <a:schemeClr val="bg1"/>
                        </a:solidFill>
                        <a:effectLst/>
                      </a:endParaRPr>
                    </a:p>
                  </a:txBody>
                  <a:tcPr marL="45720" marR="45720" anchor="ctr"/>
                </a:tc>
                <a:tc>
                  <a:txBody>
                    <a:bodyPr/>
                    <a:lstStyle/>
                    <a:p>
                      <a:pPr algn="r" fontAlgn="base"/>
                      <a:r>
                        <a:rPr lang="en-GB" sz="1200" b="1" u="none" strike="noStrike">
                          <a:solidFill>
                            <a:schemeClr val="bg1"/>
                          </a:solidFill>
                          <a:effectLst/>
                        </a:rPr>
                        <a:t>7101</a:t>
                      </a:r>
                      <a:r>
                        <a:rPr lang="en-GB" sz="1200" b="1">
                          <a:solidFill>
                            <a:schemeClr val="bg1"/>
                          </a:solidFill>
                          <a:effectLst/>
                        </a:rPr>
                        <a:t>​</a:t>
                      </a:r>
                      <a:endParaRPr lang="en-GB" sz="1200" b="1" i="0">
                        <a:solidFill>
                          <a:schemeClr val="bg1"/>
                        </a:solidFill>
                        <a:effectLst/>
                      </a:endParaRPr>
                    </a:p>
                  </a:txBody>
                  <a:tcPr marL="45720" marR="45720" anchor="ctr"/>
                </a:tc>
                <a:tc>
                  <a:txBody>
                    <a:bodyPr/>
                    <a:lstStyle/>
                    <a:p>
                      <a:pPr algn="r" fontAlgn="base"/>
                      <a:r>
                        <a:rPr lang="en-GB" sz="1200" b="1" u="none" strike="noStrike">
                          <a:solidFill>
                            <a:schemeClr val="bg1"/>
                          </a:solidFill>
                          <a:effectLst/>
                        </a:rPr>
                        <a:t>6809  (95.9%)</a:t>
                      </a:r>
                      <a:r>
                        <a:rPr lang="en-GB" sz="1200" b="1">
                          <a:solidFill>
                            <a:schemeClr val="bg1"/>
                          </a:solidFill>
                          <a:effectLst/>
                        </a:rPr>
                        <a:t>​</a:t>
                      </a:r>
                      <a:endParaRPr lang="en-GB" sz="1200" b="1" i="0">
                        <a:solidFill>
                          <a:schemeClr val="bg1"/>
                        </a:solidFill>
                        <a:effectLst/>
                      </a:endParaRPr>
                    </a:p>
                  </a:txBody>
                  <a:tcPr marL="45720" marR="45720" anchor="ctr"/>
                </a:tc>
                <a:tc>
                  <a:txBody>
                    <a:bodyPr/>
                    <a:lstStyle/>
                    <a:p>
                      <a:pPr algn="r" fontAlgn="base"/>
                      <a:r>
                        <a:rPr lang="en-GB" sz="1200" b="1" u="none" strike="noStrike" dirty="0">
                          <a:solidFill>
                            <a:schemeClr val="bg1"/>
                          </a:solidFill>
                          <a:effectLst/>
                        </a:rPr>
                        <a:t>5637  (79.4%)</a:t>
                      </a:r>
                      <a:r>
                        <a:rPr lang="en-GB" sz="1200" b="1" dirty="0">
                          <a:solidFill>
                            <a:schemeClr val="bg1"/>
                          </a:solidFill>
                          <a:effectLst/>
                        </a:rPr>
                        <a:t>​</a:t>
                      </a:r>
                      <a:endParaRPr lang="en-GB" sz="1200" b="1" i="0" dirty="0">
                        <a:solidFill>
                          <a:schemeClr val="bg1"/>
                        </a:solidFill>
                        <a:effectLst/>
                      </a:endParaRPr>
                    </a:p>
                  </a:txBody>
                  <a:tcPr marL="45720" marR="45720" anchor="ctr"/>
                </a:tc>
                <a:extLst>
                  <a:ext uri="{0D108BD9-81ED-4DB2-BD59-A6C34878D82A}">
                    <a16:rowId xmlns:a16="http://schemas.microsoft.com/office/drawing/2014/main" val="2911865099"/>
                  </a:ext>
                </a:extLst>
              </a:tr>
            </a:tbl>
          </a:graphicData>
        </a:graphic>
      </p:graphicFrame>
    </p:spTree>
    <p:extLst>
      <p:ext uri="{BB962C8B-B14F-4D97-AF65-F5344CB8AC3E}">
        <p14:creationId xmlns:p14="http://schemas.microsoft.com/office/powerpoint/2010/main" val="1520735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A6D4B31-C248-431A-95EE-93658B7E7823}"/>
              </a:ext>
            </a:extLst>
          </p:cNvPr>
          <p:cNvSpPr>
            <a:spLocks noGrp="1"/>
          </p:cNvSpPr>
          <p:nvPr>
            <p:ph type="title"/>
          </p:nvPr>
        </p:nvSpPr>
        <p:spPr>
          <a:xfrm>
            <a:off x="203483" y="125690"/>
            <a:ext cx="6131414" cy="742936"/>
          </a:xfrm>
        </p:spPr>
        <p:txBody>
          <a:bodyPr vert="horz" lIns="0" tIns="0" rIns="0" bIns="0" rtlCol="0" anchor="t">
            <a:normAutofit/>
          </a:bodyPr>
          <a:lstStyle/>
          <a:p>
            <a:pPr>
              <a:lnSpc>
                <a:spcPct val="100000"/>
              </a:lnSpc>
            </a:pPr>
            <a:r>
              <a:rPr lang="en-GB" sz="2400"/>
              <a:t>Level 2 Maternity Housekeeper</a:t>
            </a:r>
            <a:br>
              <a:rPr lang="en-GB" sz="2800"/>
            </a:br>
            <a:r>
              <a:rPr lang="en-GB" sz="1800" b="0">
                <a:solidFill>
                  <a:schemeClr val="accent4"/>
                </a:solidFill>
              </a:rPr>
              <a:t>Education</a:t>
            </a:r>
            <a:endParaRPr lang="en-GB" sz="2000" b="0">
              <a:solidFill>
                <a:schemeClr val="accent4"/>
              </a:solidFill>
            </a:endParaRPr>
          </a:p>
        </p:txBody>
      </p:sp>
      <p:graphicFrame>
        <p:nvGraphicFramePr>
          <p:cNvPr id="5" name="Table 5">
            <a:extLst>
              <a:ext uri="{FF2B5EF4-FFF2-40B4-BE49-F238E27FC236}">
                <a16:creationId xmlns:a16="http://schemas.microsoft.com/office/drawing/2014/main" id="{9E715DEC-6DAC-492A-8802-7D748319EC9D}"/>
              </a:ext>
            </a:extLst>
          </p:cNvPr>
          <p:cNvGraphicFramePr>
            <a:graphicFrameLocks noGrp="1"/>
          </p:cNvGraphicFramePr>
          <p:nvPr>
            <p:extLst>
              <p:ext uri="{D42A27DB-BD31-4B8C-83A1-F6EECF244321}">
                <p14:modId xmlns:p14="http://schemas.microsoft.com/office/powerpoint/2010/main" val="3876464984"/>
              </p:ext>
            </p:extLst>
          </p:nvPr>
        </p:nvGraphicFramePr>
        <p:xfrm>
          <a:off x="203483" y="1187781"/>
          <a:ext cx="4162571" cy="3161795"/>
        </p:xfrm>
        <a:graphic>
          <a:graphicData uri="http://schemas.openxmlformats.org/drawingml/2006/table">
            <a:tbl>
              <a:tblPr firstRow="1" bandRow="1">
                <a:tableStyleId>{21E4AEA4-8DFA-4A89-87EB-49C32662AFE0}</a:tableStyleId>
              </a:tblPr>
              <a:tblGrid>
                <a:gridCol w="3017512">
                  <a:extLst>
                    <a:ext uri="{9D8B030D-6E8A-4147-A177-3AD203B41FA5}">
                      <a16:colId xmlns:a16="http://schemas.microsoft.com/office/drawing/2014/main" val="588518143"/>
                    </a:ext>
                  </a:extLst>
                </a:gridCol>
                <a:gridCol w="1145059">
                  <a:extLst>
                    <a:ext uri="{9D8B030D-6E8A-4147-A177-3AD203B41FA5}">
                      <a16:colId xmlns:a16="http://schemas.microsoft.com/office/drawing/2014/main" val="3078326368"/>
                    </a:ext>
                  </a:extLst>
                </a:gridCol>
              </a:tblGrid>
              <a:tr h="554129">
                <a:tc>
                  <a:txBody>
                    <a:bodyPr/>
                    <a:lstStyle/>
                    <a:p>
                      <a:pPr algn="l" rtl="0" fontAlgn="b"/>
                      <a:r>
                        <a:rPr lang="en-GB" sz="1300" b="1" u="none" strike="noStrike" dirty="0">
                          <a:solidFill>
                            <a:schemeClr val="bg1"/>
                          </a:solidFill>
                          <a:effectLst/>
                        </a:rPr>
                        <a:t>Total Level 2 Maternity Housekeepers reviewed</a:t>
                      </a:r>
                      <a:endParaRPr lang="en-GB" sz="1300" b="1" i="0" u="none" strike="noStrike" dirty="0">
                        <a:solidFill>
                          <a:schemeClr val="bg1"/>
                        </a:solidFill>
                        <a:effectLst/>
                        <a:latin typeface="Arial" panose="020B0604020202020204" pitchFamily="34" charset="0"/>
                      </a:endParaRPr>
                    </a:p>
                  </a:txBody>
                  <a:tcPr anchor="ctr"/>
                </a:tc>
                <a:tc>
                  <a:txBody>
                    <a:bodyPr/>
                    <a:lstStyle/>
                    <a:p>
                      <a:pPr algn="r" rtl="0" fontAlgn="b"/>
                      <a:r>
                        <a:rPr lang="en-GB" sz="1300" b="1" u="none" strike="noStrike" dirty="0">
                          <a:solidFill>
                            <a:schemeClr val="bg1"/>
                          </a:solidFill>
                          <a:effectLst/>
                        </a:rPr>
                        <a:t>2519</a:t>
                      </a:r>
                      <a:endParaRPr lang="en-GB" sz="1300" b="1" i="0" u="none" strike="noStrike" dirty="0">
                        <a:solidFill>
                          <a:schemeClr val="bg1"/>
                        </a:solidFill>
                        <a:effectLst/>
                        <a:latin typeface="Arial" panose="020B0604020202020204" pitchFamily="34" charset="0"/>
                      </a:endParaRPr>
                    </a:p>
                  </a:txBody>
                  <a:tcPr anchor="ctr"/>
                </a:tc>
                <a:extLst>
                  <a:ext uri="{0D108BD9-81ED-4DB2-BD59-A6C34878D82A}">
                    <a16:rowId xmlns:a16="http://schemas.microsoft.com/office/drawing/2014/main" val="56546238"/>
                  </a:ext>
                </a:extLst>
              </a:tr>
              <a:tr h="510207">
                <a:tc>
                  <a:txBody>
                    <a:bodyPr/>
                    <a:lstStyle/>
                    <a:p>
                      <a:pPr algn="l" rtl="0" fontAlgn="b"/>
                      <a:r>
                        <a:rPr lang="en-GB" sz="1300" b="0" u="none" strike="noStrike" dirty="0">
                          <a:solidFill>
                            <a:srgbClr val="000000"/>
                          </a:solidFill>
                          <a:effectLst/>
                        </a:rPr>
                        <a:t>Total fully meet education entry criteria</a:t>
                      </a:r>
                      <a:endParaRPr lang="en-GB" sz="1300" b="0" i="0" u="none" strike="noStrike" dirty="0">
                        <a:solidFill>
                          <a:srgbClr val="000000"/>
                        </a:solidFill>
                        <a:effectLst/>
                        <a:latin typeface="Arial" panose="020B0604020202020204" pitchFamily="34" charset="0"/>
                      </a:endParaRPr>
                    </a:p>
                  </a:txBody>
                  <a:tcPr anchor="ctr"/>
                </a:tc>
                <a:tc>
                  <a:txBody>
                    <a:bodyPr/>
                    <a:lstStyle/>
                    <a:p>
                      <a:pPr algn="r" rtl="0" fontAlgn="b"/>
                      <a:r>
                        <a:rPr lang="en-GB" sz="1300" b="0" u="none" strike="noStrike">
                          <a:solidFill>
                            <a:srgbClr val="000000"/>
                          </a:solidFill>
                          <a:effectLst/>
                        </a:rPr>
                        <a:t>1752  (70%)</a:t>
                      </a:r>
                      <a:endParaRPr lang="en-GB" sz="1300" b="0" i="0" u="none" strike="noStrike">
                        <a:solidFill>
                          <a:srgbClr val="000000"/>
                        </a:solidFill>
                        <a:effectLst/>
                        <a:latin typeface="Arial" panose="020B0604020202020204" pitchFamily="34" charset="0"/>
                      </a:endParaRPr>
                    </a:p>
                  </a:txBody>
                  <a:tcPr anchor="ctr"/>
                </a:tc>
                <a:extLst>
                  <a:ext uri="{0D108BD9-81ED-4DB2-BD59-A6C34878D82A}">
                    <a16:rowId xmlns:a16="http://schemas.microsoft.com/office/drawing/2014/main" val="2775999348"/>
                  </a:ext>
                </a:extLst>
              </a:tr>
              <a:tr h="478994">
                <a:tc>
                  <a:txBody>
                    <a:bodyPr/>
                    <a:lstStyle/>
                    <a:p>
                      <a:pPr algn="l" rtl="0" fontAlgn="b"/>
                      <a:r>
                        <a:rPr lang="en-GB" sz="1300" b="0" u="none" strike="noStrike">
                          <a:solidFill>
                            <a:srgbClr val="000000"/>
                          </a:solidFill>
                          <a:effectLst/>
                        </a:rPr>
                        <a:t>Total fully meet education exit criteria</a:t>
                      </a:r>
                      <a:endParaRPr lang="en-GB" sz="1300" b="0" i="0" u="none" strike="noStrike">
                        <a:solidFill>
                          <a:srgbClr val="000000"/>
                        </a:solidFill>
                        <a:effectLst/>
                        <a:latin typeface="Arial" panose="020B0604020202020204" pitchFamily="34" charset="0"/>
                      </a:endParaRPr>
                    </a:p>
                  </a:txBody>
                  <a:tcPr anchor="ctr"/>
                </a:tc>
                <a:tc>
                  <a:txBody>
                    <a:bodyPr/>
                    <a:lstStyle/>
                    <a:p>
                      <a:pPr algn="r" rtl="0" fontAlgn="b"/>
                      <a:r>
                        <a:rPr lang="en-GB" sz="1300" b="0" u="none" strike="noStrike">
                          <a:solidFill>
                            <a:srgbClr val="000000"/>
                          </a:solidFill>
                          <a:effectLst/>
                        </a:rPr>
                        <a:t>791  (31%)</a:t>
                      </a:r>
                      <a:endParaRPr lang="en-GB" sz="1300" b="0" i="0" u="none" strike="noStrike">
                        <a:solidFill>
                          <a:srgbClr val="000000"/>
                        </a:solidFill>
                        <a:effectLst/>
                        <a:latin typeface="Arial" panose="020B0604020202020204" pitchFamily="34" charset="0"/>
                      </a:endParaRPr>
                    </a:p>
                  </a:txBody>
                  <a:tcPr anchor="ctr"/>
                </a:tc>
                <a:extLst>
                  <a:ext uri="{0D108BD9-81ED-4DB2-BD59-A6C34878D82A}">
                    <a16:rowId xmlns:a16="http://schemas.microsoft.com/office/drawing/2014/main" val="2715428498"/>
                  </a:ext>
                </a:extLst>
              </a:tr>
              <a:tr h="510207">
                <a:tc>
                  <a:txBody>
                    <a:bodyPr/>
                    <a:lstStyle/>
                    <a:p>
                      <a:pPr algn="l" rtl="0" fontAlgn="b"/>
                      <a:r>
                        <a:rPr lang="en-GB" sz="1300" b="0" u="none" strike="noStrike" dirty="0">
                          <a:solidFill>
                            <a:srgbClr val="000000"/>
                          </a:solidFill>
                          <a:effectLst/>
                        </a:rPr>
                        <a:t>Total do not fully meet education exit criteria</a:t>
                      </a:r>
                      <a:endParaRPr lang="en-GB" sz="1300" b="0" i="0" u="none" strike="noStrike" dirty="0">
                        <a:solidFill>
                          <a:srgbClr val="000000"/>
                        </a:solidFill>
                        <a:effectLst/>
                        <a:latin typeface="Arial" panose="020B0604020202020204" pitchFamily="34" charset="0"/>
                      </a:endParaRPr>
                    </a:p>
                  </a:txBody>
                  <a:tcPr anchor="ctr"/>
                </a:tc>
                <a:tc>
                  <a:txBody>
                    <a:bodyPr/>
                    <a:lstStyle/>
                    <a:p>
                      <a:pPr algn="r" rtl="0" fontAlgn="b"/>
                      <a:r>
                        <a:rPr lang="en-GB" sz="1300" b="0" u="none" strike="noStrike">
                          <a:solidFill>
                            <a:srgbClr val="000000"/>
                          </a:solidFill>
                          <a:effectLst/>
                        </a:rPr>
                        <a:t>1728  (69%)</a:t>
                      </a:r>
                      <a:endParaRPr lang="en-GB" sz="1300" b="0" i="0" u="none" strike="noStrike">
                        <a:solidFill>
                          <a:srgbClr val="000000"/>
                        </a:solidFill>
                        <a:effectLst/>
                        <a:latin typeface="Arial" panose="020B0604020202020204" pitchFamily="34" charset="0"/>
                      </a:endParaRPr>
                    </a:p>
                  </a:txBody>
                  <a:tcPr anchor="ctr"/>
                </a:tc>
                <a:extLst>
                  <a:ext uri="{0D108BD9-81ED-4DB2-BD59-A6C34878D82A}">
                    <a16:rowId xmlns:a16="http://schemas.microsoft.com/office/drawing/2014/main" val="3621040219"/>
                  </a:ext>
                </a:extLst>
              </a:tr>
              <a:tr h="554129">
                <a:tc>
                  <a:txBody>
                    <a:bodyPr/>
                    <a:lstStyle/>
                    <a:p>
                      <a:pPr algn="l" rtl="0" fontAlgn="b"/>
                      <a:r>
                        <a:rPr lang="en-GB" sz="1300" b="0" u="none" strike="noStrike">
                          <a:solidFill>
                            <a:srgbClr val="000000"/>
                          </a:solidFill>
                          <a:effectLst/>
                        </a:rPr>
                        <a:t>Total where *RPEL could close </a:t>
                      </a:r>
                      <a:r>
                        <a:rPr lang="en-GB" sz="1300" b="0" u="none" strike="noStrike" err="1">
                          <a:solidFill>
                            <a:srgbClr val="000000"/>
                          </a:solidFill>
                          <a:effectLst/>
                        </a:rPr>
                        <a:t>edu</a:t>
                      </a:r>
                      <a:r>
                        <a:rPr lang="en-GB" sz="1300" b="0" u="none" strike="noStrike">
                          <a:solidFill>
                            <a:srgbClr val="000000"/>
                          </a:solidFill>
                          <a:effectLst/>
                        </a:rPr>
                        <a:t>. requirement gap</a:t>
                      </a:r>
                      <a:endParaRPr lang="en-GB" sz="1300" b="0" i="0" u="none" strike="noStrike">
                        <a:solidFill>
                          <a:srgbClr val="000000"/>
                        </a:solidFill>
                        <a:effectLst/>
                        <a:latin typeface="Arial" panose="020B0604020202020204" pitchFamily="34" charset="0"/>
                      </a:endParaRPr>
                    </a:p>
                  </a:txBody>
                  <a:tcPr anchor="ctr"/>
                </a:tc>
                <a:tc>
                  <a:txBody>
                    <a:bodyPr/>
                    <a:lstStyle/>
                    <a:p>
                      <a:pPr algn="r" rtl="0" fontAlgn="b"/>
                      <a:r>
                        <a:rPr lang="en-GB" sz="1300" b="0" u="none" strike="noStrike">
                          <a:solidFill>
                            <a:srgbClr val="000000"/>
                          </a:solidFill>
                          <a:effectLst/>
                        </a:rPr>
                        <a:t>946  (38%)</a:t>
                      </a:r>
                      <a:endParaRPr lang="en-GB" sz="1300" b="0" i="0" u="none" strike="noStrike">
                        <a:solidFill>
                          <a:srgbClr val="000000"/>
                        </a:solidFill>
                        <a:effectLst/>
                        <a:latin typeface="Arial" panose="020B0604020202020204" pitchFamily="34" charset="0"/>
                      </a:endParaRPr>
                    </a:p>
                  </a:txBody>
                  <a:tcPr anchor="ctr"/>
                </a:tc>
                <a:extLst>
                  <a:ext uri="{0D108BD9-81ED-4DB2-BD59-A6C34878D82A}">
                    <a16:rowId xmlns:a16="http://schemas.microsoft.com/office/drawing/2014/main" val="2603866481"/>
                  </a:ext>
                </a:extLst>
              </a:tr>
              <a:tr h="554129">
                <a:tc>
                  <a:txBody>
                    <a:bodyPr/>
                    <a:lstStyle/>
                    <a:p>
                      <a:pPr algn="l" rtl="0" fontAlgn="b"/>
                      <a:r>
                        <a:rPr lang="en-GB" sz="1300" b="0" u="none" strike="noStrike">
                          <a:solidFill>
                            <a:srgbClr val="000000"/>
                          </a:solidFill>
                          <a:effectLst/>
                        </a:rPr>
                        <a:t>Total meet </a:t>
                      </a:r>
                      <a:r>
                        <a:rPr lang="en-GB" sz="1300" b="0" u="none" strike="noStrike" err="1">
                          <a:solidFill>
                            <a:srgbClr val="000000"/>
                          </a:solidFill>
                          <a:effectLst/>
                        </a:rPr>
                        <a:t>edu</a:t>
                      </a:r>
                      <a:r>
                        <a:rPr lang="en-GB" sz="1300" b="0" u="none" strike="noStrike">
                          <a:solidFill>
                            <a:srgbClr val="000000"/>
                          </a:solidFill>
                          <a:effectLst/>
                        </a:rPr>
                        <a:t>. exit criteria + total where RPEL could close gap</a:t>
                      </a:r>
                      <a:endParaRPr lang="en-GB" sz="1300" b="0" i="0" u="none" strike="noStrike">
                        <a:solidFill>
                          <a:srgbClr val="000000"/>
                        </a:solidFill>
                        <a:effectLst/>
                        <a:latin typeface="Arial" panose="020B0604020202020204" pitchFamily="34" charset="0"/>
                      </a:endParaRPr>
                    </a:p>
                  </a:txBody>
                  <a:tcPr anchor="ctr"/>
                </a:tc>
                <a:tc>
                  <a:txBody>
                    <a:bodyPr/>
                    <a:lstStyle/>
                    <a:p>
                      <a:pPr algn="r" rtl="0" fontAlgn="b"/>
                      <a:r>
                        <a:rPr lang="en-GB" sz="1300" b="0" u="none" strike="noStrike" dirty="0">
                          <a:solidFill>
                            <a:srgbClr val="000000"/>
                          </a:solidFill>
                          <a:effectLst/>
                        </a:rPr>
                        <a:t>1737  (69%)</a:t>
                      </a:r>
                      <a:endParaRPr lang="en-GB" sz="1300" b="0" i="0" u="none" strike="noStrike" dirty="0">
                        <a:solidFill>
                          <a:srgbClr val="000000"/>
                        </a:solidFill>
                        <a:effectLst/>
                        <a:latin typeface="Arial" panose="020B0604020202020204" pitchFamily="34" charset="0"/>
                      </a:endParaRPr>
                    </a:p>
                  </a:txBody>
                  <a:tcPr anchor="ctr"/>
                </a:tc>
                <a:extLst>
                  <a:ext uri="{0D108BD9-81ED-4DB2-BD59-A6C34878D82A}">
                    <a16:rowId xmlns:a16="http://schemas.microsoft.com/office/drawing/2014/main" val="3257957232"/>
                  </a:ext>
                </a:extLst>
              </a:tr>
            </a:tbl>
          </a:graphicData>
        </a:graphic>
      </p:graphicFrame>
      <p:sp>
        <p:nvSpPr>
          <p:cNvPr id="6" name="TextBox 5">
            <a:extLst>
              <a:ext uri="{FF2B5EF4-FFF2-40B4-BE49-F238E27FC236}">
                <a16:creationId xmlns:a16="http://schemas.microsoft.com/office/drawing/2014/main" id="{225B26D8-6E71-4A3D-9741-20EE3EC2807A}"/>
              </a:ext>
            </a:extLst>
          </p:cNvPr>
          <p:cNvSpPr txBox="1"/>
          <p:nvPr/>
        </p:nvSpPr>
        <p:spPr>
          <a:xfrm>
            <a:off x="4366054" y="1187781"/>
            <a:ext cx="3099637" cy="1285095"/>
          </a:xfrm>
          <a:prstGeom prst="rect">
            <a:avLst/>
          </a:prstGeom>
          <a:noFill/>
        </p:spPr>
        <p:txBody>
          <a:bodyPr wrap="square" lIns="91440" tIns="45720" rIns="91440" bIns="45720" rtlCol="0" anchor="t">
            <a:spAutoFit/>
          </a:bodyPr>
          <a:lstStyle/>
          <a:p>
            <a:pPr marL="285115" indent="-285115">
              <a:buFont typeface="Arial" panose="020B0604020202020204" pitchFamily="34" charset="0"/>
              <a:buChar char="•"/>
            </a:pPr>
            <a:r>
              <a:rPr lang="en-GB" sz="1600">
                <a:solidFill>
                  <a:schemeClr val="bg2">
                    <a:lumMod val="25000"/>
                  </a:schemeClr>
                </a:solidFill>
              </a:rPr>
              <a:t>% of total reviewed</a:t>
            </a:r>
            <a:endParaRPr lang="en-US">
              <a:solidFill>
                <a:schemeClr val="bg2">
                  <a:lumMod val="25000"/>
                </a:schemeClr>
              </a:solidFill>
            </a:endParaRPr>
          </a:p>
          <a:p>
            <a:pPr marL="285115" indent="-285115">
              <a:buFont typeface="Arial" panose="020B0604020202020204" pitchFamily="34" charset="0"/>
              <a:buChar char="•"/>
            </a:pPr>
            <a:endParaRPr lang="en-GB" sz="1600">
              <a:solidFill>
                <a:schemeClr val="bg2">
                  <a:lumMod val="25000"/>
                </a:schemeClr>
              </a:solidFill>
              <a:cs typeface="Arial" panose="020B0604020202020204"/>
            </a:endParaRPr>
          </a:p>
          <a:p>
            <a:pPr marL="285115" indent="-285115">
              <a:buFont typeface="Arial" panose="020B0604020202020204" pitchFamily="34" charset="0"/>
              <a:buChar char="•"/>
            </a:pPr>
            <a:r>
              <a:rPr lang="en-GB" sz="1600">
                <a:solidFill>
                  <a:schemeClr val="bg2">
                    <a:lumMod val="25000"/>
                  </a:schemeClr>
                </a:solidFill>
              </a:rPr>
              <a:t>*Recognition of Prior Experiential Learning</a:t>
            </a:r>
            <a:endParaRPr lang="en-GB" sz="1600">
              <a:solidFill>
                <a:schemeClr val="bg2">
                  <a:lumMod val="25000"/>
                </a:schemeClr>
              </a:solidFill>
              <a:cs typeface="Arial"/>
            </a:endParaRPr>
          </a:p>
          <a:p>
            <a:pPr marL="285115" indent="-285115">
              <a:buFont typeface="Arial" panose="020B0604020202020204" pitchFamily="34" charset="0"/>
              <a:buChar char="•"/>
            </a:pPr>
            <a:endParaRPr lang="en-GB" sz="1351">
              <a:solidFill>
                <a:schemeClr val="bg2">
                  <a:lumMod val="25000"/>
                </a:schemeClr>
              </a:solidFill>
              <a:cs typeface="Arial" panose="020B0604020202020204"/>
            </a:endParaRPr>
          </a:p>
        </p:txBody>
      </p:sp>
    </p:spTree>
    <p:extLst>
      <p:ext uri="{BB962C8B-B14F-4D97-AF65-F5344CB8AC3E}">
        <p14:creationId xmlns:p14="http://schemas.microsoft.com/office/powerpoint/2010/main" val="1572249081"/>
      </p:ext>
    </p:extLst>
  </p:cSld>
  <p:clrMapOvr>
    <a:masterClrMapping/>
  </p:clrMapOvr>
</p:sld>
</file>

<file path=ppt/theme/theme1.xml><?xml version="1.0" encoding="utf-8"?>
<a:theme xmlns:a="http://schemas.openxmlformats.org/drawingml/2006/main" name="HEE">
  <a:themeElements>
    <a:clrScheme name="NHS">
      <a:dk1>
        <a:srgbClr val="005EB8"/>
      </a:dk1>
      <a:lt1>
        <a:srgbClr val="FFFFFF"/>
      </a:lt1>
      <a:dk2>
        <a:srgbClr val="0071CE"/>
      </a:dk2>
      <a:lt2>
        <a:srgbClr val="E8EDEE"/>
      </a:lt2>
      <a:accent1>
        <a:srgbClr val="41B6E6"/>
      </a:accent1>
      <a:accent2>
        <a:srgbClr val="00A9CE"/>
      </a:accent2>
      <a:accent3>
        <a:srgbClr val="003087"/>
      </a:accent3>
      <a:accent4>
        <a:srgbClr val="005EB8"/>
      </a:accent4>
      <a:accent5>
        <a:srgbClr val="AE2473"/>
      </a:accent5>
      <a:accent6>
        <a:srgbClr val="78BE2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E" id="{40B58ABE-F0EB-D841-B223-66075CE7CD45}" vid="{7644B2A3-1AD5-8C46-9520-D28DCA799EB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56E99604-B34A-AB45-82E2-A2F6C5EC15CC}" vid="{C3811B3D-AE0C-294C-BC2C-607328485A3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368BDF7BAA8043961C7DA0CEE53C99" ma:contentTypeVersion="12" ma:contentTypeDescription="Create a new document." ma:contentTypeScope="" ma:versionID="e6745f5613245f16e090d705e2e1c080">
  <xsd:schema xmlns:xsd="http://www.w3.org/2001/XMLSchema" xmlns:xs="http://www.w3.org/2001/XMLSchema" xmlns:p="http://schemas.microsoft.com/office/2006/metadata/properties" xmlns:ns2="55a81254-8546-4d55-9b44-d24db74ffd0c" xmlns:ns3="87712248-a9ce-4875-bdb3-c9bdcf027f41" targetNamespace="http://schemas.microsoft.com/office/2006/metadata/properties" ma:root="true" ma:fieldsID="27b597669ad024b4c114e3e0eab833f9" ns2:_="" ns3:_="">
    <xsd:import namespace="55a81254-8546-4d55-9b44-d24db74ffd0c"/>
    <xsd:import namespace="87712248-a9ce-4875-bdb3-c9bdcf027f4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a81254-8546-4d55-9b44-d24db74ffd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712248-a9ce-4875-bdb3-c9bdcf027f4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87712248-a9ce-4875-bdb3-c9bdcf027f41">
      <UserInfo>
        <DisplayName>Lucy Johnson</DisplayName>
        <AccountId>98</AccountId>
        <AccountType/>
      </UserInfo>
      <UserInfo>
        <DisplayName>Elaine Lancaster</DisplayName>
        <AccountId>99</AccountId>
        <AccountType/>
      </UserInfo>
    </SharedWithUsers>
  </documentManagement>
</p:properties>
</file>

<file path=customXml/itemProps1.xml><?xml version="1.0" encoding="utf-8"?>
<ds:datastoreItem xmlns:ds="http://schemas.openxmlformats.org/officeDocument/2006/customXml" ds:itemID="{11AF1CD2-85BE-493D-8327-F8CEC99932E6}"/>
</file>

<file path=customXml/itemProps2.xml><?xml version="1.0" encoding="utf-8"?>
<ds:datastoreItem xmlns:ds="http://schemas.openxmlformats.org/officeDocument/2006/customXml" ds:itemID="{1F409395-A5DA-4F5E-A066-FD27AA917626}">
  <ds:schemaRefs>
    <ds:schemaRef ds:uri="http://schemas.microsoft.com/sharepoint/v3/contenttype/forms"/>
  </ds:schemaRefs>
</ds:datastoreItem>
</file>

<file path=customXml/itemProps3.xml><?xml version="1.0" encoding="utf-8"?>
<ds:datastoreItem xmlns:ds="http://schemas.openxmlformats.org/officeDocument/2006/customXml" ds:itemID="{B860BEC8-310B-4A26-91EC-7B723D12235B}">
  <ds:schemaRefs>
    <ds:schemaRef ds:uri="769bd080-224a-4e43-8f05-56ba9c2ce2aa"/>
    <ds:schemaRef ds:uri="80ea0209-19dc-4c35-8705-f74b6e5cfe9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HEE</Template>
  <TotalTime>0</TotalTime>
  <Words>4943</Words>
  <Application>Microsoft Office PowerPoint</Application>
  <PresentationFormat>Custom</PresentationFormat>
  <Paragraphs>582</Paragraphs>
  <Slides>60</Slides>
  <Notes>30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60</vt:i4>
      </vt:variant>
    </vt:vector>
  </HeadingPairs>
  <TitlesOfParts>
    <vt:vector size="70" baseType="lpstr">
      <vt:lpstr>Arial</vt:lpstr>
      <vt:lpstr>Calibri</vt:lpstr>
      <vt:lpstr>Calibri Light</vt:lpstr>
      <vt:lpstr>Courier New</vt:lpstr>
      <vt:lpstr>Georgia</vt:lpstr>
      <vt:lpstr>Symbol</vt:lpstr>
      <vt:lpstr>Tahoma</vt:lpstr>
      <vt:lpstr>Wingdings</vt:lpstr>
      <vt:lpstr>HEE</vt:lpstr>
      <vt:lpstr>Custom Design</vt:lpstr>
      <vt:lpstr>Welcome to the  HEE Maternity Support Worker Webinar,  Monday 24 January, 1.30 – 3pm</vt:lpstr>
      <vt:lpstr>Agenda</vt:lpstr>
      <vt:lpstr>MSW Transformation Fund Project Background</vt:lpstr>
      <vt:lpstr>Context</vt:lpstr>
      <vt:lpstr>Framework Mapping Results</vt:lpstr>
      <vt:lpstr>Mapping exercise</vt:lpstr>
      <vt:lpstr>Framework</vt:lpstr>
      <vt:lpstr>Staff reviewed</vt:lpstr>
      <vt:lpstr>Level 2 Maternity Housekeeper Education</vt:lpstr>
      <vt:lpstr>Level 2 Maternity Housekeeper Education</vt:lpstr>
      <vt:lpstr>Level 2 Maternity Housekeeper Clinical Competencies</vt:lpstr>
      <vt:lpstr>Level 3 Maternity Support Worker Education</vt:lpstr>
      <vt:lpstr>Level 3 Maternity Support Worker Education</vt:lpstr>
      <vt:lpstr>Level 3 Maternity Support Worker Clinical Competencies</vt:lpstr>
      <vt:lpstr>Level 4 Maternity Support Worker Education</vt:lpstr>
      <vt:lpstr>Level 4 Maternity Support Worker Education</vt:lpstr>
      <vt:lpstr>Level 4 Maternity Support Worker Clinical Competencies</vt:lpstr>
      <vt:lpstr>Systemwide approach to Support MSW Competency, Education and Career Development Framework  Implementation</vt:lpstr>
      <vt:lpstr>Aim….</vt:lpstr>
      <vt:lpstr>Regional Working Group</vt:lpstr>
      <vt:lpstr>Working Group Structure</vt:lpstr>
      <vt:lpstr>Midlands approach</vt:lpstr>
      <vt:lpstr>Deliverables 1-4 </vt:lpstr>
      <vt:lpstr>Progress of deliverables 1 &amp; 2</vt:lpstr>
      <vt:lpstr>Progress of deliverables 3 &amp; 4</vt:lpstr>
      <vt:lpstr>Next steps</vt:lpstr>
      <vt:lpstr>Overcoming the Challenges together</vt:lpstr>
      <vt:lpstr>What will enable us to grow? </vt:lpstr>
      <vt:lpstr>LMNS to take the workforce  with them on the journey</vt:lpstr>
      <vt:lpstr>LMNS</vt:lpstr>
      <vt:lpstr>LMNS Presentation: </vt:lpstr>
      <vt:lpstr>Midlands comms example</vt:lpstr>
      <vt:lpstr>ESR codes</vt:lpstr>
      <vt:lpstr>Raising the profile…</vt:lpstr>
      <vt:lpstr>Webinar</vt:lpstr>
      <vt:lpstr>Webinar outcome</vt:lpstr>
      <vt:lpstr>Implementing the Framework: the experience of North West London</vt:lpstr>
      <vt:lpstr>Approach</vt:lpstr>
      <vt:lpstr>What do NW London MSWs think of the HEE Framework?</vt:lpstr>
      <vt:lpstr>What benefits do NW London HoMs think the Framework will deliver?</vt:lpstr>
      <vt:lpstr>What difference has the apprenticeship training made to MSW practice?</vt:lpstr>
      <vt:lpstr>What difference has the apprenticeship training made to MSW practice?</vt:lpstr>
      <vt:lpstr>What difference has the apprenticeship training made to MSW practice?</vt:lpstr>
      <vt:lpstr>Feedback from Practice Development Midwives</vt:lpstr>
      <vt:lpstr>Where to find learning resources and support</vt:lpstr>
      <vt:lpstr>Care Certificate</vt:lpstr>
      <vt:lpstr>Public Health Initiatives</vt:lpstr>
      <vt:lpstr>MSW National Procurement Framework and Functional Skills Offer</vt:lpstr>
      <vt:lpstr>Learning Support for Functional Skills</vt:lpstr>
      <vt:lpstr>Access to Functional Skills Exams </vt:lpstr>
      <vt:lpstr>UK ENIC (formally UK NARIC)</vt:lpstr>
      <vt:lpstr>Purpose</vt:lpstr>
      <vt:lpstr>Apprentice purpose cont.</vt:lpstr>
      <vt:lpstr>Apprenticeship Procurement</vt:lpstr>
      <vt:lpstr>Advantages of National Procurement </vt:lpstr>
      <vt:lpstr>Considerations</vt:lpstr>
      <vt:lpstr>Procurement</vt:lpstr>
      <vt:lpstr>Approx. Timescales – Guide – Once SHCW L3 Revised/Published</vt:lpstr>
      <vt:lpstr>  Getting in touch  Jennifer.stone@hee.nhs.uk  Talent for Care talentforcare@hee.nhs.uk  Healthcare Apprenticeships Standards Online https://haso.skillsforhealth.org.uk </vt:lpstr>
      <vt:lpstr>Q&amp;A   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Studio Whatever</dc:creator>
  <cp:lastModifiedBy>Simon Foxcroft</cp:lastModifiedBy>
  <cp:revision>2</cp:revision>
  <dcterms:created xsi:type="dcterms:W3CDTF">2021-04-06T16:42:50Z</dcterms:created>
  <dcterms:modified xsi:type="dcterms:W3CDTF">2022-02-02T14:37:58Z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0x010100F9368BDF7BAA8043961C7DA0CEE53C99</vt:lpwstr>
  </property>
</Properties>
</file>